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국보건물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43" y="87377"/>
            <a:ext cx="11595300" cy="6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3929821" y="531843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국보건물</a:t>
            </a:r>
          </a:p>
        </p:txBody>
      </p:sp>
      <p:sp>
        <p:nvSpPr>
          <p:cNvPr id="91" name="Shape 91"/>
          <p:cNvSpPr/>
          <p:nvPr/>
        </p:nvSpPr>
        <p:spPr>
          <a:xfrm>
            <a:off x="5528469" y="283031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신전</a:t>
            </a:r>
          </a:p>
        </p:txBody>
      </p:sp>
      <p:sp>
        <p:nvSpPr>
          <p:cNvPr id="92" name="Shape 92"/>
          <p:cNvSpPr/>
          <p:nvPr/>
        </p:nvSpPr>
        <p:spPr>
          <a:xfrm>
            <a:off x="5128885" y="1265854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</a:t>
            </a:r>
          </a:p>
        </p:txBody>
      </p:sp>
      <p:sp>
        <p:nvSpPr>
          <p:cNvPr id="93" name="Shape 93"/>
          <p:cNvSpPr/>
          <p:nvPr/>
        </p:nvSpPr>
        <p:spPr>
          <a:xfrm>
            <a:off x="802591" y="506964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마을회관</a:t>
            </a:r>
          </a:p>
        </p:txBody>
      </p:sp>
      <p:sp>
        <p:nvSpPr>
          <p:cNvPr id="94" name="Shape 94"/>
          <p:cNvSpPr/>
          <p:nvPr/>
        </p:nvSpPr>
        <p:spPr>
          <a:xfrm>
            <a:off x="2533340" y="522512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국보 동상</a:t>
            </a:r>
          </a:p>
        </p:txBody>
      </p:sp>
      <p:sp>
        <p:nvSpPr>
          <p:cNvPr id="95" name="Shape 95"/>
          <p:cNvSpPr/>
          <p:nvPr/>
        </p:nvSpPr>
        <p:spPr>
          <a:xfrm>
            <a:off x="2925069" y="4024603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병영</a:t>
            </a:r>
          </a:p>
        </p:txBody>
      </p:sp>
      <p:sp>
        <p:nvSpPr>
          <p:cNvPr id="96" name="Shape 96"/>
          <p:cNvSpPr/>
          <p:nvPr/>
        </p:nvSpPr>
        <p:spPr>
          <a:xfrm>
            <a:off x="530212" y="4438260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주점</a:t>
            </a:r>
          </a:p>
        </p:txBody>
      </p:sp>
      <p:sp>
        <p:nvSpPr>
          <p:cNvPr id="97" name="Shape 97"/>
          <p:cNvSpPr/>
          <p:nvPr/>
        </p:nvSpPr>
        <p:spPr>
          <a:xfrm>
            <a:off x="1351619" y="5271794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마차</a:t>
            </a:r>
          </a:p>
        </p:txBody>
      </p:sp>
      <p:sp>
        <p:nvSpPr>
          <p:cNvPr id="98" name="Shape 98"/>
          <p:cNvSpPr/>
          <p:nvPr/>
        </p:nvSpPr>
        <p:spPr>
          <a:xfrm>
            <a:off x="2390975" y="5383762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감시탑</a:t>
            </a:r>
          </a:p>
        </p:txBody>
      </p:sp>
      <p:sp>
        <p:nvSpPr>
          <p:cNvPr id="99" name="Shape 99"/>
          <p:cNvSpPr/>
          <p:nvPr/>
        </p:nvSpPr>
        <p:spPr>
          <a:xfrm>
            <a:off x="5397219" y="4332510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성문</a:t>
            </a:r>
          </a:p>
        </p:txBody>
      </p:sp>
      <p:sp>
        <p:nvSpPr>
          <p:cNvPr id="100" name="Shape 100"/>
          <p:cNvSpPr/>
          <p:nvPr/>
        </p:nvSpPr>
        <p:spPr>
          <a:xfrm>
            <a:off x="4476598" y="4998096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성벽</a:t>
            </a:r>
          </a:p>
        </p:txBody>
      </p:sp>
      <p:sp>
        <p:nvSpPr>
          <p:cNvPr id="101" name="Shape 101"/>
          <p:cNvSpPr/>
          <p:nvPr/>
        </p:nvSpPr>
        <p:spPr>
          <a:xfrm>
            <a:off x="3929821" y="2941960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여신의샘</a:t>
            </a:r>
          </a:p>
        </p:txBody>
      </p:sp>
      <p:sp>
        <p:nvSpPr>
          <p:cNvPr id="102" name="Shape 102"/>
          <p:cNvSpPr/>
          <p:nvPr/>
        </p:nvSpPr>
        <p:spPr>
          <a:xfrm>
            <a:off x="3190141" y="1792885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축제광장</a:t>
            </a:r>
          </a:p>
        </p:txBody>
      </p:sp>
      <p:sp>
        <p:nvSpPr>
          <p:cNvPr id="103" name="Shape 103"/>
          <p:cNvSpPr/>
          <p:nvPr/>
        </p:nvSpPr>
        <p:spPr>
          <a:xfrm>
            <a:off x="4182296" y="1779041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아카데미</a:t>
            </a:r>
          </a:p>
        </p:txBody>
      </p:sp>
      <p:sp>
        <p:nvSpPr>
          <p:cNvPr id="104" name="Shape 104"/>
          <p:cNvSpPr/>
          <p:nvPr/>
        </p:nvSpPr>
        <p:spPr>
          <a:xfrm>
            <a:off x="1843423" y="3666933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복원</a:t>
            </a:r>
          </a:p>
        </p:txBody>
      </p:sp>
      <p:sp>
        <p:nvSpPr>
          <p:cNvPr id="105" name="Shape 105"/>
          <p:cNvSpPr/>
          <p:nvPr/>
        </p:nvSpPr>
        <p:spPr>
          <a:xfrm>
            <a:off x="3333055" y="2607757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보관소</a:t>
            </a:r>
          </a:p>
        </p:txBody>
      </p:sp>
      <p:sp>
        <p:nvSpPr>
          <p:cNvPr id="106" name="Shape 106"/>
          <p:cNvSpPr/>
          <p:nvPr/>
        </p:nvSpPr>
        <p:spPr>
          <a:xfrm>
            <a:off x="4587842" y="2499122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전쟁전당</a:t>
            </a:r>
          </a:p>
        </p:txBody>
      </p:sp>
      <p:sp>
        <p:nvSpPr>
          <p:cNvPr id="107" name="Shape 107"/>
          <p:cNvSpPr/>
          <p:nvPr/>
        </p:nvSpPr>
        <p:spPr>
          <a:xfrm>
            <a:off x="5586862" y="2472614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868492" y="2278573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114594" y="1742716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2533340" y="2270743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876666" y="3822141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601758" y="4086010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6045775" y="5607696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연병장</a:t>
            </a:r>
          </a:p>
        </p:txBody>
      </p:sp>
      <p:sp>
        <p:nvSpPr>
          <p:cNvPr id="114" name="Shape 114"/>
          <p:cNvSpPr/>
          <p:nvPr/>
        </p:nvSpPr>
        <p:spPr>
          <a:xfrm>
            <a:off x="9648867" y="1971875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유물발굴</a:t>
            </a:r>
          </a:p>
        </p:txBody>
      </p:sp>
      <p:sp>
        <p:nvSpPr>
          <p:cNvPr id="115" name="Shape 115"/>
          <p:cNvSpPr/>
          <p:nvPr/>
        </p:nvSpPr>
        <p:spPr>
          <a:xfrm>
            <a:off x="9178836" y="3228388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도시외부</a:t>
            </a:r>
          </a:p>
        </p:txBody>
      </p:sp>
      <p:sp>
        <p:nvSpPr>
          <p:cNvPr id="116" name="Shape 116"/>
          <p:cNvSpPr/>
          <p:nvPr/>
        </p:nvSpPr>
        <p:spPr>
          <a:xfrm>
            <a:off x="9044010" y="5293558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황구</a:t>
            </a:r>
          </a:p>
        </p:txBody>
      </p:sp>
      <p:sp>
        <p:nvSpPr>
          <p:cNvPr id="117" name="Shape 117"/>
          <p:cNvSpPr/>
          <p:nvPr/>
        </p:nvSpPr>
        <p:spPr>
          <a:xfrm>
            <a:off x="2059427" y="2973353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2522534" y="3214950"/>
            <a:ext cx="240106" cy="2291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817407" y="2735593"/>
            <a:ext cx="776614" cy="786534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374439" y="3298335"/>
            <a:ext cx="530437" cy="48837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5448312" y="2427906"/>
            <a:ext cx="482215" cy="44397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687366" y="2138227"/>
            <a:ext cx="530437" cy="48837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839766" y="3652898"/>
            <a:ext cx="530437" cy="48837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1418263" y="3960812"/>
            <a:ext cx="530437" cy="48837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370204" y="3392942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시장</a:t>
            </a:r>
          </a:p>
        </p:txBody>
      </p:sp>
      <p:sp>
        <p:nvSpPr>
          <p:cNvPr id="126" name="Shape 126"/>
          <p:cNvSpPr/>
          <p:nvPr/>
        </p:nvSpPr>
        <p:spPr>
          <a:xfrm>
            <a:off x="4876180" y="3175516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교역소</a:t>
            </a:r>
          </a:p>
        </p:txBody>
      </p:sp>
      <p:sp>
        <p:nvSpPr>
          <p:cNvPr id="127" name="Shape 127"/>
          <p:cNvSpPr/>
          <p:nvPr/>
        </p:nvSpPr>
        <p:spPr>
          <a:xfrm>
            <a:off x="6445357" y="3396341"/>
            <a:ext cx="799165" cy="22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화살탑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