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rim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rimo-bold.fntdata"/><Relationship Id="rId10" Type="http://schemas.openxmlformats.org/officeDocument/2006/relationships/slide" Target="slides/slide6.xml"/><Relationship Id="rId21" Type="http://schemas.openxmlformats.org/officeDocument/2006/relationships/font" Target="fonts/Arimo-regular.fntdata"/><Relationship Id="rId13" Type="http://schemas.openxmlformats.org/officeDocument/2006/relationships/slide" Target="slides/slide9.xml"/><Relationship Id="rId24" Type="http://schemas.openxmlformats.org/officeDocument/2006/relationships/font" Target="fonts/Arimo-boldItalic.fntdata"/><Relationship Id="rId12" Type="http://schemas.openxmlformats.org/officeDocument/2006/relationships/slide" Target="slides/slide8.xml"/><Relationship Id="rId23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31.jpg"/><Relationship Id="rId5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31.jp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31.jp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30.jpg"/><Relationship Id="rId5" Type="http://schemas.openxmlformats.org/officeDocument/2006/relationships/image" Target="../media/image35.jpg"/><Relationship Id="rId6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Relationship Id="rId4" Type="http://schemas.openxmlformats.org/officeDocument/2006/relationships/image" Target="../media/image15.jpg"/><Relationship Id="rId5" Type="http://schemas.openxmlformats.org/officeDocument/2006/relationships/image" Target="../media/image33.png"/><Relationship Id="rId6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Relationship Id="rId4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Relationship Id="rId9" Type="http://schemas.openxmlformats.org/officeDocument/2006/relationships/image" Target="../media/image01.png"/><Relationship Id="rId5" Type="http://schemas.openxmlformats.org/officeDocument/2006/relationships/image" Target="../media/image05.png"/><Relationship Id="rId6" Type="http://schemas.openxmlformats.org/officeDocument/2006/relationships/image" Target="../media/image09.jpg"/><Relationship Id="rId7" Type="http://schemas.openxmlformats.org/officeDocument/2006/relationships/image" Target="../media/image00.png"/><Relationship Id="rId8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16.png"/><Relationship Id="rId22" Type="http://schemas.openxmlformats.org/officeDocument/2006/relationships/image" Target="../media/image27.png"/><Relationship Id="rId10" Type="http://schemas.openxmlformats.org/officeDocument/2006/relationships/image" Target="../media/image10.png"/><Relationship Id="rId21" Type="http://schemas.openxmlformats.org/officeDocument/2006/relationships/image" Target="../media/image25.png"/><Relationship Id="rId13" Type="http://schemas.openxmlformats.org/officeDocument/2006/relationships/image" Target="../media/image18.png"/><Relationship Id="rId24" Type="http://schemas.openxmlformats.org/officeDocument/2006/relationships/image" Target="../media/image24.jpg"/><Relationship Id="rId12" Type="http://schemas.openxmlformats.org/officeDocument/2006/relationships/image" Target="../media/image13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image" Target="../media/image02.jpg"/><Relationship Id="rId9" Type="http://schemas.openxmlformats.org/officeDocument/2006/relationships/image" Target="../media/image12.png"/><Relationship Id="rId15" Type="http://schemas.openxmlformats.org/officeDocument/2006/relationships/image" Target="../media/image15.jpg"/><Relationship Id="rId14" Type="http://schemas.openxmlformats.org/officeDocument/2006/relationships/image" Target="../media/image17.jpg"/><Relationship Id="rId17" Type="http://schemas.openxmlformats.org/officeDocument/2006/relationships/image" Target="../media/image21.png"/><Relationship Id="rId16" Type="http://schemas.openxmlformats.org/officeDocument/2006/relationships/image" Target="../media/image19.png"/><Relationship Id="rId5" Type="http://schemas.openxmlformats.org/officeDocument/2006/relationships/image" Target="../media/image03.png"/><Relationship Id="rId19" Type="http://schemas.openxmlformats.org/officeDocument/2006/relationships/image" Target="../media/image20.png"/><Relationship Id="rId6" Type="http://schemas.openxmlformats.org/officeDocument/2006/relationships/image" Target="../media/image11.png"/><Relationship Id="rId18" Type="http://schemas.openxmlformats.org/officeDocument/2006/relationships/image" Target="../media/image23.png"/><Relationship Id="rId7" Type="http://schemas.openxmlformats.org/officeDocument/2006/relationships/image" Target="../media/image07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2.png"/><Relationship Id="rId7" Type="http://schemas.openxmlformats.org/officeDocument/2006/relationships/hyperlink" Target="mailto:CleGame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옵션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2016.02.22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계정연동 UI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949912" y="5997051"/>
            <a:ext cx="70884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404" name="Shape 404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Account</a:t>
            </a:r>
          </a:p>
        </p:txBody>
      </p:sp>
      <p:sp>
        <p:nvSpPr>
          <p:cNvPr id="405" name="Shape 405"/>
          <p:cNvSpPr/>
          <p:nvPr/>
        </p:nvSpPr>
        <p:spPr>
          <a:xfrm>
            <a:off x="355411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3580966" y="5997051"/>
            <a:ext cx="9957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game</a:t>
            </a:r>
          </a:p>
        </p:txBody>
      </p:sp>
      <p:sp>
        <p:nvSpPr>
          <p:cNvPr id="407" name="Shape 407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6844920" y="2750664"/>
            <a:ext cx="4572000" cy="830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 가능한 계정들을 보여준다.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버튼을 누르면 해당 계정에 연동할 수 있는 로그인 페이지가 출력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계정 전환 버튼을 선택해도 동일한 페이지가 출력 된다.</a:t>
            </a:r>
          </a:p>
        </p:txBody>
      </p:sp>
      <p:sp>
        <p:nvSpPr>
          <p:cNvPr id="409" name="Shape 409"/>
          <p:cNvSpPr/>
          <p:nvPr/>
        </p:nvSpPr>
        <p:spPr>
          <a:xfrm>
            <a:off x="2346294" y="584872"/>
            <a:ext cx="3517712" cy="529296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2410604" y="2333954"/>
            <a:ext cx="3389091" cy="1364141"/>
            <a:chOff x="2412285" y="1894949"/>
            <a:chExt cx="3389091" cy="1364141"/>
          </a:xfrm>
        </p:grpSpPr>
        <p:cxnSp>
          <p:nvCxnSpPr>
            <p:cNvPr id="411" name="Shape 411"/>
            <p:cNvCxnSpPr/>
            <p:nvPr/>
          </p:nvCxnSpPr>
          <p:spPr>
            <a:xfrm>
              <a:off x="2412285" y="2637421"/>
              <a:ext cx="33890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412" name="Shape 4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78066" y="1894949"/>
              <a:ext cx="564177" cy="564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Shape 413"/>
            <p:cNvPicPr preferRelativeResize="0"/>
            <p:nvPr/>
          </p:nvPicPr>
          <p:blipFill rotWithShape="1">
            <a:blip r:embed="rId5">
              <a:alphaModFix/>
            </a:blip>
            <a:srcRect b="0" l="17957" r="15016" t="0"/>
            <a:stretch/>
          </p:blipFill>
          <p:spPr>
            <a:xfrm>
              <a:off x="2678066" y="2688696"/>
              <a:ext cx="597365" cy="570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Shape 414"/>
            <p:cNvSpPr/>
            <p:nvPr/>
          </p:nvSpPr>
          <p:spPr>
            <a:xfrm>
              <a:off x="3308235" y="1994205"/>
              <a:ext cx="2196825" cy="353574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08235" y="2787100"/>
              <a:ext cx="2196825" cy="353574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Unbind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2329002" y="599931"/>
            <a:ext cx="3554999" cy="578132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17" name="Shape 417"/>
          <p:cNvSpPr/>
          <p:nvPr/>
        </p:nvSpPr>
        <p:spPr>
          <a:xfrm>
            <a:off x="2335453" y="5131605"/>
            <a:ext cx="3554999" cy="746233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2401592" y="3836594"/>
            <a:ext cx="344696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Facebook or Google+ binding to protect your game progress and play your game on multiple devices</a:t>
            </a:r>
          </a:p>
        </p:txBody>
      </p:sp>
      <p:cxnSp>
        <p:nvCxnSpPr>
          <p:cNvPr id="419" name="Shape 419"/>
          <p:cNvCxnSpPr>
            <a:stCxn id="408" idx="1"/>
            <a:endCxn id="414" idx="3"/>
          </p:cNvCxnSpPr>
          <p:nvPr/>
        </p:nvCxnSpPr>
        <p:spPr>
          <a:xfrm rot="10800000">
            <a:off x="5503320" y="2609962"/>
            <a:ext cx="1341600" cy="5562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0" name="Shape 420"/>
          <p:cNvCxnSpPr>
            <a:stCxn id="408" idx="1"/>
            <a:endCxn id="415" idx="3"/>
          </p:cNvCxnSpPr>
          <p:nvPr/>
        </p:nvCxnSpPr>
        <p:spPr>
          <a:xfrm flipH="1">
            <a:off x="5503320" y="3166162"/>
            <a:ext cx="1341600" cy="236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1" name="Shape 421"/>
          <p:cNvSpPr txBox="1"/>
          <p:nvPr/>
        </p:nvSpPr>
        <p:spPr>
          <a:xfrm>
            <a:off x="6907582" y="5350721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게임 버튼을 누르면 경고 창을 표시한다.</a:t>
            </a:r>
          </a:p>
        </p:txBody>
      </p:sp>
      <p:cxnSp>
        <p:nvCxnSpPr>
          <p:cNvPr id="422" name="Shape 422"/>
          <p:cNvCxnSpPr>
            <a:stCxn id="408" idx="1"/>
            <a:endCxn id="399" idx="3"/>
          </p:cNvCxnSpPr>
          <p:nvPr/>
        </p:nvCxnSpPr>
        <p:spPr>
          <a:xfrm flipH="1">
            <a:off x="5884020" y="3166162"/>
            <a:ext cx="960900" cy="2979300"/>
          </a:xfrm>
          <a:prstGeom prst="bentConnector3">
            <a:avLst>
              <a:gd fmla="val 7039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3" name="Shape 423"/>
          <p:cNvCxnSpPr>
            <a:stCxn id="421" idx="1"/>
            <a:endCxn id="398" idx="2"/>
          </p:cNvCxnSpPr>
          <p:nvPr/>
        </p:nvCxnSpPr>
        <p:spPr>
          <a:xfrm flipH="1">
            <a:off x="4105282" y="5489220"/>
            <a:ext cx="2802300" cy="1046400"/>
          </a:xfrm>
          <a:prstGeom prst="bentConnector4">
            <a:avLst>
              <a:gd fmla="val 18502" name="adj1"/>
              <a:gd fmla="val 121858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계정연동 경고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949912" y="5997051"/>
            <a:ext cx="70884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435" name="Shape 435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Account</a:t>
            </a:r>
          </a:p>
        </p:txBody>
      </p:sp>
      <p:sp>
        <p:nvSpPr>
          <p:cNvPr id="436" name="Shape 436"/>
          <p:cNvSpPr/>
          <p:nvPr/>
        </p:nvSpPr>
        <p:spPr>
          <a:xfrm>
            <a:off x="355411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3580966" y="5997051"/>
            <a:ext cx="9957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game</a:t>
            </a:r>
          </a:p>
        </p:txBody>
      </p:sp>
      <p:sp>
        <p:nvSpPr>
          <p:cNvPr id="438" name="Shape 438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6381503" y="2091208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연동이 되어 있지 않은 계정에서 게임 초기화를 시도할 경우</a:t>
            </a:r>
          </a:p>
        </p:txBody>
      </p:sp>
      <p:sp>
        <p:nvSpPr>
          <p:cNvPr id="440" name="Shape 440"/>
          <p:cNvSpPr/>
          <p:nvPr/>
        </p:nvSpPr>
        <p:spPr>
          <a:xfrm>
            <a:off x="2346294" y="584872"/>
            <a:ext cx="3517712" cy="529296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Shape 441"/>
          <p:cNvGrpSpPr/>
          <p:nvPr/>
        </p:nvGrpSpPr>
        <p:grpSpPr>
          <a:xfrm>
            <a:off x="2410604" y="2333954"/>
            <a:ext cx="3389091" cy="1364141"/>
            <a:chOff x="2412285" y="1894949"/>
            <a:chExt cx="3389091" cy="1364141"/>
          </a:xfrm>
        </p:grpSpPr>
        <p:cxnSp>
          <p:nvCxnSpPr>
            <p:cNvPr id="442" name="Shape 442"/>
            <p:cNvCxnSpPr/>
            <p:nvPr/>
          </p:nvCxnSpPr>
          <p:spPr>
            <a:xfrm>
              <a:off x="2412285" y="2637421"/>
              <a:ext cx="33890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443" name="Shape 4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78066" y="1894949"/>
              <a:ext cx="564177" cy="564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Shape 444"/>
            <p:cNvPicPr preferRelativeResize="0"/>
            <p:nvPr/>
          </p:nvPicPr>
          <p:blipFill rotWithShape="1">
            <a:blip r:embed="rId5">
              <a:alphaModFix/>
            </a:blip>
            <a:srcRect b="0" l="17957" r="15016" t="0"/>
            <a:stretch/>
          </p:blipFill>
          <p:spPr>
            <a:xfrm>
              <a:off x="2678066" y="2688696"/>
              <a:ext cx="597365" cy="570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Shape 445"/>
            <p:cNvSpPr/>
            <p:nvPr/>
          </p:nvSpPr>
          <p:spPr>
            <a:xfrm>
              <a:off x="3308235" y="1994205"/>
              <a:ext cx="2196825" cy="353574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3308235" y="2787100"/>
              <a:ext cx="2196825" cy="353574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Unbind</a:t>
              </a:r>
            </a:p>
          </p:txBody>
        </p:sp>
      </p:grpSp>
      <p:sp>
        <p:nvSpPr>
          <p:cNvPr id="447" name="Shape 447"/>
          <p:cNvSpPr txBox="1"/>
          <p:nvPr/>
        </p:nvSpPr>
        <p:spPr>
          <a:xfrm>
            <a:off x="2401592" y="3836594"/>
            <a:ext cx="344696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Facebook or Google+ binding to protect your game progress and play your game on multiple devices</a:t>
            </a:r>
          </a:p>
        </p:txBody>
      </p:sp>
      <p:sp>
        <p:nvSpPr>
          <p:cNvPr id="448" name="Shape 448"/>
          <p:cNvSpPr/>
          <p:nvPr/>
        </p:nvSpPr>
        <p:spPr>
          <a:xfrm>
            <a:off x="2330850" y="602350"/>
            <a:ext cx="3517712" cy="5292966"/>
          </a:xfrm>
          <a:prstGeom prst="rect">
            <a:avLst/>
          </a:prstGeom>
          <a:solidFill>
            <a:schemeClr val="dk1">
              <a:alpha val="72941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335453" y="5131605"/>
            <a:ext cx="3554999" cy="746233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50" name="Shape 450"/>
          <p:cNvSpPr/>
          <p:nvPr/>
        </p:nvSpPr>
        <p:spPr>
          <a:xfrm>
            <a:off x="2329002" y="599931"/>
            <a:ext cx="3554999" cy="578132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cxnSp>
        <p:nvCxnSpPr>
          <p:cNvPr id="451" name="Shape 451"/>
          <p:cNvCxnSpPr/>
          <p:nvPr/>
        </p:nvCxnSpPr>
        <p:spPr>
          <a:xfrm>
            <a:off x="2319241" y="1773673"/>
            <a:ext cx="3537677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>
            <a:off x="2336311" y="4535282"/>
            <a:ext cx="3537677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3" name="Shape 453"/>
          <p:cNvSpPr txBox="1"/>
          <p:nvPr/>
        </p:nvSpPr>
        <p:spPr>
          <a:xfrm>
            <a:off x="2453825" y="2439668"/>
            <a:ext cx="328802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keep your account safe, you need to bind the current one before starting a new game. After you start a new game, you can switch to the previous account by selecting “Switch Account”.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481066" y="1900975"/>
            <a:ext cx="328802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Warning!</a:t>
            </a:r>
          </a:p>
        </p:txBody>
      </p:sp>
      <p:sp>
        <p:nvSpPr>
          <p:cNvPr id="455" name="Shape 455"/>
          <p:cNvSpPr/>
          <p:nvPr/>
        </p:nvSpPr>
        <p:spPr>
          <a:xfrm>
            <a:off x="3428528" y="3828633"/>
            <a:ext cx="1521384" cy="4465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계정연동 경고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949912" y="5997051"/>
            <a:ext cx="70884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467" name="Shape 467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Account</a:t>
            </a:r>
          </a:p>
        </p:txBody>
      </p:sp>
      <p:sp>
        <p:nvSpPr>
          <p:cNvPr id="468" name="Shape 468"/>
          <p:cNvSpPr/>
          <p:nvPr/>
        </p:nvSpPr>
        <p:spPr>
          <a:xfrm>
            <a:off x="355411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580966" y="5997051"/>
            <a:ext cx="9957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game</a:t>
            </a:r>
          </a:p>
        </p:txBody>
      </p:sp>
      <p:sp>
        <p:nvSpPr>
          <p:cNvPr id="470" name="Shape 470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6844920" y="2750664"/>
            <a:ext cx="4572000" cy="8309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연동을 완료한 계정에서 초기화를 눌렀을 경우.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확인을 누를경우 바로 게임이 재시작 되며 첫 튜토리얼부터 진행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버튼은 확인 버튼을 회색처리하고 취소 버튼을 강조 한다.</a:t>
            </a:r>
          </a:p>
        </p:txBody>
      </p:sp>
      <p:sp>
        <p:nvSpPr>
          <p:cNvPr id="472" name="Shape 472"/>
          <p:cNvSpPr/>
          <p:nvPr/>
        </p:nvSpPr>
        <p:spPr>
          <a:xfrm>
            <a:off x="2346294" y="584872"/>
            <a:ext cx="3517712" cy="529296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Shape 473"/>
          <p:cNvGrpSpPr/>
          <p:nvPr/>
        </p:nvGrpSpPr>
        <p:grpSpPr>
          <a:xfrm>
            <a:off x="2410604" y="2483243"/>
            <a:ext cx="3389091" cy="1364141"/>
            <a:chOff x="2412285" y="1894949"/>
            <a:chExt cx="3389091" cy="1364141"/>
          </a:xfrm>
        </p:grpSpPr>
        <p:cxnSp>
          <p:nvCxnSpPr>
            <p:cNvPr id="474" name="Shape 474"/>
            <p:cNvCxnSpPr/>
            <p:nvPr/>
          </p:nvCxnSpPr>
          <p:spPr>
            <a:xfrm>
              <a:off x="2412285" y="2637421"/>
              <a:ext cx="33890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475" name="Shape 4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78066" y="1894949"/>
              <a:ext cx="564177" cy="564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Shape 476"/>
            <p:cNvPicPr preferRelativeResize="0"/>
            <p:nvPr/>
          </p:nvPicPr>
          <p:blipFill rotWithShape="1">
            <a:blip r:embed="rId5">
              <a:alphaModFix/>
            </a:blip>
            <a:srcRect b="0" l="17957" r="15016" t="0"/>
            <a:stretch/>
          </p:blipFill>
          <p:spPr>
            <a:xfrm>
              <a:off x="2678066" y="2688696"/>
              <a:ext cx="597365" cy="570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Shape 477"/>
            <p:cNvSpPr/>
            <p:nvPr/>
          </p:nvSpPr>
          <p:spPr>
            <a:xfrm>
              <a:off x="3308235" y="1994205"/>
              <a:ext cx="2196825" cy="353574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3308235" y="2787100"/>
              <a:ext cx="2196825" cy="353574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Unbind</a:t>
              </a:r>
            </a:p>
          </p:txBody>
        </p:sp>
      </p:grpSp>
      <p:sp>
        <p:nvSpPr>
          <p:cNvPr id="479" name="Shape 479"/>
          <p:cNvSpPr txBox="1"/>
          <p:nvPr/>
        </p:nvSpPr>
        <p:spPr>
          <a:xfrm>
            <a:off x="2401592" y="3836594"/>
            <a:ext cx="344696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Facebook or Google+ binding to protect your game progress and play your game on multiple devices</a:t>
            </a:r>
          </a:p>
        </p:txBody>
      </p:sp>
      <p:sp>
        <p:nvSpPr>
          <p:cNvPr id="480" name="Shape 480"/>
          <p:cNvSpPr/>
          <p:nvPr/>
        </p:nvSpPr>
        <p:spPr>
          <a:xfrm>
            <a:off x="2330850" y="602350"/>
            <a:ext cx="3517712" cy="5292966"/>
          </a:xfrm>
          <a:prstGeom prst="rect">
            <a:avLst/>
          </a:prstGeom>
          <a:solidFill>
            <a:schemeClr val="dk1">
              <a:alpha val="72941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2335453" y="5131605"/>
            <a:ext cx="3554999" cy="746233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482" name="Shape 482"/>
          <p:cNvSpPr/>
          <p:nvPr/>
        </p:nvSpPr>
        <p:spPr>
          <a:xfrm>
            <a:off x="2329002" y="599931"/>
            <a:ext cx="3554999" cy="578132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cxnSp>
        <p:nvCxnSpPr>
          <p:cNvPr id="483" name="Shape 483"/>
          <p:cNvCxnSpPr/>
          <p:nvPr/>
        </p:nvCxnSpPr>
        <p:spPr>
          <a:xfrm>
            <a:off x="2319241" y="1773673"/>
            <a:ext cx="3537677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84" name="Shape 484"/>
          <p:cNvCxnSpPr/>
          <p:nvPr/>
        </p:nvCxnSpPr>
        <p:spPr>
          <a:xfrm>
            <a:off x="2328996" y="4516619"/>
            <a:ext cx="3537677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5" name="Shape 485"/>
          <p:cNvSpPr txBox="1"/>
          <p:nvPr/>
        </p:nvSpPr>
        <p:spPr>
          <a:xfrm>
            <a:off x="2481066" y="2050265"/>
            <a:ext cx="328802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Warning!</a:t>
            </a:r>
          </a:p>
        </p:txBody>
      </p:sp>
      <p:sp>
        <p:nvSpPr>
          <p:cNvPr id="486" name="Shape 486"/>
          <p:cNvSpPr/>
          <p:nvPr/>
        </p:nvSpPr>
        <p:spPr>
          <a:xfrm>
            <a:off x="2513059" y="3781621"/>
            <a:ext cx="1521384" cy="446581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</a:t>
            </a:r>
          </a:p>
        </p:txBody>
      </p:sp>
      <p:sp>
        <p:nvSpPr>
          <p:cNvPr id="487" name="Shape 487"/>
          <p:cNvSpPr/>
          <p:nvPr/>
        </p:nvSpPr>
        <p:spPr>
          <a:xfrm>
            <a:off x="4189221" y="3781621"/>
            <a:ext cx="1521384" cy="4465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2461140" y="2680708"/>
            <a:ext cx="328802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you sure you want to start new game data ont this server?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(This data has been bound, you can recover it by switching account)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언어 설정</a:t>
            </a:r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</p:txBody>
      </p:sp>
      <p:sp>
        <p:nvSpPr>
          <p:cNvPr id="499" name="Shape 499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6751614" y="421235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게임의 기본 언어를 설정 한다.</a:t>
            </a:r>
          </a:p>
        </p:txBody>
      </p:sp>
      <p:sp>
        <p:nvSpPr>
          <p:cNvPr id="501" name="Shape 501"/>
          <p:cNvSpPr/>
          <p:nvPr/>
        </p:nvSpPr>
        <p:spPr>
          <a:xfrm>
            <a:off x="2346294" y="584872"/>
            <a:ext cx="3517712" cy="529296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2344976" y="4579214"/>
            <a:ext cx="3554999" cy="13242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503" name="Shape 503"/>
          <p:cNvSpPr/>
          <p:nvPr/>
        </p:nvSpPr>
        <p:spPr>
          <a:xfrm>
            <a:off x="2350300" y="2793542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 Translation Options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2326301" y="3132098"/>
            <a:ext cx="353036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Translation options to activate or disable the auto-translate feature</a:t>
            </a:r>
          </a:p>
        </p:txBody>
      </p:sp>
      <p:sp>
        <p:nvSpPr>
          <p:cNvPr id="505" name="Shape 505"/>
          <p:cNvSpPr/>
          <p:nvPr/>
        </p:nvSpPr>
        <p:spPr>
          <a:xfrm>
            <a:off x="2553700" y="3965651"/>
            <a:ext cx="914400" cy="319743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635162" y="3962314"/>
            <a:ext cx="914400" cy="312793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220169" y="3969421"/>
            <a:ext cx="329393" cy="3056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553700" y="3963676"/>
            <a:ext cx="329393" cy="3056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691742" y="3721903"/>
            <a:ext cx="662361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4761182" y="3721721"/>
            <a:ext cx="66075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Korean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337108" y="4382000"/>
            <a:ext cx="142378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Chinese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2662517" y="4960726"/>
            <a:ext cx="79380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Japanese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4615528" y="4960726"/>
            <a:ext cx="96212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Vietnamese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4357689" y="4363973"/>
            <a:ext cx="1527982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Chinese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2694949" y="5584901"/>
            <a:ext cx="63190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French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4638603" y="5613926"/>
            <a:ext cx="96212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Vietnamese</a:t>
            </a:r>
          </a:p>
        </p:txBody>
      </p:sp>
      <p:sp>
        <p:nvSpPr>
          <p:cNvPr id="517" name="Shape 517"/>
          <p:cNvSpPr/>
          <p:nvPr/>
        </p:nvSpPr>
        <p:spPr>
          <a:xfrm>
            <a:off x="2553700" y="4593046"/>
            <a:ext cx="914400" cy="319743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4635162" y="4589710"/>
            <a:ext cx="914400" cy="312793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640948" y="4588469"/>
            <a:ext cx="329393" cy="3056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3149764" y="4599501"/>
            <a:ext cx="329393" cy="3056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553700" y="5191616"/>
            <a:ext cx="914400" cy="319743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4635162" y="5188280"/>
            <a:ext cx="914400" cy="312793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5220169" y="5195385"/>
            <a:ext cx="329393" cy="3056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3149764" y="5198071"/>
            <a:ext cx="329393" cy="3056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3079157" y="3982296"/>
            <a:ext cx="42030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4639185" y="3973117"/>
            <a:ext cx="39786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2553700" y="4607607"/>
            <a:ext cx="39786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5132576" y="4607312"/>
            <a:ext cx="42030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4646219" y="5214257"/>
            <a:ext cx="39786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2547056" y="5206167"/>
            <a:ext cx="39786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6751614" y="73899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언어는 표시해 준다.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6751614" y="1067858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국기를 선택하면 팝업창으로 언어 선택 후 게임을 재 시작 하는 것에 대한 동의를 구한다.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6751614" y="3141066"/>
            <a:ext cx="4572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자동 번역을 할 언어의 종류를 선택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각각의 버튼을 터치하면 좌우로 변경 되어 on/off 한다..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아래로 슬라이드 된다.</a:t>
            </a:r>
          </a:p>
        </p:txBody>
      </p:sp>
      <p:cxnSp>
        <p:nvCxnSpPr>
          <p:cNvPr id="534" name="Shape 534"/>
          <p:cNvCxnSpPr>
            <a:stCxn id="500" idx="1"/>
          </p:cNvCxnSpPr>
          <p:nvPr/>
        </p:nvCxnSpPr>
        <p:spPr>
          <a:xfrm rot="10800000">
            <a:off x="5600814" y="421134"/>
            <a:ext cx="1150800" cy="138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5" name="Shape 535"/>
          <p:cNvSpPr/>
          <p:nvPr/>
        </p:nvSpPr>
        <p:spPr>
          <a:xfrm>
            <a:off x="2400401" y="630354"/>
            <a:ext cx="635989" cy="4485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095253" y="630354"/>
            <a:ext cx="635989" cy="4485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790105" y="630354"/>
            <a:ext cx="635989" cy="4485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4484957" y="630354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5179810" y="630354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2400401" y="1147111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3095253" y="1147111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3790105" y="1147111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4484957" y="1147111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5179810" y="1147111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400401" y="166197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3095253" y="166197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3790105" y="166197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4484957" y="166197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179810" y="166197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2400401" y="218263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3095253" y="218263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3790105" y="218263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4484957" y="218263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5179810" y="2182632"/>
            <a:ext cx="635989" cy="4485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Shape 555"/>
          <p:cNvCxnSpPr>
            <a:stCxn id="531" idx="1"/>
            <a:endCxn id="536" idx="0"/>
          </p:cNvCxnSpPr>
          <p:nvPr/>
        </p:nvCxnSpPr>
        <p:spPr>
          <a:xfrm rot="10800000">
            <a:off x="3413214" y="630296"/>
            <a:ext cx="3338400" cy="247200"/>
          </a:xfrm>
          <a:prstGeom prst="bentConnector4">
            <a:avLst>
              <a:gd fmla="val 19820" name="adj1"/>
              <a:gd fmla="val 139133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6" name="Shape 556"/>
          <p:cNvCxnSpPr>
            <a:stCxn id="532" idx="1"/>
            <a:endCxn id="537" idx="3"/>
          </p:cNvCxnSpPr>
          <p:nvPr/>
        </p:nvCxnSpPr>
        <p:spPr>
          <a:xfrm rot="10800000">
            <a:off x="4426014" y="854690"/>
            <a:ext cx="2325600" cy="444000"/>
          </a:xfrm>
          <a:prstGeom prst="bentConnector3">
            <a:avLst>
              <a:gd fmla="val 32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7" name="Shape 557"/>
          <p:cNvCxnSpPr>
            <a:stCxn id="533" idx="1"/>
          </p:cNvCxnSpPr>
          <p:nvPr/>
        </p:nvCxnSpPr>
        <p:spPr>
          <a:xfrm flipH="1">
            <a:off x="5600814" y="3464231"/>
            <a:ext cx="1150800" cy="498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알림 및 시스템 옵션 UI</a:t>
            </a: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 Notification</a:t>
            </a:r>
          </a:p>
        </p:txBody>
      </p:sp>
      <p:sp>
        <p:nvSpPr>
          <p:cNvPr id="565" name="Shape 565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751614" y="421235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옵션의 이름</a:t>
            </a:r>
          </a:p>
        </p:txBody>
      </p:sp>
      <p:sp>
        <p:nvSpPr>
          <p:cNvPr id="567" name="Shape 567"/>
          <p:cNvSpPr/>
          <p:nvPr/>
        </p:nvSpPr>
        <p:spPr>
          <a:xfrm>
            <a:off x="2346294" y="584872"/>
            <a:ext cx="3517712" cy="529296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2339649" y="665660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Upgrades, Training, Research Complete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6751614" y="73899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옵션의 소분류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6751614" y="1067858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옵션에 대한 설명 텍스트</a:t>
            </a:r>
          </a:p>
        </p:txBody>
      </p:sp>
      <p:sp>
        <p:nvSpPr>
          <p:cNvPr id="571" name="Shape 571"/>
          <p:cNvSpPr/>
          <p:nvPr/>
        </p:nvSpPr>
        <p:spPr>
          <a:xfrm>
            <a:off x="2339649" y="983469"/>
            <a:ext cx="3517015" cy="914400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Shape 572"/>
          <p:cNvGrpSpPr/>
          <p:nvPr/>
        </p:nvGrpSpPr>
        <p:grpSpPr>
          <a:xfrm>
            <a:off x="4761181" y="1218225"/>
            <a:ext cx="914401" cy="312793"/>
            <a:chOff x="4635162" y="3962314"/>
            <a:chExt cx="914401" cy="312793"/>
          </a:xfrm>
        </p:grpSpPr>
        <p:grpSp>
          <p:nvGrpSpPr>
            <p:cNvPr id="573" name="Shape 573"/>
            <p:cNvGrpSpPr/>
            <p:nvPr/>
          </p:nvGrpSpPr>
          <p:grpSpPr>
            <a:xfrm>
              <a:off x="4635162" y="3962314"/>
              <a:ext cx="914401" cy="312793"/>
              <a:chOff x="4635162" y="3962314"/>
              <a:chExt cx="914401" cy="312793"/>
            </a:xfrm>
          </p:grpSpPr>
          <p:sp>
            <p:nvSpPr>
              <p:cNvPr id="574" name="Shape 574"/>
              <p:cNvSpPr/>
              <p:nvPr/>
            </p:nvSpPr>
            <p:spPr>
              <a:xfrm>
                <a:off x="4635162" y="3962314"/>
                <a:ext cx="914400" cy="312793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5220169" y="3969421"/>
                <a:ext cx="329393" cy="305687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rgbClr val="7F7F7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6" name="Shape 576"/>
            <p:cNvSpPr txBox="1"/>
            <p:nvPr/>
          </p:nvSpPr>
          <p:spPr>
            <a:xfrm>
              <a:off x="4639185" y="3973117"/>
              <a:ext cx="39786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</a:p>
          </p:txBody>
        </p:sp>
      </p:grpSp>
      <p:sp>
        <p:nvSpPr>
          <p:cNvPr id="577" name="Shape 577"/>
          <p:cNvSpPr txBox="1"/>
          <p:nvPr/>
        </p:nvSpPr>
        <p:spPr>
          <a:xfrm>
            <a:off x="2316971" y="1013823"/>
            <a:ext cx="241488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Translation options to activate or disable the auto-translate feature</a:t>
            </a:r>
          </a:p>
        </p:txBody>
      </p:sp>
      <p:sp>
        <p:nvSpPr>
          <p:cNvPr id="578" name="Shape 578"/>
          <p:cNvSpPr/>
          <p:nvPr/>
        </p:nvSpPr>
        <p:spPr>
          <a:xfrm>
            <a:off x="2348647" y="1943057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Name</a:t>
            </a:r>
          </a:p>
        </p:txBody>
      </p:sp>
      <p:sp>
        <p:nvSpPr>
          <p:cNvPr id="579" name="Shape 579"/>
          <p:cNvSpPr/>
          <p:nvPr/>
        </p:nvSpPr>
        <p:spPr>
          <a:xfrm>
            <a:off x="2348647" y="2260866"/>
            <a:ext cx="3517015" cy="914400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2390544" y="2431451"/>
            <a:ext cx="24148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옵션에 관한 설명~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6751614" y="1440669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ON/OFF버튼</a:t>
            </a:r>
          </a:p>
        </p:txBody>
      </p:sp>
      <p:grpSp>
        <p:nvGrpSpPr>
          <p:cNvPr id="582" name="Shape 582"/>
          <p:cNvGrpSpPr/>
          <p:nvPr/>
        </p:nvGrpSpPr>
        <p:grpSpPr>
          <a:xfrm>
            <a:off x="4754497" y="2485053"/>
            <a:ext cx="945765" cy="319743"/>
            <a:chOff x="2553700" y="3965651"/>
            <a:chExt cx="945765" cy="319743"/>
          </a:xfrm>
        </p:grpSpPr>
        <p:sp>
          <p:nvSpPr>
            <p:cNvPr id="583" name="Shape 583"/>
            <p:cNvSpPr/>
            <p:nvPr/>
          </p:nvSpPr>
          <p:spPr>
            <a:xfrm>
              <a:off x="2553700" y="3965651"/>
              <a:ext cx="914400" cy="31974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2553700" y="3971914"/>
              <a:ext cx="329393" cy="305687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3079157" y="3982296"/>
              <a:ext cx="42030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</a:p>
          </p:txBody>
        </p:sp>
      </p:grpSp>
      <p:sp>
        <p:nvSpPr>
          <p:cNvPr id="586" name="Shape 586"/>
          <p:cNvSpPr/>
          <p:nvPr/>
        </p:nvSpPr>
        <p:spPr>
          <a:xfrm>
            <a:off x="2346991" y="3223132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Name</a:t>
            </a:r>
          </a:p>
        </p:txBody>
      </p:sp>
      <p:sp>
        <p:nvSpPr>
          <p:cNvPr id="587" name="Shape 587"/>
          <p:cNvSpPr/>
          <p:nvPr/>
        </p:nvSpPr>
        <p:spPr>
          <a:xfrm>
            <a:off x="2346991" y="3540941"/>
            <a:ext cx="3517015" cy="914400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2388890" y="3711526"/>
            <a:ext cx="24148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옵션에 관한 설명~</a:t>
            </a:r>
          </a:p>
        </p:txBody>
      </p:sp>
      <p:sp>
        <p:nvSpPr>
          <p:cNvPr id="589" name="Shape 589"/>
          <p:cNvSpPr/>
          <p:nvPr/>
        </p:nvSpPr>
        <p:spPr>
          <a:xfrm>
            <a:off x="4752842" y="3765128"/>
            <a:ext cx="914400" cy="319743"/>
          </a:xfrm>
          <a:prstGeom prst="roundRect">
            <a:avLst>
              <a:gd fmla="val 50000" name="adj"/>
            </a:avLst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</a:p>
        </p:txBody>
      </p:sp>
      <p:sp>
        <p:nvSpPr>
          <p:cNvPr id="590" name="Shape 590"/>
          <p:cNvSpPr/>
          <p:nvPr/>
        </p:nvSpPr>
        <p:spPr>
          <a:xfrm>
            <a:off x="2346991" y="4501498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Name</a:t>
            </a:r>
          </a:p>
        </p:txBody>
      </p:sp>
      <p:sp>
        <p:nvSpPr>
          <p:cNvPr id="591" name="Shape 591"/>
          <p:cNvSpPr/>
          <p:nvPr/>
        </p:nvSpPr>
        <p:spPr>
          <a:xfrm>
            <a:off x="2346991" y="4819307"/>
            <a:ext cx="3517015" cy="914400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346294" y="5786712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Name</a:t>
            </a:r>
          </a:p>
        </p:txBody>
      </p:sp>
      <p:sp>
        <p:nvSpPr>
          <p:cNvPr id="593" name="Shape 593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6751614" y="2169713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카드가 여러게 존재하며 하단으로 리스팅 되어 스크롤 된다.</a:t>
            </a:r>
          </a:p>
        </p:txBody>
      </p:sp>
      <p:cxnSp>
        <p:nvCxnSpPr>
          <p:cNvPr id="597" name="Shape 597"/>
          <p:cNvCxnSpPr>
            <a:stCxn id="566" idx="1"/>
          </p:cNvCxnSpPr>
          <p:nvPr/>
        </p:nvCxnSpPr>
        <p:spPr>
          <a:xfrm rot="10800000">
            <a:off x="5346114" y="421134"/>
            <a:ext cx="1405500" cy="138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8" name="Shape 598"/>
          <p:cNvCxnSpPr>
            <a:stCxn id="569" idx="1"/>
          </p:cNvCxnSpPr>
          <p:nvPr/>
        </p:nvCxnSpPr>
        <p:spPr>
          <a:xfrm rot="10800000">
            <a:off x="5404014" y="831896"/>
            <a:ext cx="1347600" cy="4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9" name="Shape 599"/>
          <p:cNvCxnSpPr>
            <a:stCxn id="570" idx="1"/>
          </p:cNvCxnSpPr>
          <p:nvPr/>
        </p:nvCxnSpPr>
        <p:spPr>
          <a:xfrm rot="10800000">
            <a:off x="4604814" y="1067757"/>
            <a:ext cx="2146800" cy="138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00" name="Shape 600"/>
          <p:cNvCxnSpPr>
            <a:stCxn id="581" idx="1"/>
            <a:endCxn id="585" idx="3"/>
          </p:cNvCxnSpPr>
          <p:nvPr/>
        </p:nvCxnSpPr>
        <p:spPr>
          <a:xfrm flipH="1">
            <a:off x="5700114" y="1579168"/>
            <a:ext cx="1051500" cy="10611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1" name="Shape 601"/>
          <p:cNvSpPr txBox="1"/>
          <p:nvPr/>
        </p:nvSpPr>
        <p:spPr>
          <a:xfrm>
            <a:off x="6751614" y="1820580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On/Off 이외의 다른 버튼이 존재할 경우</a:t>
            </a:r>
          </a:p>
        </p:txBody>
      </p:sp>
      <p:cxnSp>
        <p:nvCxnSpPr>
          <p:cNvPr id="602" name="Shape 602"/>
          <p:cNvCxnSpPr>
            <a:stCxn id="581" idx="1"/>
            <a:endCxn id="575" idx="6"/>
          </p:cNvCxnSpPr>
          <p:nvPr/>
        </p:nvCxnSpPr>
        <p:spPr>
          <a:xfrm rot="10800000">
            <a:off x="5675514" y="1378168"/>
            <a:ext cx="1076100" cy="201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03" name="Shape 603"/>
          <p:cNvCxnSpPr>
            <a:stCxn id="601" idx="1"/>
            <a:endCxn id="589" idx="3"/>
          </p:cNvCxnSpPr>
          <p:nvPr/>
        </p:nvCxnSpPr>
        <p:spPr>
          <a:xfrm flipH="1">
            <a:off x="5667114" y="1959079"/>
            <a:ext cx="1084500" cy="19659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4" name="Shape 604"/>
          <p:cNvSpPr txBox="1"/>
          <p:nvPr/>
        </p:nvSpPr>
        <p:spPr>
          <a:xfrm>
            <a:off x="6751614" y="2676656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옵션도 동일한 형태의 UI를 사용 한다.</a:t>
            </a:r>
          </a:p>
        </p:txBody>
      </p:sp>
      <p:sp>
        <p:nvSpPr>
          <p:cNvPr id="605" name="Shape 605"/>
          <p:cNvSpPr/>
          <p:nvPr/>
        </p:nvSpPr>
        <p:spPr>
          <a:xfrm>
            <a:off x="2344976" y="4513310"/>
            <a:ext cx="3554999" cy="13242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팬사이트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Fan Activities</a:t>
            </a:r>
          </a:p>
        </p:txBody>
      </p:sp>
      <p:sp>
        <p:nvSpPr>
          <p:cNvPr id="613" name="Shape 613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6751614" y="421235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옵션의 이름</a:t>
            </a:r>
          </a:p>
        </p:txBody>
      </p:sp>
      <p:sp>
        <p:nvSpPr>
          <p:cNvPr id="615" name="Shape 615"/>
          <p:cNvSpPr/>
          <p:nvPr/>
        </p:nvSpPr>
        <p:spPr>
          <a:xfrm>
            <a:off x="2346294" y="584872"/>
            <a:ext cx="3517712" cy="529296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339649" y="665660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51614" y="73899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옵션의 소분류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6751614" y="1067858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옵션에 대한 설명 텍스트</a:t>
            </a:r>
          </a:p>
        </p:txBody>
      </p:sp>
      <p:sp>
        <p:nvSpPr>
          <p:cNvPr id="619" name="Shape 619"/>
          <p:cNvSpPr/>
          <p:nvPr/>
        </p:nvSpPr>
        <p:spPr>
          <a:xfrm>
            <a:off x="2339649" y="983469"/>
            <a:ext cx="3517015" cy="493962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2688802" y="1067840"/>
            <a:ext cx="24148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Us on Facebook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6751614" y="1440669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ON/OFF버튼</a:t>
            </a:r>
          </a:p>
        </p:txBody>
      </p:sp>
      <p:sp>
        <p:nvSpPr>
          <p:cNvPr id="622" name="Shape 622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6751614" y="2169713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카드가 여러게 존재하며 하단으로 리스팅 되어 스크롤 된다.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6751614" y="1820580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On/Off 이외의 다른 버튼이 존재할 경우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6751614" y="2676656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옵션도 동일한 형태의 UI를 사용 한다.</a:t>
            </a:r>
          </a:p>
        </p:txBody>
      </p:sp>
      <p:sp>
        <p:nvSpPr>
          <p:cNvPr id="628" name="Shape 628"/>
          <p:cNvSpPr/>
          <p:nvPr/>
        </p:nvSpPr>
        <p:spPr>
          <a:xfrm>
            <a:off x="4747833" y="1047783"/>
            <a:ext cx="914400" cy="319743"/>
          </a:xfrm>
          <a:prstGeom prst="roundRect">
            <a:avLst>
              <a:gd fmla="val 50000" name="adj"/>
            </a:avLst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8890" y="1023716"/>
            <a:ext cx="355102" cy="3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/>
          <p:nvPr/>
        </p:nvSpPr>
        <p:spPr>
          <a:xfrm>
            <a:off x="2339649" y="1523061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</a:p>
        </p:txBody>
      </p:sp>
      <p:sp>
        <p:nvSpPr>
          <p:cNvPr id="631" name="Shape 631"/>
          <p:cNvSpPr/>
          <p:nvPr/>
        </p:nvSpPr>
        <p:spPr>
          <a:xfrm>
            <a:off x="2339649" y="1840869"/>
            <a:ext cx="3517015" cy="493962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2688802" y="1925241"/>
            <a:ext cx="24148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us on Twitter</a:t>
            </a:r>
          </a:p>
        </p:txBody>
      </p:sp>
      <p:sp>
        <p:nvSpPr>
          <p:cNvPr id="633" name="Shape 633"/>
          <p:cNvSpPr/>
          <p:nvPr/>
        </p:nvSpPr>
        <p:spPr>
          <a:xfrm>
            <a:off x="4747833" y="1905184"/>
            <a:ext cx="914400" cy="319743"/>
          </a:xfrm>
          <a:prstGeom prst="roundRect">
            <a:avLst>
              <a:gd fmla="val 50000" name="adj"/>
            </a:avLst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</a:p>
        </p:txBody>
      </p:sp>
      <p:pic>
        <p:nvPicPr>
          <p:cNvPr id="634" name="Shape 6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8890" y="1881117"/>
            <a:ext cx="355102" cy="3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2346293" y="2371906"/>
            <a:ext cx="3520348" cy="322185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</a:p>
        </p:txBody>
      </p:sp>
      <p:sp>
        <p:nvSpPr>
          <p:cNvPr id="636" name="Shape 636"/>
          <p:cNvSpPr/>
          <p:nvPr/>
        </p:nvSpPr>
        <p:spPr>
          <a:xfrm>
            <a:off x="2346293" y="2689715"/>
            <a:ext cx="3517015" cy="493962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2695448" y="2716419"/>
            <a:ext cx="241488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to “</a:t>
            </a: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S2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on YouTube</a:t>
            </a:r>
          </a:p>
        </p:txBody>
      </p:sp>
      <p:sp>
        <p:nvSpPr>
          <p:cNvPr id="638" name="Shape 638"/>
          <p:cNvSpPr/>
          <p:nvPr/>
        </p:nvSpPr>
        <p:spPr>
          <a:xfrm>
            <a:off x="4754478" y="2754030"/>
            <a:ext cx="914400" cy="319743"/>
          </a:xfrm>
          <a:prstGeom prst="roundRect">
            <a:avLst>
              <a:gd fmla="val 50000" name="adj"/>
            </a:avLst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</a:p>
        </p:txBody>
      </p:sp>
      <p:pic>
        <p:nvPicPr>
          <p:cNvPr id="639" name="Shape 6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7258" y="2729963"/>
            <a:ext cx="351655" cy="3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/>
          <p:nvPr/>
        </p:nvSpPr>
        <p:spPr>
          <a:xfrm>
            <a:off x="2346293" y="4517680"/>
            <a:ext cx="3554999" cy="13242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친구 차단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Fan Activities</a:t>
            </a:r>
          </a:p>
        </p:txBody>
      </p:sp>
      <p:sp>
        <p:nvSpPr>
          <p:cNvPr id="648" name="Shape 648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6751614" y="421235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옵션의 이름</a:t>
            </a:r>
          </a:p>
        </p:txBody>
      </p:sp>
      <p:sp>
        <p:nvSpPr>
          <p:cNvPr id="650" name="Shape 650"/>
          <p:cNvSpPr/>
          <p:nvPr/>
        </p:nvSpPr>
        <p:spPr>
          <a:xfrm>
            <a:off x="2346294" y="584872"/>
            <a:ext cx="3517712" cy="5292966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6751614" y="73899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옵션의 소분류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751614" y="1067858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옵션에 대한 설명 텍스트</a:t>
            </a:r>
          </a:p>
        </p:txBody>
      </p:sp>
      <p:sp>
        <p:nvSpPr>
          <p:cNvPr id="653" name="Shape 653"/>
          <p:cNvSpPr/>
          <p:nvPr/>
        </p:nvSpPr>
        <p:spPr>
          <a:xfrm>
            <a:off x="2339649" y="627872"/>
            <a:ext cx="3517015" cy="812795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3064176" y="678479"/>
            <a:ext cx="24148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UserName1234567890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6751614" y="1440669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ON/OFF버튼</a:t>
            </a:r>
          </a:p>
        </p:txBody>
      </p:sp>
      <p:sp>
        <p:nvSpPr>
          <p:cNvPr id="656" name="Shape 656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6751614" y="2169713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 카드가 여러게 존재하며 하단으로 리스팅 되어 스크롤 된다.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751614" y="1820580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On/Off 이외의 다른 버튼이 존재할 경우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6751614" y="2676656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옵션도 동일한 형태의 UI를 사용 한다.</a:t>
            </a:r>
          </a:p>
        </p:txBody>
      </p:sp>
      <p:sp>
        <p:nvSpPr>
          <p:cNvPr id="662" name="Shape 662"/>
          <p:cNvSpPr/>
          <p:nvPr/>
        </p:nvSpPr>
        <p:spPr>
          <a:xfrm>
            <a:off x="4747833" y="841833"/>
            <a:ext cx="914400" cy="319743"/>
          </a:xfrm>
          <a:prstGeom prst="roundRect">
            <a:avLst>
              <a:gd fmla="val 50000" name="adj"/>
            </a:avLst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Unblock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540" y="678479"/>
            <a:ext cx="712607" cy="7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/>
          <p:nvPr/>
        </p:nvSpPr>
        <p:spPr>
          <a:xfrm>
            <a:off x="2339649" y="1472975"/>
            <a:ext cx="3517015" cy="812795"/>
          </a:xfrm>
          <a:prstGeom prst="rect">
            <a:avLst/>
          </a:prstGeom>
          <a:solidFill>
            <a:srgbClr val="FBE2D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3064176" y="1523583"/>
            <a:ext cx="24148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UserName1234567890</a:t>
            </a:r>
          </a:p>
        </p:txBody>
      </p:sp>
      <p:sp>
        <p:nvSpPr>
          <p:cNvPr id="666" name="Shape 666"/>
          <p:cNvSpPr/>
          <p:nvPr/>
        </p:nvSpPr>
        <p:spPr>
          <a:xfrm>
            <a:off x="4747833" y="1686936"/>
            <a:ext cx="914400" cy="319743"/>
          </a:xfrm>
          <a:prstGeom prst="roundRect">
            <a:avLst>
              <a:gd fmla="val 50000" name="adj"/>
            </a:avLst>
          </a:prstGeom>
          <a:solidFill>
            <a:srgbClr val="548135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Unblock</a:t>
            </a: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540" y="1523583"/>
            <a:ext cx="712607" cy="7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/>
          <p:nvPr/>
        </p:nvSpPr>
        <p:spPr>
          <a:xfrm>
            <a:off x="2339649" y="4527839"/>
            <a:ext cx="3554999" cy="1324265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2016.02.19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82434" y="1033669"/>
            <a:ext cx="57134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게임의 각종 설정을 유저가 조정할 수 있도록 한다..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2434" y="2814760"/>
            <a:ext cx="1034115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게임의 각종 설정들을 변경하여 유저가 좀 더 자신의 편의에 맞도록 게임을 조정하여 즐길 수 있도록 해준다..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및 변경 플로우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9384302" y="1039686"/>
            <a:ext cx="1408923" cy="1009011"/>
            <a:chOff x="8098971" y="689900"/>
            <a:chExt cx="1408923" cy="1009011"/>
          </a:xfrm>
        </p:grpSpPr>
        <p:sp>
          <p:nvSpPr>
            <p:cNvPr id="108" name="Shape 108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8285992" y="832553"/>
              <a:ext cx="919902" cy="706610"/>
              <a:chOff x="2821673" y="1083951"/>
              <a:chExt cx="877558" cy="849602"/>
            </a:xfrm>
          </p:grpSpPr>
          <p:grpSp>
            <p:nvGrpSpPr>
              <p:cNvPr id="110" name="Shape 110"/>
              <p:cNvGrpSpPr/>
              <p:nvPr/>
            </p:nvGrpSpPr>
            <p:grpSpPr>
              <a:xfrm>
                <a:off x="2821673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111" name="Shape 111"/>
                <p:cNvCxnSpPr/>
                <p:nvPr/>
              </p:nvCxnSpPr>
              <p:spPr>
                <a:xfrm flipH="1" rot="10800000">
                  <a:off x="2821675" y="1234449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2" name="Shape 112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13" name="Shape 113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114" name="Shape 114"/>
                <p:cNvCxnSpPr/>
                <p:nvPr/>
              </p:nvCxnSpPr>
              <p:spPr>
                <a:xfrm flipH="1" rot="10800000">
                  <a:off x="2821674" y="151823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5" name="Shape 115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16" name="Shape 116"/>
              <p:cNvGrpSpPr/>
              <p:nvPr/>
            </p:nvGrpSpPr>
            <p:grpSpPr>
              <a:xfrm>
                <a:off x="2821674" y="1656554"/>
                <a:ext cx="877557" cy="276998"/>
                <a:chOff x="2821432" y="1620067"/>
                <a:chExt cx="1033777" cy="298225"/>
              </a:xfrm>
            </p:grpSpPr>
            <p:cxnSp>
              <p:nvCxnSpPr>
                <p:cNvPr id="117" name="Shape 117"/>
                <p:cNvCxnSpPr/>
                <p:nvPr/>
              </p:nvCxnSpPr>
              <p:spPr>
                <a:xfrm flipH="1" rot="10800000">
                  <a:off x="2821432" y="176918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8" name="Shape 118"/>
                <p:cNvSpPr txBox="1"/>
                <p:nvPr/>
              </p:nvSpPr>
              <p:spPr>
                <a:xfrm>
                  <a:off x="3275103" y="1620067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sp>
        <p:nvSpPr>
          <p:cNvPr id="119" name="Shape 119"/>
          <p:cNvSpPr/>
          <p:nvPr/>
        </p:nvSpPr>
        <p:spPr>
          <a:xfrm>
            <a:off x="5021205" y="2005961"/>
            <a:ext cx="1099933" cy="388025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</a:p>
        </p:txBody>
      </p:sp>
      <p:sp>
        <p:nvSpPr>
          <p:cNvPr id="120" name="Shape 120"/>
          <p:cNvSpPr/>
          <p:nvPr/>
        </p:nvSpPr>
        <p:spPr>
          <a:xfrm>
            <a:off x="1307170" y="3048911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</a:p>
        </p:txBody>
      </p:sp>
      <p:sp>
        <p:nvSpPr>
          <p:cNvPr id="121" name="Shape 121"/>
          <p:cNvSpPr/>
          <p:nvPr/>
        </p:nvSpPr>
        <p:spPr>
          <a:xfrm>
            <a:off x="68564" y="3048916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아이디 연동</a:t>
            </a:r>
          </a:p>
        </p:txBody>
      </p:sp>
      <p:sp>
        <p:nvSpPr>
          <p:cNvPr id="122" name="Shape 122"/>
          <p:cNvSpPr/>
          <p:nvPr/>
        </p:nvSpPr>
        <p:spPr>
          <a:xfrm>
            <a:off x="2545777" y="3048910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도움말</a:t>
            </a:r>
          </a:p>
        </p:txBody>
      </p:sp>
      <p:sp>
        <p:nvSpPr>
          <p:cNvPr id="123" name="Shape 123"/>
          <p:cNvSpPr/>
          <p:nvPr/>
        </p:nvSpPr>
        <p:spPr>
          <a:xfrm>
            <a:off x="3784385" y="3050668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설정</a:t>
            </a:r>
          </a:p>
        </p:txBody>
      </p:sp>
      <p:sp>
        <p:nvSpPr>
          <p:cNvPr id="124" name="Shape 124"/>
          <p:cNvSpPr/>
          <p:nvPr/>
        </p:nvSpPr>
        <p:spPr>
          <a:xfrm>
            <a:off x="5022992" y="3048909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설정</a:t>
            </a:r>
          </a:p>
        </p:txBody>
      </p:sp>
      <p:sp>
        <p:nvSpPr>
          <p:cNvPr id="125" name="Shape 125"/>
          <p:cNvSpPr/>
          <p:nvPr/>
        </p:nvSpPr>
        <p:spPr>
          <a:xfrm>
            <a:off x="6261598" y="3048909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GM 문의</a:t>
            </a:r>
          </a:p>
        </p:txBody>
      </p:sp>
      <p:sp>
        <p:nvSpPr>
          <p:cNvPr id="126" name="Shape 126"/>
          <p:cNvSpPr/>
          <p:nvPr/>
        </p:nvSpPr>
        <p:spPr>
          <a:xfrm>
            <a:off x="7500206" y="3048908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차단유저</a:t>
            </a:r>
          </a:p>
        </p:txBody>
      </p:sp>
      <p:cxnSp>
        <p:nvCxnSpPr>
          <p:cNvPr id="127" name="Shape 127"/>
          <p:cNvCxnSpPr>
            <a:stCxn id="119" idx="2"/>
            <a:endCxn id="121" idx="0"/>
          </p:cNvCxnSpPr>
          <p:nvPr/>
        </p:nvCxnSpPr>
        <p:spPr>
          <a:xfrm rot="5400000">
            <a:off x="2719672" y="197386"/>
            <a:ext cx="654900" cy="5048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8" name="Shape 128"/>
          <p:cNvCxnSpPr>
            <a:stCxn id="119" idx="2"/>
            <a:endCxn id="120" idx="0"/>
          </p:cNvCxnSpPr>
          <p:nvPr/>
        </p:nvCxnSpPr>
        <p:spPr>
          <a:xfrm rot="5400000">
            <a:off x="3339022" y="816736"/>
            <a:ext cx="654900" cy="38094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9" name="Shape 129"/>
          <p:cNvCxnSpPr>
            <a:stCxn id="119" idx="2"/>
            <a:endCxn id="122" idx="0"/>
          </p:cNvCxnSpPr>
          <p:nvPr/>
        </p:nvCxnSpPr>
        <p:spPr>
          <a:xfrm rot="5400000">
            <a:off x="3958372" y="1436086"/>
            <a:ext cx="654900" cy="25707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0" name="Shape 130"/>
          <p:cNvCxnSpPr>
            <a:stCxn id="119" idx="2"/>
            <a:endCxn id="123" idx="0"/>
          </p:cNvCxnSpPr>
          <p:nvPr/>
        </p:nvCxnSpPr>
        <p:spPr>
          <a:xfrm rot="5400000">
            <a:off x="4576672" y="2056186"/>
            <a:ext cx="656700" cy="13323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19" idx="2"/>
            <a:endCxn id="124" idx="0"/>
          </p:cNvCxnSpPr>
          <p:nvPr/>
        </p:nvCxnSpPr>
        <p:spPr>
          <a:xfrm rot="5400000">
            <a:off x="5196922" y="2674636"/>
            <a:ext cx="654900" cy="93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19" idx="2"/>
            <a:endCxn id="125" idx="0"/>
          </p:cNvCxnSpPr>
          <p:nvPr/>
        </p:nvCxnSpPr>
        <p:spPr>
          <a:xfrm flipH="1" rot="-5400000">
            <a:off x="5816272" y="2148886"/>
            <a:ext cx="654900" cy="1145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19" idx="2"/>
            <a:endCxn id="126" idx="0"/>
          </p:cNvCxnSpPr>
          <p:nvPr/>
        </p:nvCxnSpPr>
        <p:spPr>
          <a:xfrm flipH="1" rot="-5400000">
            <a:off x="6435622" y="1529536"/>
            <a:ext cx="654900" cy="23838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" name="Shape 134"/>
          <p:cNvCxnSpPr>
            <a:stCxn id="119" idx="2"/>
          </p:cNvCxnSpPr>
          <p:nvPr/>
        </p:nvCxnSpPr>
        <p:spPr>
          <a:xfrm flipH="1" rot="-5400000">
            <a:off x="7674172" y="290986"/>
            <a:ext cx="654900" cy="48609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19" idx="2"/>
          </p:cNvCxnSpPr>
          <p:nvPr/>
        </p:nvCxnSpPr>
        <p:spPr>
          <a:xfrm flipH="1" rot="-5400000">
            <a:off x="8293522" y="-328363"/>
            <a:ext cx="654900" cy="6099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9977420" y="3048908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펜페이지</a:t>
            </a:r>
          </a:p>
        </p:txBody>
      </p:sp>
      <p:sp>
        <p:nvSpPr>
          <p:cNvPr id="137" name="Shape 137"/>
          <p:cNvSpPr/>
          <p:nvPr/>
        </p:nvSpPr>
        <p:spPr>
          <a:xfrm>
            <a:off x="8738813" y="3048908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</a:p>
        </p:txBody>
      </p:sp>
      <p:sp>
        <p:nvSpPr>
          <p:cNvPr id="138" name="Shape 138"/>
          <p:cNvSpPr/>
          <p:nvPr/>
        </p:nvSpPr>
        <p:spPr>
          <a:xfrm>
            <a:off x="11216025" y="3048908"/>
            <a:ext cx="909244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이용 약관</a:t>
            </a:r>
          </a:p>
        </p:txBody>
      </p:sp>
      <p:sp>
        <p:nvSpPr>
          <p:cNvPr id="139" name="Shape 139"/>
          <p:cNvSpPr/>
          <p:nvPr/>
        </p:nvSpPr>
        <p:spPr>
          <a:xfrm>
            <a:off x="284839" y="3460735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</a:p>
        </p:txBody>
      </p:sp>
      <p:sp>
        <p:nvSpPr>
          <p:cNvPr id="140" name="Shape 140"/>
          <p:cNvSpPr/>
          <p:nvPr/>
        </p:nvSpPr>
        <p:spPr>
          <a:xfrm>
            <a:off x="284839" y="3818814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페이스북</a:t>
            </a:r>
          </a:p>
        </p:txBody>
      </p:sp>
      <p:sp>
        <p:nvSpPr>
          <p:cNvPr id="141" name="Shape 141"/>
          <p:cNvSpPr/>
          <p:nvPr/>
        </p:nvSpPr>
        <p:spPr>
          <a:xfrm>
            <a:off x="1552416" y="3466807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 선택</a:t>
            </a:r>
          </a:p>
        </p:txBody>
      </p:sp>
      <p:sp>
        <p:nvSpPr>
          <p:cNvPr id="142" name="Shape 142"/>
          <p:cNvSpPr/>
          <p:nvPr/>
        </p:nvSpPr>
        <p:spPr>
          <a:xfrm>
            <a:off x="1552416" y="3818814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번역 언어 선택</a:t>
            </a:r>
          </a:p>
        </p:txBody>
      </p:sp>
      <p:sp>
        <p:nvSpPr>
          <p:cNvPr id="143" name="Shape 143"/>
          <p:cNvSpPr/>
          <p:nvPr/>
        </p:nvSpPr>
        <p:spPr>
          <a:xfrm>
            <a:off x="4008346" y="3454446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업그레이드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</a:t>
            </a:r>
          </a:p>
        </p:txBody>
      </p:sp>
      <p:sp>
        <p:nvSpPr>
          <p:cNvPr id="144" name="Shape 144"/>
          <p:cNvSpPr/>
          <p:nvPr/>
        </p:nvSpPr>
        <p:spPr>
          <a:xfrm>
            <a:off x="4008346" y="3793769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부대&amp;전투</a:t>
            </a:r>
          </a:p>
        </p:txBody>
      </p:sp>
      <p:sp>
        <p:nvSpPr>
          <p:cNvPr id="145" name="Shape 145"/>
          <p:cNvSpPr/>
          <p:nvPr/>
        </p:nvSpPr>
        <p:spPr>
          <a:xfrm>
            <a:off x="4008346" y="4137294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알림</a:t>
            </a:r>
          </a:p>
        </p:txBody>
      </p:sp>
      <p:sp>
        <p:nvSpPr>
          <p:cNvPr id="146" name="Shape 146"/>
          <p:cNvSpPr/>
          <p:nvPr/>
        </p:nvSpPr>
        <p:spPr>
          <a:xfrm>
            <a:off x="4008346" y="4480819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이벤트 알림</a:t>
            </a:r>
          </a:p>
        </p:txBody>
      </p:sp>
      <p:sp>
        <p:nvSpPr>
          <p:cNvPr id="147" name="Shape 147"/>
          <p:cNvSpPr/>
          <p:nvPr/>
        </p:nvSpPr>
        <p:spPr>
          <a:xfrm>
            <a:off x="4008346" y="4820144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알림</a:t>
            </a:r>
          </a:p>
        </p:txBody>
      </p:sp>
      <p:sp>
        <p:nvSpPr>
          <p:cNvPr id="148" name="Shape 148"/>
          <p:cNvSpPr/>
          <p:nvPr/>
        </p:nvSpPr>
        <p:spPr>
          <a:xfrm>
            <a:off x="4008346" y="5159467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sp>
        <p:nvSpPr>
          <p:cNvPr id="149" name="Shape 149"/>
          <p:cNvSpPr/>
          <p:nvPr/>
        </p:nvSpPr>
        <p:spPr>
          <a:xfrm>
            <a:off x="4008346" y="5498792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보너스 알림</a:t>
            </a:r>
          </a:p>
        </p:txBody>
      </p:sp>
      <p:sp>
        <p:nvSpPr>
          <p:cNvPr id="150" name="Shape 150"/>
          <p:cNvSpPr/>
          <p:nvPr/>
        </p:nvSpPr>
        <p:spPr>
          <a:xfrm>
            <a:off x="4008346" y="5838116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메일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</a:p>
        </p:txBody>
      </p:sp>
      <p:sp>
        <p:nvSpPr>
          <p:cNvPr id="151" name="Shape 151"/>
          <p:cNvSpPr/>
          <p:nvPr/>
        </p:nvSpPr>
        <p:spPr>
          <a:xfrm>
            <a:off x="5275923" y="3454446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BGM</a:t>
            </a:r>
          </a:p>
        </p:txBody>
      </p:sp>
      <p:sp>
        <p:nvSpPr>
          <p:cNvPr id="152" name="Shape 152"/>
          <p:cNvSpPr/>
          <p:nvPr/>
        </p:nvSpPr>
        <p:spPr>
          <a:xfrm>
            <a:off x="5275923" y="3793769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효과음</a:t>
            </a:r>
          </a:p>
        </p:txBody>
      </p:sp>
      <p:sp>
        <p:nvSpPr>
          <p:cNvPr id="153" name="Shape 153"/>
          <p:cNvSpPr/>
          <p:nvPr/>
        </p:nvSpPr>
        <p:spPr>
          <a:xfrm>
            <a:off x="5275923" y="4137294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표시</a:t>
            </a:r>
          </a:p>
        </p:txBody>
      </p:sp>
      <p:sp>
        <p:nvSpPr>
          <p:cNvPr id="154" name="Shape 154"/>
          <p:cNvSpPr/>
          <p:nvPr/>
        </p:nvSpPr>
        <p:spPr>
          <a:xfrm>
            <a:off x="5275923" y="4480819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우선순위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sp>
        <p:nvSpPr>
          <p:cNvPr id="155" name="Shape 155"/>
          <p:cNvSpPr/>
          <p:nvPr/>
        </p:nvSpPr>
        <p:spPr>
          <a:xfrm>
            <a:off x="5275923" y="4820144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캐쉬 데이터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156" name="Shape 156"/>
          <p:cNvSpPr/>
          <p:nvPr/>
        </p:nvSpPr>
        <p:spPr>
          <a:xfrm>
            <a:off x="5275923" y="5159467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팁</a:t>
            </a:r>
          </a:p>
        </p:txBody>
      </p:sp>
      <p:sp>
        <p:nvSpPr>
          <p:cNvPr id="157" name="Shape 157"/>
          <p:cNvSpPr/>
          <p:nvPr/>
        </p:nvSpPr>
        <p:spPr>
          <a:xfrm>
            <a:off x="8960250" y="3453123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</p:txBody>
      </p:sp>
      <p:sp>
        <p:nvSpPr>
          <p:cNvPr id="158" name="Shape 158"/>
          <p:cNvSpPr/>
          <p:nvPr/>
        </p:nvSpPr>
        <p:spPr>
          <a:xfrm>
            <a:off x="8959207" y="3792448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9" name="Shape 159"/>
          <p:cNvSpPr/>
          <p:nvPr/>
        </p:nvSpPr>
        <p:spPr>
          <a:xfrm>
            <a:off x="8960250" y="4135973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60" name="Shape 160"/>
          <p:cNvSpPr/>
          <p:nvPr/>
        </p:nvSpPr>
        <p:spPr>
          <a:xfrm>
            <a:off x="10229377" y="3460735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</a:p>
        </p:txBody>
      </p:sp>
      <p:sp>
        <p:nvSpPr>
          <p:cNvPr id="161" name="Shape 161"/>
          <p:cNvSpPr/>
          <p:nvPr/>
        </p:nvSpPr>
        <p:spPr>
          <a:xfrm>
            <a:off x="10229377" y="3800060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</a:p>
        </p:txBody>
      </p:sp>
      <p:sp>
        <p:nvSpPr>
          <p:cNvPr id="162" name="Shape 162"/>
          <p:cNvSpPr/>
          <p:nvPr/>
        </p:nvSpPr>
        <p:spPr>
          <a:xfrm>
            <a:off x="10229377" y="4143585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</a:p>
        </p:txBody>
      </p:sp>
      <p:sp>
        <p:nvSpPr>
          <p:cNvPr id="163" name="Shape 163"/>
          <p:cNvSpPr/>
          <p:nvPr/>
        </p:nvSpPr>
        <p:spPr>
          <a:xfrm>
            <a:off x="10229377" y="4480819"/>
            <a:ext cx="782197" cy="27181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navercafe</a:t>
            </a:r>
          </a:p>
        </p:txBody>
      </p:sp>
      <p:cxnSp>
        <p:nvCxnSpPr>
          <p:cNvPr id="164" name="Shape 164"/>
          <p:cNvCxnSpPr>
            <a:stCxn id="119" idx="2"/>
            <a:endCxn id="137" idx="0"/>
          </p:cNvCxnSpPr>
          <p:nvPr/>
        </p:nvCxnSpPr>
        <p:spPr>
          <a:xfrm flipH="1" rot="-5400000">
            <a:off x="7054822" y="910336"/>
            <a:ext cx="654900" cy="3622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5" name="Shape 165"/>
          <p:cNvSpPr/>
          <p:nvPr/>
        </p:nvSpPr>
        <p:spPr>
          <a:xfrm>
            <a:off x="6519837" y="2332217"/>
            <a:ext cx="1289632" cy="289753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 서버 시간</a:t>
            </a:r>
          </a:p>
        </p:txBody>
      </p:sp>
      <p:cxnSp>
        <p:nvCxnSpPr>
          <p:cNvPr id="166" name="Shape 166"/>
          <p:cNvCxnSpPr>
            <a:stCxn id="119" idx="2"/>
            <a:endCxn id="165" idx="1"/>
          </p:cNvCxnSpPr>
          <p:nvPr/>
        </p:nvCxnSpPr>
        <p:spPr>
          <a:xfrm flipH="1" rot="-5400000">
            <a:off x="6003922" y="1961236"/>
            <a:ext cx="83100" cy="9486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573783" y="874726"/>
            <a:ext cx="903484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계정 연동 (p9~12)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게임의 정보를 다른 계정과 연동해 저장한다.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2개 이상의 다른 계정에 연동 시킬 수 있다.(페이스북+구글 등)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연동을 해제, 전환, 초기화 할 수 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언어 설정(p13)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언어 설정 : 사용할 언어를 선택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언어 설정 : 번역한 언어의 종류를 선택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알림 설정(p14)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알림 : 건축, 업그레이드, 훈련, 기술연구 등의 타운 내에서 벌어지는 완료에 대한 알림을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전투와 부대 알림 : 정찰, 공격 시 연맹원의 지원/회군에 대한 알림을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 개인 메일 알림 : 유저간(1:1, 1:다수)의 메일이 온 경우 알림을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알림 : 일정 주기 혹은 유저에 의해 발동하는 특정 이벤트 시작 시 오는 알림을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생산 알림 : 타운 자원지의 최대 저장량이 꽉 찼을 경우 오는 알림을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연맹 채팅 알림 : 연맹의 맹주 혹은 R4(Cok 기준)이상의 연맹원의 채팅에 대한 알림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연맹/연합 알림 설정 : 연맹/연합 전체에게 발송된 메일의 알림을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보너스 수령 알림 : 일정 주기에 따라 주는 보상을 받을 수 있을 경우 오는 알림을 끄고 켬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시스템 설정(p14 공통)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Bgm : 모든 배경음악을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효과음 : 각종 효과음을 끄고 켬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색맹모드 : 녹색의 행군로를 다른 색으로 전환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표시 : 다른 유저에게 내가 달성한 업적을 보도록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우선순위 표시 : 필드에서 타운과 부대가 겹칠 경우의 우선선택 할 오브젝트를 설정한다.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캐쉬 데이터 삭제 : 지금까지 저장된 캐쉬데이터를 삭제 한다.(최근에 온 메일 100개 제외)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팁 : 게임 팁을 끄거나 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573783" y="874726"/>
            <a:ext cx="7795917" cy="418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도움말(논의 후 결정)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게임에 대한 각종 설명을 볼 수 있다.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Web을 연동하여 보여주는 방법과 게임 내 UI로 구성하여 보여주는 방법 중 선택 필요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운영자 문의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운영자 문의 : 운영자에게 메일을 보낸다.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핸드폰의 기본으로 설정된 메일 보내기를 이용한다.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수신자를 운영자 메일로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AEABAB"/>
              </a:buClr>
              <a:buSzPct val="100000"/>
              <a:buFont typeface="Arial"/>
              <a:buChar char="•"/>
            </a:pPr>
            <a:r>
              <a:rPr b="1" lang="en-US" sz="1400" strike="sng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검색(삭제)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AEABAB"/>
              </a:buClr>
              <a:buSzPct val="100000"/>
              <a:buFont typeface="Arial"/>
              <a:buChar char="•"/>
            </a:pPr>
            <a:r>
              <a:rPr b="0" i="0" lang="en-US" sz="1400" u="none" cap="none" strike="sng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영주 : 같은 대륙의 영주를 검색 할 수 있다.(닉네임)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AEABAB"/>
              </a:buClr>
              <a:buSzPct val="100000"/>
              <a:buFont typeface="Arial"/>
              <a:buChar char="•"/>
            </a:pPr>
            <a:r>
              <a:rPr b="0" i="0" lang="en-US" sz="1400" u="none" cap="none" strike="sng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연맹 : 같은 대륙에 존재하는 연맹을 검색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AEABAB"/>
              </a:buClr>
              <a:buSzPct val="100000"/>
              <a:buFont typeface="Arial"/>
              <a:buChar char="•"/>
            </a:pPr>
            <a:r>
              <a:rPr b="0" i="0" lang="en-US" sz="1400" u="none" cap="none" strike="sng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연합 : 같은 대륙에 존재하는 연합을 검색 한다.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차단유저 해제(p16)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차단한 유저의 목록을 확인 하고 해제 할 수 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펜페이지(p15)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게임에 연관된 각종 사이트와 연결 시켜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서비스 이용 약관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이용에 대한 약관을 볼 수 있다.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Web으로 연동하여 보여준다.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Shape 183"/>
          <p:cNvGrpSpPr/>
          <p:nvPr/>
        </p:nvGrpSpPr>
        <p:grpSpPr>
          <a:xfrm>
            <a:off x="2339650" y="258244"/>
            <a:ext cx="3871677" cy="6277499"/>
            <a:chOff x="2339650" y="258244"/>
            <a:chExt cx="3871677" cy="6277499"/>
          </a:xfrm>
        </p:grpSpPr>
        <p:pic>
          <p:nvPicPr>
            <p:cNvPr id="184" name="Shape 1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39650" y="258244"/>
              <a:ext cx="3531000" cy="6277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Shape 185"/>
            <p:cNvSpPr/>
            <p:nvPr/>
          </p:nvSpPr>
          <p:spPr>
            <a:xfrm>
              <a:off x="2350301" y="5857110"/>
              <a:ext cx="3533699" cy="57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Shape 1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4058" y="765624"/>
              <a:ext cx="3285599" cy="425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Shape 187"/>
            <p:cNvSpPr/>
            <p:nvPr/>
          </p:nvSpPr>
          <p:spPr>
            <a:xfrm>
              <a:off x="2382108" y="5901771"/>
              <a:ext cx="803400" cy="57989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10800000">
              <a:off x="2468200" y="5949680"/>
              <a:ext cx="542698" cy="484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779596" y="5949637"/>
              <a:ext cx="1049398" cy="51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12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940000" y="6076882"/>
              <a:ext cx="771298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SKILL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2339650" y="261395"/>
              <a:ext cx="3531000" cy="484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LordName1234567890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5500112" y="387109"/>
              <a:ext cx="251100" cy="232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5625455" y="5873766"/>
              <a:ext cx="226798" cy="213000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5593982" y="5857103"/>
              <a:ext cx="332099" cy="24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2372150" y="258250"/>
              <a:ext cx="742500" cy="44789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2412425" y="1302698"/>
              <a:ext cx="1091700" cy="307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Battle Type</a:t>
              </a:r>
            </a:p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March Speed + 1%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2412425" y="893487"/>
              <a:ext cx="440099" cy="369299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C55A1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436646" y="893504"/>
              <a:ext cx="378000" cy="369299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rgbClr val="D8A42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350300" y="4619575"/>
              <a:ext cx="3501898" cy="1237498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613558" y="4748746"/>
              <a:ext cx="1505400" cy="168299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2689967" y="4764710"/>
              <a:ext cx="961199" cy="134700"/>
            </a:xfrm>
            <a:prstGeom prst="rect">
              <a:avLst/>
            </a:prstGeom>
            <a:solidFill>
              <a:srgbClr val="4D8A2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400523" y="4677453"/>
              <a:ext cx="315900" cy="2832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391017" y="4685967"/>
              <a:ext cx="410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2678001" y="4738214"/>
              <a:ext cx="1479298" cy="2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999,999,999 / 999,999,999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499862" y="4753350"/>
              <a:ext cx="1277700" cy="168299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489632" y="4769314"/>
              <a:ext cx="815699" cy="134700"/>
            </a:xfrm>
            <a:prstGeom prst="rect">
              <a:avLst/>
            </a:prstGeom>
            <a:solidFill>
              <a:srgbClr val="BF9000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92737" y="4682057"/>
              <a:ext cx="268200" cy="283200"/>
            </a:xfrm>
            <a:prstGeom prst="ellipse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4333705" y="4681651"/>
              <a:ext cx="184799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4751362" y="4743203"/>
              <a:ext cx="873000" cy="2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100/100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439291" y="5077242"/>
              <a:ext cx="689700" cy="663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92417" y="5077242"/>
              <a:ext cx="689700" cy="663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190132" y="5077242"/>
              <a:ext cx="689700" cy="663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87848" y="5077242"/>
              <a:ext cx="689700" cy="663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60105" y="5029610"/>
              <a:ext cx="226798" cy="213000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3817894" y="5006987"/>
              <a:ext cx="287399" cy="246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3221521" y="5157928"/>
              <a:ext cx="819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Achievements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457002" y="5147214"/>
              <a:ext cx="6542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Detail</a:t>
              </a:r>
            </a:p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4136950" y="5245137"/>
              <a:ext cx="838798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Ranking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5021964" y="5239575"/>
              <a:ext cx="1189363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</a:p>
          </p:txBody>
        </p:sp>
      </p:grpSp>
      <p:sp>
        <p:nvSpPr>
          <p:cNvPr id="220" name="Shape 220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UI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650739" y="561521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옵션과 영주 변경을 할 수 있는 UI로 이동한다.</a:t>
            </a:r>
          </a:p>
        </p:txBody>
      </p:sp>
      <p:cxnSp>
        <p:nvCxnSpPr>
          <p:cNvPr id="222" name="Shape 222"/>
          <p:cNvCxnSpPr>
            <a:stCxn id="221" idx="1"/>
            <a:endCxn id="219" idx="2"/>
          </p:cNvCxnSpPr>
          <p:nvPr/>
        </p:nvCxnSpPr>
        <p:spPr>
          <a:xfrm rot="10800000">
            <a:off x="5616639" y="5547316"/>
            <a:ext cx="1034100" cy="206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옵션 UI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940000" y="6076882"/>
            <a:ext cx="7713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233" name="Shape 233"/>
          <p:cNvSpPr/>
          <p:nvPr/>
        </p:nvSpPr>
        <p:spPr>
          <a:xfrm>
            <a:off x="2339651" y="298791"/>
            <a:ext cx="3531000" cy="2732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World Server Time   2016-12-31 23:59:59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367434" y="333628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전세계 공통으로 적용되는 시간을 표기해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이벤트등에 사용되는 기준 시간으로 삼는다.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353071" y="1233076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계정을 연동하거나 해제, 초기화 하는 페이지로 연결 된다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계정 연동이 되어있지 않으면 우측 상단에 표시 한다.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361915" y="1711549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어플의 기본 언어와 번역언어 등을 설정한다.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기본언어의 모양이 ICON으로 표기 된다.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361915" y="2257417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도움말로 연결 한다.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353071" y="2704710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알림, 푸쉬에 대한 설정으로 연결 된다.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353071" y="3184050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기능에 대한 설정으로 연결 된다.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361915" y="3650239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GM에게 메일을 작성 한다.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353071" y="4092123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공식 페이지로 연결 된다..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361915" y="4576871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게임과 관련된 각종 사이트들의 페이지로 연결 된다.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361915" y="4972744"/>
            <a:ext cx="4572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블럭한 유저 목록과 해제할 수 있는 페이지로 연결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확인하지 않은 블록 유저가 있는 경우 우측 상단에 붉은 표시를 한다.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361915" y="5801289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약관을 볼 수 있다.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6182183" y="1277759"/>
            <a:ext cx="379958" cy="371409"/>
            <a:chOff x="2416990" y="1258895"/>
            <a:chExt cx="689768" cy="663164"/>
          </a:xfrm>
        </p:grpSpPr>
        <p:sp>
          <p:nvSpPr>
            <p:cNvPr id="246" name="Shape 246"/>
            <p:cNvSpPr/>
            <p:nvPr/>
          </p:nvSpPr>
          <p:spPr>
            <a:xfrm>
              <a:off x="2416990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Shape 2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9286" y="1294066"/>
              <a:ext cx="355102" cy="355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 rotWithShape="1">
            <a:blip r:embed="rId5">
              <a:alphaModFix/>
            </a:blip>
            <a:srcRect b="0" l="17957" r="15016" t="0"/>
            <a:stretch/>
          </p:blipFill>
          <p:spPr>
            <a:xfrm>
              <a:off x="2711341" y="1484317"/>
              <a:ext cx="395418" cy="3775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Shape 249"/>
          <p:cNvGrpSpPr/>
          <p:nvPr/>
        </p:nvGrpSpPr>
        <p:grpSpPr>
          <a:xfrm>
            <a:off x="6182183" y="1768757"/>
            <a:ext cx="392092" cy="371409"/>
            <a:chOff x="3296441" y="1258895"/>
            <a:chExt cx="711795" cy="663164"/>
          </a:xfrm>
        </p:grpSpPr>
        <p:sp>
          <p:nvSpPr>
            <p:cNvPr id="250" name="Shape 250"/>
            <p:cNvSpPr/>
            <p:nvPr/>
          </p:nvSpPr>
          <p:spPr>
            <a:xfrm>
              <a:off x="3314705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Shape 2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96441" y="1311324"/>
              <a:ext cx="711795" cy="508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Shape 252"/>
          <p:cNvGrpSpPr/>
          <p:nvPr/>
        </p:nvGrpSpPr>
        <p:grpSpPr>
          <a:xfrm>
            <a:off x="6165026" y="2209471"/>
            <a:ext cx="456448" cy="371409"/>
            <a:chOff x="4151050" y="1258895"/>
            <a:chExt cx="828626" cy="663164"/>
          </a:xfrm>
        </p:grpSpPr>
        <p:sp>
          <p:nvSpPr>
            <p:cNvPr id="253" name="Shape 253"/>
            <p:cNvSpPr/>
            <p:nvPr/>
          </p:nvSpPr>
          <p:spPr>
            <a:xfrm>
              <a:off x="4212421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Shape 2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1050" y="1287325"/>
              <a:ext cx="828626" cy="5866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Shape 255"/>
          <p:cNvGrpSpPr/>
          <p:nvPr/>
        </p:nvGrpSpPr>
        <p:grpSpPr>
          <a:xfrm>
            <a:off x="6198833" y="2659002"/>
            <a:ext cx="379958" cy="371409"/>
            <a:chOff x="5110137" y="1258895"/>
            <a:chExt cx="689768" cy="663164"/>
          </a:xfrm>
        </p:grpSpPr>
        <p:sp>
          <p:nvSpPr>
            <p:cNvPr id="256" name="Shape 256"/>
            <p:cNvSpPr/>
            <p:nvPr/>
          </p:nvSpPr>
          <p:spPr>
            <a:xfrm>
              <a:off x="5110137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" name="Shape 2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74680" y="1333895"/>
              <a:ext cx="590861" cy="4965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Shape 258"/>
          <p:cNvGrpSpPr/>
          <p:nvPr/>
        </p:nvGrpSpPr>
        <p:grpSpPr>
          <a:xfrm>
            <a:off x="6185717" y="3134340"/>
            <a:ext cx="379958" cy="371409"/>
            <a:chOff x="2416990" y="2312918"/>
            <a:chExt cx="689768" cy="663164"/>
          </a:xfrm>
        </p:grpSpPr>
        <p:sp>
          <p:nvSpPr>
            <p:cNvPr id="259" name="Shape 259"/>
            <p:cNvSpPr/>
            <p:nvPr/>
          </p:nvSpPr>
          <p:spPr>
            <a:xfrm>
              <a:off x="2416990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0" name="Shape 2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54086" y="2323353"/>
              <a:ext cx="571000" cy="616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Shape 261"/>
          <p:cNvGrpSpPr/>
          <p:nvPr/>
        </p:nvGrpSpPr>
        <p:grpSpPr>
          <a:xfrm>
            <a:off x="6179902" y="3599927"/>
            <a:ext cx="379958" cy="371409"/>
            <a:chOff x="3314705" y="2312918"/>
            <a:chExt cx="689768" cy="663164"/>
          </a:xfrm>
        </p:grpSpPr>
        <p:sp>
          <p:nvSpPr>
            <p:cNvPr id="262" name="Shape 262"/>
            <p:cNvSpPr/>
            <p:nvPr/>
          </p:nvSpPr>
          <p:spPr>
            <a:xfrm>
              <a:off x="3314705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Shape 263"/>
            <p:cNvPicPr preferRelativeResize="0"/>
            <p:nvPr/>
          </p:nvPicPr>
          <p:blipFill rotWithShape="1">
            <a:blip r:embed="rId10">
              <a:alphaModFix/>
            </a:blip>
            <a:srcRect b="19309" l="21231" r="19442" t="20471"/>
            <a:stretch/>
          </p:blipFill>
          <p:spPr>
            <a:xfrm>
              <a:off x="3367580" y="2367327"/>
              <a:ext cx="547411" cy="5556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Shape 264"/>
          <p:cNvGrpSpPr/>
          <p:nvPr/>
        </p:nvGrpSpPr>
        <p:grpSpPr>
          <a:xfrm>
            <a:off x="6162352" y="4037698"/>
            <a:ext cx="394891" cy="376711"/>
            <a:chOff x="4185312" y="2303450"/>
            <a:chExt cx="716877" cy="672632"/>
          </a:xfrm>
        </p:grpSpPr>
        <p:sp>
          <p:nvSpPr>
            <p:cNvPr id="265" name="Shape 265"/>
            <p:cNvSpPr/>
            <p:nvPr/>
          </p:nvSpPr>
          <p:spPr>
            <a:xfrm>
              <a:off x="4212421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6" name="Shape 266"/>
            <p:cNvPicPr preferRelativeResize="0"/>
            <p:nvPr/>
          </p:nvPicPr>
          <p:blipFill rotWithShape="1">
            <a:blip r:embed="rId11">
              <a:alphaModFix/>
            </a:blip>
            <a:srcRect b="0" l="0" r="71289" t="-4753"/>
            <a:stretch/>
          </p:blipFill>
          <p:spPr>
            <a:xfrm>
              <a:off x="4185312" y="2303450"/>
              <a:ext cx="625101" cy="6704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Shape 267"/>
          <p:cNvGrpSpPr/>
          <p:nvPr/>
        </p:nvGrpSpPr>
        <p:grpSpPr>
          <a:xfrm>
            <a:off x="6192244" y="5110207"/>
            <a:ext cx="379958" cy="371409"/>
            <a:chOff x="2416990" y="3370005"/>
            <a:chExt cx="689768" cy="663164"/>
          </a:xfrm>
        </p:grpSpPr>
        <p:sp>
          <p:nvSpPr>
            <p:cNvPr id="268" name="Shape 268"/>
            <p:cNvSpPr/>
            <p:nvPr/>
          </p:nvSpPr>
          <p:spPr>
            <a:xfrm>
              <a:off x="2416990" y="337000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" name="Shape 26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489381" y="3415921"/>
              <a:ext cx="537994" cy="537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Shape 270"/>
          <p:cNvGrpSpPr/>
          <p:nvPr/>
        </p:nvGrpSpPr>
        <p:grpSpPr>
          <a:xfrm>
            <a:off x="6207143" y="5756926"/>
            <a:ext cx="379958" cy="371409"/>
            <a:chOff x="3314705" y="3370005"/>
            <a:chExt cx="689768" cy="663164"/>
          </a:xfrm>
        </p:grpSpPr>
        <p:sp>
          <p:nvSpPr>
            <p:cNvPr id="271" name="Shape 271"/>
            <p:cNvSpPr/>
            <p:nvPr/>
          </p:nvSpPr>
          <p:spPr>
            <a:xfrm>
              <a:off x="3314705" y="337000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Shape 27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70508" y="3437394"/>
              <a:ext cx="391968" cy="501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Shape 273"/>
          <p:cNvGrpSpPr/>
          <p:nvPr/>
        </p:nvGrpSpPr>
        <p:grpSpPr>
          <a:xfrm>
            <a:off x="6185717" y="4529667"/>
            <a:ext cx="379958" cy="371409"/>
            <a:chOff x="5110137" y="2312918"/>
            <a:chExt cx="689768" cy="663164"/>
          </a:xfrm>
        </p:grpSpPr>
        <p:sp>
          <p:nvSpPr>
            <p:cNvPr id="274" name="Shape 274"/>
            <p:cNvSpPr/>
            <p:nvPr/>
          </p:nvSpPr>
          <p:spPr>
            <a:xfrm>
              <a:off x="5110137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5" name="Shape 27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225696" y="2386125"/>
              <a:ext cx="458647" cy="4911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6" name="Shape 276"/>
          <p:cNvCxnSpPr>
            <a:stCxn id="234" idx="1"/>
            <a:endCxn id="233" idx="3"/>
          </p:cNvCxnSpPr>
          <p:nvPr/>
        </p:nvCxnSpPr>
        <p:spPr>
          <a:xfrm rot="10800000">
            <a:off x="5870734" y="435460"/>
            <a:ext cx="1496700" cy="129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7" name="Shape 277"/>
          <p:cNvCxnSpPr>
            <a:stCxn id="235" idx="1"/>
            <a:endCxn id="246" idx="3"/>
          </p:cNvCxnSpPr>
          <p:nvPr/>
        </p:nvCxnSpPr>
        <p:spPr>
          <a:xfrm flipH="1">
            <a:off x="6562271" y="1463909"/>
            <a:ext cx="790800" cy="6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8" name="Shape 278"/>
          <p:cNvCxnSpPr>
            <a:stCxn id="239" idx="1"/>
            <a:endCxn id="259" idx="3"/>
          </p:cNvCxnSpPr>
          <p:nvPr/>
        </p:nvCxnSpPr>
        <p:spPr>
          <a:xfrm rot="10800000">
            <a:off x="6565571" y="3320150"/>
            <a:ext cx="787500" cy="24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9" name="Shape 279"/>
          <p:cNvCxnSpPr>
            <a:stCxn id="238" idx="1"/>
            <a:endCxn id="256" idx="3"/>
          </p:cNvCxnSpPr>
          <p:nvPr/>
        </p:nvCxnSpPr>
        <p:spPr>
          <a:xfrm flipH="1">
            <a:off x="6578771" y="2843210"/>
            <a:ext cx="774300" cy="15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0" name="Shape 280"/>
          <p:cNvCxnSpPr>
            <a:stCxn id="241" idx="1"/>
            <a:endCxn id="265" idx="3"/>
          </p:cNvCxnSpPr>
          <p:nvPr/>
        </p:nvCxnSpPr>
        <p:spPr>
          <a:xfrm rot="10800000">
            <a:off x="6557171" y="4228823"/>
            <a:ext cx="795900" cy="18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1" name="Shape 281"/>
          <p:cNvCxnSpPr>
            <a:stCxn id="240" idx="1"/>
            <a:endCxn id="262" idx="3"/>
          </p:cNvCxnSpPr>
          <p:nvPr/>
        </p:nvCxnSpPr>
        <p:spPr>
          <a:xfrm rot="10800000">
            <a:off x="6559715" y="3785738"/>
            <a:ext cx="802200" cy="30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2" name="Shape 282"/>
          <p:cNvCxnSpPr>
            <a:stCxn id="236" idx="1"/>
            <a:endCxn id="251" idx="3"/>
          </p:cNvCxnSpPr>
          <p:nvPr/>
        </p:nvCxnSpPr>
        <p:spPr>
          <a:xfrm rot="10800000">
            <a:off x="6574415" y="1940581"/>
            <a:ext cx="787500" cy="18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3" name="Shape 283"/>
          <p:cNvCxnSpPr>
            <a:stCxn id="237" idx="1"/>
            <a:endCxn id="254" idx="3"/>
          </p:cNvCxnSpPr>
          <p:nvPr/>
        </p:nvCxnSpPr>
        <p:spPr>
          <a:xfrm rot="10800000">
            <a:off x="6621515" y="2389617"/>
            <a:ext cx="740400" cy="63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4" name="Shape 284"/>
          <p:cNvCxnSpPr>
            <a:stCxn id="243" idx="1"/>
            <a:endCxn id="268" idx="3"/>
          </p:cNvCxnSpPr>
          <p:nvPr/>
        </p:nvCxnSpPr>
        <p:spPr>
          <a:xfrm flipH="1">
            <a:off x="6572315" y="5295910"/>
            <a:ext cx="789600" cy="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5" name="Shape 285"/>
          <p:cNvCxnSpPr>
            <a:stCxn id="244" idx="1"/>
            <a:endCxn id="271" idx="3"/>
          </p:cNvCxnSpPr>
          <p:nvPr/>
        </p:nvCxnSpPr>
        <p:spPr>
          <a:xfrm flipH="1">
            <a:off x="6587015" y="5939788"/>
            <a:ext cx="774900" cy="27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42" idx="1"/>
            <a:endCxn id="274" idx="3"/>
          </p:cNvCxnSpPr>
          <p:nvPr/>
        </p:nvCxnSpPr>
        <p:spPr>
          <a:xfrm flipH="1">
            <a:off x="6565715" y="4715371"/>
            <a:ext cx="7962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7" name="Shape 287"/>
          <p:cNvSpPr/>
          <p:nvPr/>
        </p:nvSpPr>
        <p:spPr>
          <a:xfrm>
            <a:off x="2398584" y="607716"/>
            <a:ext cx="3414492" cy="52254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Shape 288"/>
          <p:cNvGrpSpPr/>
          <p:nvPr/>
        </p:nvGrpSpPr>
        <p:grpSpPr>
          <a:xfrm>
            <a:off x="2474656" y="641054"/>
            <a:ext cx="689768" cy="663164"/>
            <a:chOff x="2416990" y="1258895"/>
            <a:chExt cx="689768" cy="663164"/>
          </a:xfrm>
        </p:grpSpPr>
        <p:sp>
          <p:nvSpPr>
            <p:cNvPr id="289" name="Shape 289"/>
            <p:cNvSpPr/>
            <p:nvPr/>
          </p:nvSpPr>
          <p:spPr>
            <a:xfrm>
              <a:off x="2416990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" name="Shape 29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429286" y="1294066"/>
              <a:ext cx="355102" cy="355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 rotWithShape="1">
            <a:blip r:embed="rId16">
              <a:alphaModFix/>
            </a:blip>
            <a:srcRect b="0" l="17957" r="15016" t="0"/>
            <a:stretch/>
          </p:blipFill>
          <p:spPr>
            <a:xfrm>
              <a:off x="2711341" y="1484317"/>
              <a:ext cx="395418" cy="3775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Shape 292"/>
          <p:cNvSpPr/>
          <p:nvPr/>
        </p:nvSpPr>
        <p:spPr>
          <a:xfrm>
            <a:off x="2998597" y="578402"/>
            <a:ext cx="226690" cy="212963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2372039" y="1248524"/>
            <a:ext cx="89500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869214" y="1248524"/>
            <a:ext cx="105628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109805" y="1253450"/>
            <a:ext cx="89500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220326" y="1245212"/>
            <a:ext cx="89500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372039" y="2318230"/>
            <a:ext cx="895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949853" y="2318230"/>
            <a:ext cx="895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Fan Activities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109805" y="2323156"/>
            <a:ext cx="89500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Forum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220326" y="2314917"/>
            <a:ext cx="895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GM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372039" y="3379037"/>
            <a:ext cx="895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220326" y="3375725"/>
            <a:ext cx="895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Terms of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</p:txBody>
      </p:sp>
      <p:grpSp>
        <p:nvGrpSpPr>
          <p:cNvPr id="303" name="Shape 303"/>
          <p:cNvGrpSpPr/>
          <p:nvPr/>
        </p:nvGrpSpPr>
        <p:grpSpPr>
          <a:xfrm>
            <a:off x="3304679" y="641054"/>
            <a:ext cx="711795" cy="663164"/>
            <a:chOff x="3296441" y="1258895"/>
            <a:chExt cx="711795" cy="663164"/>
          </a:xfrm>
        </p:grpSpPr>
        <p:sp>
          <p:nvSpPr>
            <p:cNvPr id="304" name="Shape 304"/>
            <p:cNvSpPr/>
            <p:nvPr/>
          </p:nvSpPr>
          <p:spPr>
            <a:xfrm>
              <a:off x="3314705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5" name="Shape 30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296441" y="1311324"/>
              <a:ext cx="711795" cy="508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Shape 306"/>
          <p:cNvGrpSpPr/>
          <p:nvPr/>
        </p:nvGrpSpPr>
        <p:grpSpPr>
          <a:xfrm>
            <a:off x="4142812" y="641054"/>
            <a:ext cx="828626" cy="663164"/>
            <a:chOff x="4151050" y="1258895"/>
            <a:chExt cx="828626" cy="663164"/>
          </a:xfrm>
        </p:grpSpPr>
        <p:sp>
          <p:nvSpPr>
            <p:cNvPr id="307" name="Shape 307"/>
            <p:cNvSpPr/>
            <p:nvPr/>
          </p:nvSpPr>
          <p:spPr>
            <a:xfrm>
              <a:off x="4212421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Shape 3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1050" y="1287325"/>
              <a:ext cx="828626" cy="5866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Shape 309"/>
          <p:cNvGrpSpPr/>
          <p:nvPr/>
        </p:nvGrpSpPr>
        <p:grpSpPr>
          <a:xfrm>
            <a:off x="5052471" y="641054"/>
            <a:ext cx="689768" cy="663164"/>
            <a:chOff x="5110137" y="1258895"/>
            <a:chExt cx="689768" cy="663164"/>
          </a:xfrm>
        </p:grpSpPr>
        <p:sp>
          <p:nvSpPr>
            <p:cNvPr id="310" name="Shape 310"/>
            <p:cNvSpPr/>
            <p:nvPr/>
          </p:nvSpPr>
          <p:spPr>
            <a:xfrm>
              <a:off x="5110137" y="125889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1" name="Shape 31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174680" y="1333895"/>
              <a:ext cx="590861" cy="4965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Shape 312"/>
          <p:cNvGrpSpPr/>
          <p:nvPr/>
        </p:nvGrpSpPr>
        <p:grpSpPr>
          <a:xfrm>
            <a:off x="2474656" y="1695077"/>
            <a:ext cx="689768" cy="663164"/>
            <a:chOff x="2416990" y="2312918"/>
            <a:chExt cx="689768" cy="663164"/>
          </a:xfrm>
        </p:grpSpPr>
        <p:sp>
          <p:nvSpPr>
            <p:cNvPr id="313" name="Shape 313"/>
            <p:cNvSpPr/>
            <p:nvPr/>
          </p:nvSpPr>
          <p:spPr>
            <a:xfrm>
              <a:off x="2416990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4" name="Shape 3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454086" y="2323353"/>
              <a:ext cx="571000" cy="616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Shape 315"/>
          <p:cNvGrpSpPr/>
          <p:nvPr/>
        </p:nvGrpSpPr>
        <p:grpSpPr>
          <a:xfrm>
            <a:off x="3322943" y="1695077"/>
            <a:ext cx="689768" cy="663164"/>
            <a:chOff x="3314705" y="2312918"/>
            <a:chExt cx="689768" cy="663164"/>
          </a:xfrm>
        </p:grpSpPr>
        <p:sp>
          <p:nvSpPr>
            <p:cNvPr id="316" name="Shape 316"/>
            <p:cNvSpPr/>
            <p:nvPr/>
          </p:nvSpPr>
          <p:spPr>
            <a:xfrm>
              <a:off x="3314705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7" name="Shape 317"/>
            <p:cNvPicPr preferRelativeResize="0"/>
            <p:nvPr/>
          </p:nvPicPr>
          <p:blipFill rotWithShape="1">
            <a:blip r:embed="rId10">
              <a:alphaModFix/>
            </a:blip>
            <a:srcRect b="19309" l="21231" r="19442" t="20471"/>
            <a:stretch/>
          </p:blipFill>
          <p:spPr>
            <a:xfrm>
              <a:off x="3367580" y="2367327"/>
              <a:ext cx="547411" cy="5556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Shape 318"/>
          <p:cNvGrpSpPr/>
          <p:nvPr/>
        </p:nvGrpSpPr>
        <p:grpSpPr>
          <a:xfrm>
            <a:off x="4177074" y="1685608"/>
            <a:ext cx="716877" cy="672632"/>
            <a:chOff x="4185312" y="2303450"/>
            <a:chExt cx="716877" cy="672632"/>
          </a:xfrm>
        </p:grpSpPr>
        <p:sp>
          <p:nvSpPr>
            <p:cNvPr id="319" name="Shape 319"/>
            <p:cNvSpPr/>
            <p:nvPr/>
          </p:nvSpPr>
          <p:spPr>
            <a:xfrm>
              <a:off x="4212421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" name="Shape 320"/>
            <p:cNvPicPr preferRelativeResize="0"/>
            <p:nvPr/>
          </p:nvPicPr>
          <p:blipFill rotWithShape="1">
            <a:blip r:embed="rId20">
              <a:alphaModFix/>
            </a:blip>
            <a:srcRect b="0" l="0" r="71289" t="-4753"/>
            <a:stretch/>
          </p:blipFill>
          <p:spPr>
            <a:xfrm>
              <a:off x="4185312" y="2303450"/>
              <a:ext cx="625101" cy="6704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1" name="Shape 321"/>
          <p:cNvPicPr preferRelativeResize="0"/>
          <p:nvPr/>
        </p:nvPicPr>
        <p:blipFill rotWithShape="1">
          <a:blip r:embed="rId21">
            <a:alphaModFix/>
          </a:blip>
          <a:srcRect b="0" l="26946" r="0" t="0"/>
          <a:stretch/>
        </p:blipFill>
        <p:spPr>
          <a:xfrm>
            <a:off x="4216485" y="2003292"/>
            <a:ext cx="754951" cy="30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Shape 322"/>
          <p:cNvGrpSpPr/>
          <p:nvPr/>
        </p:nvGrpSpPr>
        <p:grpSpPr>
          <a:xfrm>
            <a:off x="2474656" y="2752164"/>
            <a:ext cx="689768" cy="663164"/>
            <a:chOff x="2416990" y="3370005"/>
            <a:chExt cx="689768" cy="663164"/>
          </a:xfrm>
        </p:grpSpPr>
        <p:sp>
          <p:nvSpPr>
            <p:cNvPr id="323" name="Shape 323"/>
            <p:cNvSpPr/>
            <p:nvPr/>
          </p:nvSpPr>
          <p:spPr>
            <a:xfrm>
              <a:off x="2416990" y="337000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" name="Shape 32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489381" y="3415921"/>
              <a:ext cx="537994" cy="537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Shape 325"/>
          <p:cNvGrpSpPr/>
          <p:nvPr/>
        </p:nvGrpSpPr>
        <p:grpSpPr>
          <a:xfrm>
            <a:off x="3322943" y="2752164"/>
            <a:ext cx="689768" cy="663164"/>
            <a:chOff x="3314705" y="3370005"/>
            <a:chExt cx="689768" cy="663164"/>
          </a:xfrm>
        </p:grpSpPr>
        <p:sp>
          <p:nvSpPr>
            <p:cNvPr id="326" name="Shape 326"/>
            <p:cNvSpPr/>
            <p:nvPr/>
          </p:nvSpPr>
          <p:spPr>
            <a:xfrm>
              <a:off x="3314705" y="3370005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7" name="Shape 3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470508" y="3437394"/>
              <a:ext cx="391968" cy="5017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Shape 328"/>
          <p:cNvSpPr/>
          <p:nvPr/>
        </p:nvSpPr>
        <p:spPr>
          <a:xfrm>
            <a:off x="3003600" y="2704164"/>
            <a:ext cx="226690" cy="212963"/>
          </a:xfrm>
          <a:prstGeom prst="ellipse">
            <a:avLst/>
          </a:prstGeom>
          <a:solidFill>
            <a:srgbClr val="CC0000"/>
          </a:solidFill>
          <a:ln cap="flat" cmpd="sng" w="12700">
            <a:solidFill>
              <a:srgbClr val="BF9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Shape 329"/>
          <p:cNvGrpSpPr/>
          <p:nvPr/>
        </p:nvGrpSpPr>
        <p:grpSpPr>
          <a:xfrm>
            <a:off x="5052471" y="1695077"/>
            <a:ext cx="689768" cy="663164"/>
            <a:chOff x="5110137" y="2312918"/>
            <a:chExt cx="689768" cy="663164"/>
          </a:xfrm>
        </p:grpSpPr>
        <p:sp>
          <p:nvSpPr>
            <p:cNvPr id="330" name="Shape 330"/>
            <p:cNvSpPr/>
            <p:nvPr/>
          </p:nvSpPr>
          <p:spPr>
            <a:xfrm>
              <a:off x="5110137" y="2312918"/>
              <a:ext cx="689768" cy="663164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1" name="Shape 33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225696" y="2386125"/>
              <a:ext cx="458647" cy="491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Shape 332"/>
          <p:cNvSpPr/>
          <p:nvPr/>
        </p:nvSpPr>
        <p:spPr>
          <a:xfrm>
            <a:off x="2332681" y="5131605"/>
            <a:ext cx="3554999" cy="746233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33" name="Shape 333"/>
          <p:cNvSpPr/>
          <p:nvPr/>
        </p:nvSpPr>
        <p:spPr>
          <a:xfrm>
            <a:off x="2332681" y="4552855"/>
            <a:ext cx="3554999" cy="578132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178918" y="229106"/>
            <a:ext cx="1649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계정연동 UI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651" y="258245"/>
            <a:ext cx="3531000" cy="62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2350302" y="5857110"/>
            <a:ext cx="3533699" cy="5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949912" y="5997051"/>
            <a:ext cx="70884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345" name="Shape 345"/>
          <p:cNvSpPr/>
          <p:nvPr/>
        </p:nvSpPr>
        <p:spPr>
          <a:xfrm>
            <a:off x="2344976" y="252679"/>
            <a:ext cx="3520348" cy="32218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346" name="Shape 346"/>
          <p:cNvSpPr/>
          <p:nvPr/>
        </p:nvSpPr>
        <p:spPr>
          <a:xfrm>
            <a:off x="2339651" y="1221258"/>
            <a:ext cx="3517712" cy="914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2437528" y="1275547"/>
            <a:ext cx="3331778" cy="751855"/>
            <a:chOff x="2379586" y="660543"/>
            <a:chExt cx="3331778" cy="751855"/>
          </a:xfrm>
        </p:grpSpPr>
        <p:sp>
          <p:nvSpPr>
            <p:cNvPr id="348" name="Shape 348"/>
            <p:cNvSpPr/>
            <p:nvPr/>
          </p:nvSpPr>
          <p:spPr>
            <a:xfrm>
              <a:off x="2379586" y="692399"/>
              <a:ext cx="719999" cy="719999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" name="Shape 3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6978" y="692270"/>
              <a:ext cx="712607" cy="712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Shape 350"/>
            <p:cNvSpPr/>
            <p:nvPr/>
          </p:nvSpPr>
          <p:spPr>
            <a:xfrm>
              <a:off x="3139522" y="692270"/>
              <a:ext cx="2571843" cy="712153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3097948" y="660543"/>
              <a:ext cx="175881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UserName1234567890</a:t>
              </a:r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3106293" y="895601"/>
              <a:ext cx="126829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Continent : 999</a:t>
              </a: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3087900" y="1130661"/>
              <a:ext cx="126303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Town Level : 50</a:t>
              </a:r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2339651" y="2181311"/>
            <a:ext cx="3534388" cy="781585"/>
            <a:chOff x="2339651" y="1573194"/>
            <a:chExt cx="3534388" cy="781585"/>
          </a:xfrm>
        </p:grpSpPr>
        <p:sp>
          <p:nvSpPr>
            <p:cNvPr id="355" name="Shape 355"/>
            <p:cNvSpPr/>
            <p:nvPr/>
          </p:nvSpPr>
          <p:spPr>
            <a:xfrm>
              <a:off x="2339651" y="1573194"/>
              <a:ext cx="3517712" cy="781585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" name="Shape 3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68272" y="1610584"/>
              <a:ext cx="297224" cy="297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Shape 357"/>
            <p:cNvPicPr preferRelativeResize="0"/>
            <p:nvPr/>
          </p:nvPicPr>
          <p:blipFill rotWithShape="1">
            <a:blip r:embed="rId6">
              <a:alphaModFix/>
            </a:blip>
            <a:srcRect b="0" l="17957" r="15016" t="0"/>
            <a:stretch/>
          </p:blipFill>
          <p:spPr>
            <a:xfrm>
              <a:off x="2503828" y="2019411"/>
              <a:ext cx="278172" cy="265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Shape 358"/>
            <p:cNvSpPr txBox="1"/>
            <p:nvPr/>
          </p:nvSpPr>
          <p:spPr>
            <a:xfrm>
              <a:off x="2785277" y="1628967"/>
              <a:ext cx="84029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Unbound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2765497" y="1994396"/>
              <a:ext cx="310854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CleGames@Gmail.com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Binding Successful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2346294" y="3036538"/>
            <a:ext cx="3517712" cy="988178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55411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3580966" y="5997051"/>
            <a:ext cx="99578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game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2551378" y="3736637"/>
            <a:ext cx="32164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binging. Earn 100 Crown in the mail</a:t>
            </a:r>
          </a:p>
        </p:txBody>
      </p:sp>
      <p:sp>
        <p:nvSpPr>
          <p:cNvPr id="364" name="Shape 364"/>
          <p:cNvSpPr/>
          <p:nvPr/>
        </p:nvSpPr>
        <p:spPr>
          <a:xfrm>
            <a:off x="2750958" y="3322610"/>
            <a:ext cx="2655796" cy="393224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Bind Account</a:t>
            </a:r>
          </a:p>
        </p:txBody>
      </p:sp>
      <p:sp>
        <p:nvSpPr>
          <p:cNvPr id="365" name="Shape 365"/>
          <p:cNvSpPr/>
          <p:nvPr/>
        </p:nvSpPr>
        <p:spPr>
          <a:xfrm>
            <a:off x="2339651" y="4133528"/>
            <a:ext cx="3517712" cy="89634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2872415" y="4193964"/>
            <a:ext cx="2241274" cy="342577"/>
            <a:chOff x="3015863" y="4193964"/>
            <a:chExt cx="2241274" cy="342577"/>
          </a:xfrm>
        </p:grpSpPr>
        <p:sp>
          <p:nvSpPr>
            <p:cNvPr id="367" name="Shape 367"/>
            <p:cNvSpPr/>
            <p:nvPr/>
          </p:nvSpPr>
          <p:spPr>
            <a:xfrm>
              <a:off x="3015863" y="4193964"/>
              <a:ext cx="2241274" cy="342577"/>
            </a:xfrm>
            <a:prstGeom prst="rect">
              <a:avLst/>
            </a:prstGeom>
            <a:solidFill>
              <a:srgbClr val="CC0000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3054216" y="4208273"/>
              <a:ext cx="2164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Account Status : Danger</a:t>
              </a:r>
            </a:p>
          </p:txBody>
        </p:sp>
      </p:grpSp>
      <p:sp>
        <p:nvSpPr>
          <p:cNvPr id="369" name="Shape 369"/>
          <p:cNvSpPr/>
          <p:nvPr/>
        </p:nvSpPr>
        <p:spPr>
          <a:xfrm>
            <a:off x="2409844" y="4568269"/>
            <a:ext cx="347145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account is very dangerous.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recommended that the accounts bind.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6621189" y="4133696"/>
            <a:ext cx="3517712" cy="896342"/>
            <a:chOff x="6118550" y="4133528"/>
            <a:chExt cx="3517712" cy="896342"/>
          </a:xfrm>
        </p:grpSpPr>
        <p:sp>
          <p:nvSpPr>
            <p:cNvPr id="371" name="Shape 371"/>
            <p:cNvSpPr/>
            <p:nvPr/>
          </p:nvSpPr>
          <p:spPr>
            <a:xfrm>
              <a:off x="6118550" y="4133528"/>
              <a:ext cx="3517712" cy="896342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Shape 372"/>
            <p:cNvGrpSpPr/>
            <p:nvPr/>
          </p:nvGrpSpPr>
          <p:grpSpPr>
            <a:xfrm>
              <a:off x="6651313" y="4193964"/>
              <a:ext cx="2249655" cy="342577"/>
              <a:chOff x="3015863" y="4193964"/>
              <a:chExt cx="2249655" cy="342577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3015863" y="4193964"/>
                <a:ext cx="2241274" cy="342577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3051258" y="4201326"/>
                <a:ext cx="22142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Account Status : Security</a:t>
                </a:r>
              </a:p>
            </p:txBody>
          </p:sp>
        </p:grpSp>
        <p:sp>
          <p:nvSpPr>
            <p:cNvPr id="375" name="Shape 375"/>
            <p:cNvSpPr/>
            <p:nvPr/>
          </p:nvSpPr>
          <p:spPr>
            <a:xfrm>
              <a:off x="6164805" y="4552373"/>
              <a:ext cx="347145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Your account has been secured .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0" y="901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2412285" y="2572103"/>
            <a:ext cx="3389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8" name="Shape 378"/>
          <p:cNvSpPr txBox="1"/>
          <p:nvPr/>
        </p:nvSpPr>
        <p:spPr>
          <a:xfrm>
            <a:off x="6788935" y="228598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연동하려는 계정의 간략한 정보를 보여준다.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닉네임, 소속된 대륙번호, 타운홀 레벨, 영주 프로필</a:t>
            </a:r>
          </a:p>
        </p:txBody>
      </p:sp>
      <p:cxnSp>
        <p:nvCxnSpPr>
          <p:cNvPr id="379" name="Shape 379"/>
          <p:cNvCxnSpPr>
            <a:stCxn id="378" idx="1"/>
            <a:endCxn id="350" idx="3"/>
          </p:cNvCxnSpPr>
          <p:nvPr/>
        </p:nvCxnSpPr>
        <p:spPr>
          <a:xfrm flipH="1">
            <a:off x="5769235" y="459431"/>
            <a:ext cx="1019700" cy="1203900"/>
          </a:xfrm>
          <a:prstGeom prst="bentConnector3">
            <a:avLst>
              <a:gd fmla="val 7927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6788935" y="759593"/>
            <a:ext cx="4572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연동이 가능한 계정들의 종류를 보여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연동이 되어있는지 안되어있는지를 표시한다.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연동이 되어있는 경우 연동된 계정을 표기 한다.</a:t>
            </a:r>
          </a:p>
        </p:txBody>
      </p:sp>
      <p:cxnSp>
        <p:nvCxnSpPr>
          <p:cNvPr id="381" name="Shape 381"/>
          <p:cNvCxnSpPr>
            <a:stCxn id="380" idx="1"/>
            <a:endCxn id="355" idx="3"/>
          </p:cNvCxnSpPr>
          <p:nvPr/>
        </p:nvCxnSpPr>
        <p:spPr>
          <a:xfrm flipH="1">
            <a:off x="5857435" y="1082758"/>
            <a:ext cx="931500" cy="1489200"/>
          </a:xfrm>
          <a:prstGeom prst="bentConnector3">
            <a:avLst>
              <a:gd fmla="val 7704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6788935" y="1449184"/>
            <a:ext cx="4572000" cy="461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계정 연동 버튼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 연동시 보상에 대한 문구가 함께 있다.</a:t>
            </a:r>
          </a:p>
        </p:txBody>
      </p:sp>
      <p:cxnSp>
        <p:nvCxnSpPr>
          <p:cNvPr id="383" name="Shape 383"/>
          <p:cNvCxnSpPr>
            <a:stCxn id="382" idx="1"/>
            <a:endCxn id="364" idx="3"/>
          </p:cNvCxnSpPr>
          <p:nvPr/>
        </p:nvCxnSpPr>
        <p:spPr>
          <a:xfrm flipH="1">
            <a:off x="5406835" y="1680017"/>
            <a:ext cx="1382100" cy="1839299"/>
          </a:xfrm>
          <a:prstGeom prst="bentConnector3">
            <a:avLst>
              <a:gd fmla="val 4325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 txBox="1"/>
          <p:nvPr/>
        </p:nvSpPr>
        <p:spPr>
          <a:xfrm>
            <a:off x="6788935" y="2908530"/>
            <a:ext cx="4572000" cy="646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계정의 연동 상태에 대해 표시해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계정이 연동된 상태와 아닌 상태에 따라 다른 메시지와 모습을 보인다.</a:t>
            </a:r>
          </a:p>
        </p:txBody>
      </p:sp>
      <p:cxnSp>
        <p:nvCxnSpPr>
          <p:cNvPr id="385" name="Shape 385"/>
          <p:cNvCxnSpPr>
            <a:stCxn id="384" idx="1"/>
            <a:endCxn id="365" idx="3"/>
          </p:cNvCxnSpPr>
          <p:nvPr/>
        </p:nvCxnSpPr>
        <p:spPr>
          <a:xfrm flipH="1">
            <a:off x="5857435" y="3231695"/>
            <a:ext cx="931500" cy="13500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6" name="Shape 386"/>
          <p:cNvCxnSpPr>
            <a:stCxn id="384" idx="1"/>
            <a:endCxn id="371" idx="1"/>
          </p:cNvCxnSpPr>
          <p:nvPr/>
        </p:nvCxnSpPr>
        <p:spPr>
          <a:xfrm flipH="1">
            <a:off x="6621235" y="3231695"/>
            <a:ext cx="167700" cy="1350300"/>
          </a:xfrm>
          <a:prstGeom prst="bentConnector3">
            <a:avLst>
              <a:gd fmla="val 27528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6788935" y="5504721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연동한 계정을 변경한다.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788935" y="5868560"/>
            <a:ext cx="4572000" cy="27699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계정을 초기화 하고 게임을 새로 시작한다.</a:t>
            </a:r>
          </a:p>
        </p:txBody>
      </p:sp>
      <p:cxnSp>
        <p:nvCxnSpPr>
          <p:cNvPr id="389" name="Shape 389"/>
          <p:cNvCxnSpPr>
            <a:stCxn id="387" idx="1"/>
            <a:endCxn id="343" idx="0"/>
          </p:cNvCxnSpPr>
          <p:nvPr/>
        </p:nvCxnSpPr>
        <p:spPr>
          <a:xfrm flipH="1">
            <a:off x="5304235" y="5643221"/>
            <a:ext cx="1484700" cy="306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0" name="Shape 390"/>
          <p:cNvCxnSpPr>
            <a:stCxn id="388" idx="1"/>
            <a:endCxn id="339" idx="2"/>
          </p:cNvCxnSpPr>
          <p:nvPr/>
        </p:nvCxnSpPr>
        <p:spPr>
          <a:xfrm flipH="1">
            <a:off x="4105135" y="6007060"/>
            <a:ext cx="2683800" cy="528600"/>
          </a:xfrm>
          <a:prstGeom prst="bentConnector4">
            <a:avLst>
              <a:gd fmla="val 17108" name="adj1"/>
              <a:gd fmla="val 143262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1" name="Shape 391"/>
          <p:cNvSpPr/>
          <p:nvPr/>
        </p:nvSpPr>
        <p:spPr>
          <a:xfrm>
            <a:off x="2382108" y="5131605"/>
            <a:ext cx="3554999" cy="746233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92" name="Shape 392"/>
          <p:cNvSpPr/>
          <p:nvPr/>
        </p:nvSpPr>
        <p:spPr>
          <a:xfrm>
            <a:off x="2329002" y="599931"/>
            <a:ext cx="3554999" cy="578132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i="0" lang="en-US" sz="105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