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C3EA724-7225-4C56-8E9E-B2CB5A51AC39}">
  <a:tblStyle styleId="{BC3EA724-7225-4C56-8E9E-B2CB5A51AC39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11" Type="http://schemas.openxmlformats.org/officeDocument/2006/relationships/image" Target="../media/image11.png"/><Relationship Id="rId10" Type="http://schemas.openxmlformats.org/officeDocument/2006/relationships/image" Target="../media/image08.png"/><Relationship Id="rId12" Type="http://schemas.openxmlformats.org/officeDocument/2006/relationships/image" Target="../media/image05.png"/><Relationship Id="rId9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02.png"/><Relationship Id="rId7" Type="http://schemas.openxmlformats.org/officeDocument/2006/relationships/image" Target="../media/image06.png"/><Relationship Id="rId8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8.png"/><Relationship Id="rId13" Type="http://schemas.openxmlformats.org/officeDocument/2006/relationships/image" Target="../media/image12.png"/><Relationship Id="rId12" Type="http://schemas.openxmlformats.org/officeDocument/2006/relationships/image" Target="../media/image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image" Target="../media/image04.png"/><Relationship Id="rId15" Type="http://schemas.openxmlformats.org/officeDocument/2006/relationships/image" Target="../media/image10.png"/><Relationship Id="rId14" Type="http://schemas.openxmlformats.org/officeDocument/2006/relationships/image" Target="../media/image09.png"/><Relationship Id="rId5" Type="http://schemas.openxmlformats.org/officeDocument/2006/relationships/image" Target="../media/image07.png"/><Relationship Id="rId6" Type="http://schemas.openxmlformats.org/officeDocument/2006/relationships/image" Target="../media/image02.png"/><Relationship Id="rId7" Type="http://schemas.openxmlformats.org/officeDocument/2006/relationships/image" Target="../media/image06.png"/><Relationship Id="rId8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08.png"/><Relationship Id="rId12" Type="http://schemas.openxmlformats.org/officeDocument/2006/relationships/image" Target="../media/image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02.png"/><Relationship Id="rId7" Type="http://schemas.openxmlformats.org/officeDocument/2006/relationships/image" Target="../media/image06.png"/><Relationship Id="rId8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08.png"/><Relationship Id="rId10" Type="http://schemas.openxmlformats.org/officeDocument/2006/relationships/image" Target="../media/image06.png"/><Relationship Id="rId13" Type="http://schemas.openxmlformats.org/officeDocument/2006/relationships/image" Target="../media/image05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image" Target="../media/image09.png"/><Relationship Id="rId15" Type="http://schemas.openxmlformats.org/officeDocument/2006/relationships/image" Target="../media/image10.png"/><Relationship Id="rId1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02.png"/><Relationship Id="rId7" Type="http://schemas.openxmlformats.org/officeDocument/2006/relationships/image" Target="../media/image12.png"/><Relationship Id="rId8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8.png"/><Relationship Id="rId10" Type="http://schemas.openxmlformats.org/officeDocument/2006/relationships/image" Target="../media/image06.png"/><Relationship Id="rId13" Type="http://schemas.openxmlformats.org/officeDocument/2006/relationships/image" Target="../media/image05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image" Target="../media/image09.png"/><Relationship Id="rId14" Type="http://schemas.openxmlformats.org/officeDocument/2006/relationships/image" Target="../media/image04.png"/><Relationship Id="rId5" Type="http://schemas.openxmlformats.org/officeDocument/2006/relationships/image" Target="../media/image07.png"/><Relationship Id="rId6" Type="http://schemas.openxmlformats.org/officeDocument/2006/relationships/image" Target="../media/image02.png"/><Relationship Id="rId7" Type="http://schemas.openxmlformats.org/officeDocument/2006/relationships/image" Target="../media/image12.png"/><Relationship Id="rId8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88525" y="11465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동상 스트링 참고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2016.11.3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Shape 91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100" name="Shape 100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102" name="Shape 102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Shape 103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Shape 106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107" name="Shape 10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09" name="Shape 10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11" name="Shape 11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12" name="Shape 11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Shape 11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" name="Shape 114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i="0" lang="ko-KR" sz="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15" name="Shape 11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16" name="Shape 116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117" name="Shape 11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119" name="Shape 1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21" name="Shape 12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22" name="Shape 12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Shape 1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4" name="Shape 124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i="0" lang="ko-KR" sz="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25" name="Shape 12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26" name="Shape 126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127" name="Shape 12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 </a:t>
              </a:r>
            </a:p>
          </p:txBody>
        </p:sp>
        <p:pic>
          <p:nvPicPr>
            <p:cNvPr id="129" name="Shape 1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Shape 13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131" name="Shape 1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i="0" lang="ko-KR" sz="6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134" name="Shape 1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635153" y="485443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ko-KR" sz="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989657" y="3524037"/>
            <a:ext cx="830426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효과 이름과 설명은 StatueAttribute 테이블의 StatueBuffNameString과 StatueBuffExplainString 을 참조합니다.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097867" y="640270"/>
            <a:ext cx="720267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동상 이름과 설명은 NationStatue 테이블의 NationStatueName, NationStatueExplain 을 참조합니다.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097867" y="2892381"/>
            <a:ext cx="43556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StringKey 는 String_NationalLeaderStatue 를 참조합니다.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4305555" y="38770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1428750"/>
                <a:gridCol w="151447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StatueBuffNameString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StatueBuffExplainString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 이름 스트링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버프 설명 스트링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T="0" marB="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4305555" y="100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1133150"/>
                <a:gridCol w="2511850"/>
                <a:gridCol w="2511850"/>
              </a:tblGrid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NationType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NationType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NationStatueName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NationStatueExplain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국가 타입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동상 이름 (String_NationalLeaderStatue)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/>
                        <a:t>동상 설명 (String_NationalLeaderStatue)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NT_Korea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NT_Japan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NT_China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NT_India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NT_England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NT_Egypt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NT_Rome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6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NT_Persia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T="0" marB="0" marR="28325" marL="283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4097867" y="5616775"/>
            <a:ext cx="435561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StringKey 는 String_NationalLeaderStatue 를 참조합니다.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Shape 152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153" name="Shape 1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Shape 1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161" name="Shape 161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163" name="Shape 163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165" name="Shape 1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Shape 1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Shape 167"/>
          <p:cNvGrpSpPr/>
          <p:nvPr/>
        </p:nvGrpSpPr>
        <p:grpSpPr>
          <a:xfrm>
            <a:off x="280122" y="3623175"/>
            <a:ext cx="3166409" cy="743869"/>
            <a:chOff x="3941187" y="4177358"/>
            <a:chExt cx="3166409" cy="743869"/>
          </a:xfrm>
        </p:grpSpPr>
        <p:sp>
          <p:nvSpPr>
            <p:cNvPr id="168" name="Shape 168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170" name="Shape 17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Shape 171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72" name="Shape 172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73" name="Shape 17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" name="Shape 17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5" name="Shape 175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275448" y="4427509"/>
            <a:ext cx="3166409" cy="743869"/>
            <a:chOff x="3941187" y="4177358"/>
            <a:chExt cx="3166409" cy="743869"/>
          </a:xfrm>
        </p:grpSpPr>
        <p:sp>
          <p:nvSpPr>
            <p:cNvPr id="178" name="Shape 178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4615648" y="4177358"/>
              <a:ext cx="66556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180" name="Shape 18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182" name="Shape 182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183" name="Shape 18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Shape 18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5" name="Shape 185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86" name="Shape 186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87" name="Shape 187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188" name="Shape 188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 </a:t>
              </a:r>
            </a:p>
          </p:txBody>
        </p:sp>
        <p:pic>
          <p:nvPicPr>
            <p:cNvPr id="190" name="Shape 1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Shape 191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192" name="Shape 19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Shape 193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195" name="Shape 1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2628971" y="4054378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2635153" y="4854432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graphicFrame>
        <p:nvGraphicFramePr>
          <p:cNvPr id="201" name="Shape 201"/>
          <p:cNvGraphicFramePr/>
          <p:nvPr/>
        </p:nvGraphicFramePr>
        <p:xfrm>
          <a:off x="4308475" y="193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효과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2" name="Shape 202"/>
          <p:cNvSpPr txBox="1"/>
          <p:nvPr/>
        </p:nvSpPr>
        <p:spPr>
          <a:xfrm>
            <a:off x="4097867" y="1595788"/>
            <a:ext cx="351737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String_NationalLeaderStatue 를 참조합니다.</a:t>
            </a:r>
          </a:p>
        </p:txBody>
      </p:sp>
      <p:cxnSp>
        <p:nvCxnSpPr>
          <p:cNvPr id="203" name="Shape 203"/>
          <p:cNvCxnSpPr>
            <a:stCxn id="162" idx="3"/>
          </p:cNvCxnSpPr>
          <p:nvPr/>
        </p:nvCxnSpPr>
        <p:spPr>
          <a:xfrm flipH="1" rot="10800000">
            <a:off x="2096723" y="2043900"/>
            <a:ext cx="2211899" cy="130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04" name="Shape 204"/>
          <p:cNvGrpSpPr/>
          <p:nvPr/>
        </p:nvGrpSpPr>
        <p:grpSpPr>
          <a:xfrm>
            <a:off x="4143507" y="3111274"/>
            <a:ext cx="3166409" cy="743869"/>
            <a:chOff x="3941187" y="4177358"/>
            <a:chExt cx="3166409" cy="743869"/>
          </a:xfrm>
        </p:grpSpPr>
        <p:sp>
          <p:nvSpPr>
            <p:cNvPr id="205" name="Shape 20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4615648" y="4177358"/>
              <a:ext cx="69762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 </a:t>
              </a: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Shape 20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209" name="Shape 209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10" name="Shape 2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Shape 2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" name="Shape 212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13" name="Shape 21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14" name="Shape 214"/>
          <p:cNvGrpSpPr/>
          <p:nvPr/>
        </p:nvGrpSpPr>
        <p:grpSpPr>
          <a:xfrm>
            <a:off x="4143507" y="3961879"/>
            <a:ext cx="3166409" cy="743869"/>
            <a:chOff x="3941187" y="4177358"/>
            <a:chExt cx="3166409" cy="743869"/>
          </a:xfrm>
        </p:grpSpPr>
        <p:sp>
          <p:nvSpPr>
            <p:cNvPr id="215" name="Shape 21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217" name="Shape 2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Shape 21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grpSp>
          <p:nvGrpSpPr>
            <p:cNvPr id="219" name="Shape 219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20" name="Shape 2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Shape 22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2" name="Shape 222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23" name="Shape 22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24" name="Shape 224"/>
          <p:cNvGrpSpPr/>
          <p:nvPr/>
        </p:nvGrpSpPr>
        <p:grpSpPr>
          <a:xfrm>
            <a:off x="4143507" y="5630497"/>
            <a:ext cx="3166409" cy="743869"/>
            <a:chOff x="3941187" y="4177358"/>
            <a:chExt cx="3166409" cy="743869"/>
          </a:xfrm>
        </p:grpSpPr>
        <p:sp>
          <p:nvSpPr>
            <p:cNvPr id="225" name="Shape 22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229" name="Shape 229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30" name="Shape 2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Shape 23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2" name="Shape 232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33" name="Shape 23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234" name="Shape 234"/>
          <p:cNvGrpSpPr/>
          <p:nvPr/>
        </p:nvGrpSpPr>
        <p:grpSpPr>
          <a:xfrm>
            <a:off x="4143507" y="4784794"/>
            <a:ext cx="3166409" cy="743869"/>
            <a:chOff x="3941187" y="4177358"/>
            <a:chExt cx="3166409" cy="743869"/>
          </a:xfrm>
        </p:grpSpPr>
        <p:sp>
          <p:nvSpPr>
            <p:cNvPr id="235" name="Shape 23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237" name="Shape 23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Shape 23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239" name="Shape 239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240" name="Shape 24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Shape 24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2" name="Shape 242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243" name="Shape 24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44" name="Shape 244"/>
          <p:cNvSpPr txBox="1"/>
          <p:nvPr/>
        </p:nvSpPr>
        <p:spPr>
          <a:xfrm>
            <a:off x="6494932" y="3524117"/>
            <a:ext cx="762724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무료 !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583017" y="4382676"/>
            <a:ext cx="76272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01553" y="4436596"/>
            <a:ext cx="210602" cy="2106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Shape 247"/>
          <p:cNvGraphicFramePr/>
          <p:nvPr/>
        </p:nvGraphicFramePr>
        <p:xfrm>
          <a:off x="8130220" y="35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사용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Shape 248"/>
          <p:cNvGraphicFramePr/>
          <p:nvPr/>
        </p:nvGraphicFramePr>
        <p:xfrm>
          <a:off x="8130220" y="446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사용 중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Shape 249"/>
          <p:cNvGraphicFramePr/>
          <p:nvPr/>
        </p:nvGraphicFramePr>
        <p:xfrm>
          <a:off x="8130220" y="49295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사용 불가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Shape 250"/>
          <p:cNvGraphicFramePr/>
          <p:nvPr/>
        </p:nvGraphicFramePr>
        <p:xfrm>
          <a:off x="8130220" y="3994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/>
                        <a:t>무료 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51" name="Shape 251"/>
          <p:cNvCxnSpPr>
            <a:stCxn id="208" idx="3"/>
          </p:cNvCxnSpPr>
          <p:nvPr/>
        </p:nvCxnSpPr>
        <p:spPr>
          <a:xfrm>
            <a:off x="7192783" y="3368329"/>
            <a:ext cx="937500" cy="26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2" name="Shape 252"/>
          <p:cNvCxnSpPr>
            <a:stCxn id="244" idx="3"/>
          </p:cNvCxnSpPr>
          <p:nvPr/>
        </p:nvCxnSpPr>
        <p:spPr>
          <a:xfrm>
            <a:off x="7257656" y="3650722"/>
            <a:ext cx="872700" cy="44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3" name="Shape 253"/>
          <p:cNvCxnSpPr>
            <a:stCxn id="237" idx="3"/>
          </p:cNvCxnSpPr>
          <p:nvPr/>
        </p:nvCxnSpPr>
        <p:spPr>
          <a:xfrm flipH="1" rot="10800000">
            <a:off x="7238269" y="4566626"/>
            <a:ext cx="891900" cy="49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4" name="Shape 254"/>
          <p:cNvCxnSpPr>
            <a:stCxn id="227" idx="3"/>
          </p:cNvCxnSpPr>
          <p:nvPr/>
        </p:nvCxnSpPr>
        <p:spPr>
          <a:xfrm flipH="1" rot="10800000">
            <a:off x="7238269" y="5034329"/>
            <a:ext cx="891900" cy="87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255" name="Shape 255"/>
          <p:cNvGraphicFramePr/>
          <p:nvPr/>
        </p:nvGraphicFramePr>
        <p:xfrm>
          <a:off x="4832355" y="256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2시간 지속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56" name="Shape 256"/>
          <p:cNvCxnSpPr>
            <a:stCxn id="212" idx="0"/>
          </p:cNvCxnSpPr>
          <p:nvPr/>
        </p:nvCxnSpPr>
        <p:spPr>
          <a:xfrm flipH="1" rot="10800000">
            <a:off x="5353136" y="2779157"/>
            <a:ext cx="1089000" cy="53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Shape 262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263" name="Shape 263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Shape 264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265" name="Shape 26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Shape 2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7" name="Shape 2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Shape 268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" name="Shape 2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Shape 270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" name="Shape 276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277" name="Shape 27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Shape 27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9" name="Shape 279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Shape 281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282" name="Shape 28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Shape 283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284" name="Shape 284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285" name="Shape 28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6" name="Shape 28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87" name="Shape 287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288" name="Shape 288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89" name="Shape 289"/>
            <p:cNvGrpSpPr/>
            <p:nvPr/>
          </p:nvGrpSpPr>
          <p:grpSpPr>
            <a:xfrm>
              <a:off x="275448" y="4427509"/>
              <a:ext cx="3166409" cy="743869"/>
              <a:chOff x="3941187" y="4177358"/>
              <a:chExt cx="3166409" cy="743869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Shape 291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풍작의 상징</a:t>
                </a:r>
              </a:p>
            </p:txBody>
          </p:sp>
          <p:pic>
            <p:nvPicPr>
              <p:cNvPr id="292" name="Shape 29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3" name="Shape 293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grpSp>
            <p:nvGrpSpPr>
              <p:cNvPr id="294" name="Shape 294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295" name="Shape 29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6" name="Shape 29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97" name="Shape 297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298" name="Shape 298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299" name="Shape 299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Shape 301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302" name="Shape 30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" name="Shape 303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304" name="Shape 30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5" name="Shape 305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306" name="Shape 306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307" name="Shape 30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Shape 308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" name="Shape 30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Shape 310"/>
            <p:cNvSpPr txBox="1"/>
            <p:nvPr/>
          </p:nvSpPr>
          <p:spPr>
            <a:xfrm>
              <a:off x="2628971" y="4054378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  <p:pic>
          <p:nvPicPr>
            <p:cNvPr id="311" name="Shape 3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Shape 312"/>
            <p:cNvSpPr txBox="1"/>
            <p:nvPr/>
          </p:nvSpPr>
          <p:spPr>
            <a:xfrm>
              <a:off x="2628971" y="4859192"/>
              <a:ext cx="762724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8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무료 !</a:t>
              </a:r>
            </a:p>
          </p:txBody>
        </p:sp>
      </p:grpSp>
      <p:sp>
        <p:nvSpPr>
          <p:cNvPr id="313" name="Shape 313"/>
          <p:cNvSpPr/>
          <p:nvPr/>
        </p:nvSpPr>
        <p:spPr>
          <a:xfrm>
            <a:off x="346609" y="1788783"/>
            <a:ext cx="3045086" cy="239275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341934" y="1760096"/>
            <a:ext cx="304976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국가별 지도자 동상 도움말</a:t>
            </a:r>
          </a:p>
        </p:txBody>
      </p:sp>
      <p:cxnSp>
        <p:nvCxnSpPr>
          <p:cNvPr id="315" name="Shape 315"/>
          <p:cNvCxnSpPr/>
          <p:nvPr/>
        </p:nvCxnSpPr>
        <p:spPr>
          <a:xfrm>
            <a:off x="435749" y="2088677"/>
            <a:ext cx="28178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6" name="Shape 316"/>
          <p:cNvSpPr txBox="1"/>
          <p:nvPr/>
        </p:nvSpPr>
        <p:spPr>
          <a:xfrm>
            <a:off x="362514" y="2124110"/>
            <a:ext cx="3049761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지도자 동상은 국가별로 실존하는 동상을 그대로 옮겨놓았습니다.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동상이 가진 효과는 하루에 한 번씩 사용할 수 있으며, 기준 시간이 지나야만 다시 사용할 수 있게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매일 첫 번째 동상 효과는 무료로 사용할 수 있지만 두 번째 동상 효과부터는 크라운을 사용해야만 하니 신중하게 무료 효과를 선택하세요!</a:t>
            </a:r>
          </a:p>
        </p:txBody>
      </p:sp>
      <p:graphicFrame>
        <p:nvGraphicFramePr>
          <p:cNvPr id="317" name="Shape 317"/>
          <p:cNvGraphicFramePr/>
          <p:nvPr/>
        </p:nvGraphicFramePr>
        <p:xfrm>
          <a:off x="4366433" y="1943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741175"/>
                <a:gridCol w="294287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국가별 지도자 동상 도움말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지도자 동상은 국가별로 실존하는 동상을 그대로 옮겨놓았습니다.\n동상이 가진 효과는 하루에 한 번씩 사용할 수 있으며, 기준 시간이 지나야만 다시 사용할 수 있게 됩니다.\n매일 첫 번째 동상 효과는 무료로 사용할 수 있지만 두 번째 동상 효과부터는 크라운을 사용해야만하니 신중하게 무료 효과를 선택하세요!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18" name="Shape 318"/>
          <p:cNvSpPr txBox="1"/>
          <p:nvPr/>
        </p:nvSpPr>
        <p:spPr>
          <a:xfrm>
            <a:off x="4097867" y="1595788"/>
            <a:ext cx="351737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String_NationalLeaderStatue 를 참조합니다.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Shape 324"/>
          <p:cNvGrpSpPr/>
          <p:nvPr/>
        </p:nvGrpSpPr>
        <p:grpSpPr>
          <a:xfrm>
            <a:off x="161917" y="615458"/>
            <a:ext cx="3379348" cy="5947265"/>
            <a:chOff x="161917" y="615458"/>
            <a:chExt cx="3379348" cy="5947265"/>
          </a:xfrm>
        </p:grpSpPr>
        <p:sp>
          <p:nvSpPr>
            <p:cNvPr id="325" name="Shape 325"/>
            <p:cNvSpPr/>
            <p:nvPr/>
          </p:nvSpPr>
          <p:spPr>
            <a:xfrm>
              <a:off x="190063" y="615460"/>
              <a:ext cx="3351202" cy="594726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6" name="Shape 326"/>
            <p:cNvGrpSpPr/>
            <p:nvPr/>
          </p:nvGrpSpPr>
          <p:grpSpPr>
            <a:xfrm>
              <a:off x="190063" y="615458"/>
              <a:ext cx="3346532" cy="388017"/>
              <a:chOff x="4267428" y="1542413"/>
              <a:chExt cx="7314285" cy="634922"/>
            </a:xfrm>
          </p:grpSpPr>
          <p:pic>
            <p:nvPicPr>
              <p:cNvPr id="327" name="Shape 3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4267428" y="1542413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" name="Shape 3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924571" y="1542416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9" name="Shape 3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1917" y="1342340"/>
              <a:ext cx="1791136" cy="18505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Shape 330"/>
            <p:cNvSpPr/>
            <p:nvPr/>
          </p:nvSpPr>
          <p:spPr>
            <a:xfrm>
              <a:off x="191980" y="1019174"/>
              <a:ext cx="3344610" cy="21665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1" name="Shape 3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88839" y="1079237"/>
              <a:ext cx="946130" cy="17202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Shape 332"/>
            <p:cNvSpPr/>
            <p:nvPr/>
          </p:nvSpPr>
          <p:spPr>
            <a:xfrm>
              <a:off x="1938006" y="1273970"/>
              <a:ext cx="1523910" cy="152849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rgbClr val="FFF2CC"/>
              </a:solidFill>
              <a:prstDash val="dash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1163430" y="638750"/>
              <a:ext cx="1399795" cy="3336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이순신 장군 동상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1980014" y="1570021"/>
              <a:ext cx="13997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동상 설명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90063" y="3241400"/>
              <a:ext cx="3346528" cy="27180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1629929" y="3195126"/>
              <a:ext cx="466793" cy="313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효과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90064" y="3573300"/>
              <a:ext cx="3346527" cy="209033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8" name="Shape 338"/>
            <p:cNvGrpSpPr/>
            <p:nvPr/>
          </p:nvGrpSpPr>
          <p:grpSpPr>
            <a:xfrm>
              <a:off x="190061" y="6374367"/>
              <a:ext cx="3346530" cy="186248"/>
              <a:chOff x="4280126" y="3276618"/>
              <a:chExt cx="7263492" cy="304761"/>
            </a:xfrm>
          </p:grpSpPr>
          <p:pic>
            <p:nvPicPr>
              <p:cNvPr id="339" name="Shape 33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280126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Shape 34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911872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1" name="Shape 341"/>
            <p:cNvGrpSpPr/>
            <p:nvPr/>
          </p:nvGrpSpPr>
          <p:grpSpPr>
            <a:xfrm>
              <a:off x="280122" y="3623175"/>
              <a:ext cx="3166409" cy="743869"/>
              <a:chOff x="3941187" y="4177358"/>
              <a:chExt cx="3166409" cy="743869"/>
            </a:xfrm>
          </p:grpSpPr>
          <p:sp>
            <p:nvSpPr>
              <p:cNvPr id="342" name="Shape 342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Shape 343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풍년의 상징</a:t>
                </a:r>
              </a:p>
            </p:txBody>
          </p:sp>
          <p:pic>
            <p:nvPicPr>
              <p:cNvPr id="344" name="Shape 34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5" name="Shape 345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사용 불가</a:t>
                </a:r>
              </a:p>
            </p:txBody>
          </p:sp>
          <p:grpSp>
            <p:nvGrpSpPr>
              <p:cNvPr id="346" name="Shape 346"/>
              <p:cNvGrpSpPr/>
              <p:nvPr/>
            </p:nvGrpSpPr>
            <p:grpSpPr>
              <a:xfrm>
                <a:off x="3958057" y="4216721"/>
                <a:ext cx="671977" cy="671977"/>
                <a:chOff x="3958057" y="4216721"/>
                <a:chExt cx="671977" cy="671977"/>
              </a:xfrm>
            </p:grpSpPr>
            <p:pic>
              <p:nvPicPr>
                <p:cNvPr id="347" name="Shape 34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3958057" y="4216721"/>
                  <a:ext cx="671977" cy="6719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8" name="Shape 348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4049023" y="4317876"/>
                  <a:ext cx="490042" cy="490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49" name="Shape 349"/>
              <p:cNvSpPr txBox="1"/>
              <p:nvPr/>
            </p:nvSpPr>
            <p:spPr>
              <a:xfrm>
                <a:off x="4614451" y="4382542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생산량  </a:t>
                </a: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350" name="Shape 350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351" name="Shape 351"/>
            <p:cNvGrpSpPr/>
            <p:nvPr/>
          </p:nvGrpSpPr>
          <p:grpSpPr>
            <a:xfrm>
              <a:off x="279894" y="5223070"/>
              <a:ext cx="3166409" cy="743869"/>
              <a:chOff x="3941187" y="4177358"/>
              <a:chExt cx="3166409" cy="743869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3941187" y="4185573"/>
                <a:ext cx="3166409" cy="73565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Shape 353"/>
              <p:cNvSpPr txBox="1"/>
              <p:nvPr/>
            </p:nvSpPr>
            <p:spPr>
              <a:xfrm>
                <a:off x="4615648" y="4177358"/>
                <a:ext cx="66556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투쟁의 상징</a:t>
                </a:r>
              </a:p>
            </p:txBody>
          </p:sp>
          <p:pic>
            <p:nvPicPr>
              <p:cNvPr id="354" name="Shape 35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19669" y="4308855"/>
                <a:ext cx="716279" cy="2846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5" name="Shape 355"/>
              <p:cNvSpPr txBox="1"/>
              <p:nvPr/>
            </p:nvSpPr>
            <p:spPr>
              <a:xfrm>
                <a:off x="6354126" y="4317876"/>
                <a:ext cx="636337" cy="2330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사 용</a:t>
                </a:r>
              </a:p>
            </p:txBody>
          </p:sp>
          <p:pic>
            <p:nvPicPr>
              <p:cNvPr id="356" name="Shape 35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" name="Shape 357"/>
              <p:cNvSpPr txBox="1"/>
              <p:nvPr/>
            </p:nvSpPr>
            <p:spPr>
              <a:xfrm>
                <a:off x="4614451" y="4382542"/>
                <a:ext cx="11496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2 시간</a:t>
                </a: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지속</a:t>
                </a: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모든 자원 채집속도  </a:t>
                </a:r>
                <a:r>
                  <a:rPr b="1" lang="ko-KR" sz="6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+10 %</a:t>
                </a:r>
              </a:p>
            </p:txBody>
          </p:sp>
          <p:cxnSp>
            <p:nvCxnSpPr>
              <p:cNvPr id="358" name="Shape 358"/>
              <p:cNvCxnSpPr/>
              <p:nvPr/>
            </p:nvCxnSpPr>
            <p:spPr>
              <a:xfrm>
                <a:off x="4668382" y="4399569"/>
                <a:ext cx="1108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pic>
          <p:nvPicPr>
            <p:cNvPr id="359" name="Shape 35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1788" y="5377423"/>
              <a:ext cx="492745" cy="49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Shape 360"/>
            <p:cNvSpPr/>
            <p:nvPr/>
          </p:nvSpPr>
          <p:spPr>
            <a:xfrm>
              <a:off x="190060" y="5671844"/>
              <a:ext cx="3351202" cy="70252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" name="Shape 36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4680" y="5739523"/>
              <a:ext cx="634844" cy="634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Shape 36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209599" y="3245484"/>
              <a:ext cx="271916" cy="2719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3" name="Shape 363"/>
            <p:cNvGrpSpPr/>
            <p:nvPr/>
          </p:nvGrpSpPr>
          <p:grpSpPr>
            <a:xfrm>
              <a:off x="275448" y="4427509"/>
              <a:ext cx="3202234" cy="743869"/>
              <a:chOff x="275448" y="4427509"/>
              <a:chExt cx="3202234" cy="743869"/>
            </a:xfrm>
          </p:grpSpPr>
          <p:grpSp>
            <p:nvGrpSpPr>
              <p:cNvPr id="364" name="Shape 364"/>
              <p:cNvGrpSpPr/>
              <p:nvPr/>
            </p:nvGrpSpPr>
            <p:grpSpPr>
              <a:xfrm>
                <a:off x="275448" y="4427509"/>
                <a:ext cx="3166409" cy="743869"/>
                <a:chOff x="3941187" y="4177358"/>
                <a:chExt cx="3166409" cy="743869"/>
              </a:xfrm>
            </p:grpSpPr>
            <p:sp>
              <p:nvSpPr>
                <p:cNvPr id="365" name="Shape 365"/>
                <p:cNvSpPr/>
                <p:nvPr/>
              </p:nvSpPr>
              <p:spPr>
                <a:xfrm>
                  <a:off x="3941187" y="4185573"/>
                  <a:ext cx="3166409" cy="735655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Shape 366"/>
                <p:cNvSpPr txBox="1"/>
                <p:nvPr/>
              </p:nvSpPr>
              <p:spPr>
                <a:xfrm>
                  <a:off x="4615648" y="4177358"/>
                  <a:ext cx="66556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7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풍작의 상징</a:t>
                  </a:r>
                </a:p>
              </p:txBody>
            </p:sp>
            <p:pic>
              <p:nvPicPr>
                <p:cNvPr id="367" name="Shape 367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6319669" y="4308855"/>
                  <a:ext cx="716279" cy="2846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8" name="Shape 368"/>
                <p:cNvSpPr txBox="1"/>
                <p:nvPr/>
              </p:nvSpPr>
              <p:spPr>
                <a:xfrm>
                  <a:off x="6354126" y="4317876"/>
                  <a:ext cx="636337" cy="233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7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사 용</a:t>
                  </a:r>
                </a:p>
              </p:txBody>
            </p:sp>
            <p:grpSp>
              <p:nvGrpSpPr>
                <p:cNvPr id="369" name="Shape 369"/>
                <p:cNvGrpSpPr/>
                <p:nvPr/>
              </p:nvGrpSpPr>
              <p:grpSpPr>
                <a:xfrm>
                  <a:off x="3958057" y="4216721"/>
                  <a:ext cx="671977" cy="671977"/>
                  <a:chOff x="3958057" y="4216721"/>
                  <a:chExt cx="671977" cy="671977"/>
                </a:xfrm>
              </p:grpSpPr>
              <p:pic>
                <p:nvPicPr>
                  <p:cNvPr id="370" name="Shape 370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3958057" y="4216721"/>
                    <a:ext cx="671977" cy="6719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71" name="Shape 371"/>
                  <p:cNvPicPr preferRelativeResize="0"/>
                  <p:nvPr/>
                </p:nvPicPr>
                <p:blipFill rotWithShape="1">
                  <a:blip r:embed="rId14">
                    <a:alphaModFix/>
                  </a:blip>
                  <a:srcRect b="0" l="0" r="0" t="0"/>
                  <a:stretch/>
                </p:blipFill>
                <p:spPr>
                  <a:xfrm>
                    <a:off x="4049023" y="4317876"/>
                    <a:ext cx="490042" cy="4900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372" name="Shape 372"/>
                <p:cNvSpPr txBox="1"/>
                <p:nvPr/>
              </p:nvSpPr>
              <p:spPr>
                <a:xfrm>
                  <a:off x="4614451" y="4382542"/>
                  <a:ext cx="114967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 시간</a:t>
                  </a:r>
                  <a:r>
                    <a:rPr b="1" lang="ko-KR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지속</a:t>
                  </a: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모든 자원 채집속도  </a:t>
                  </a:r>
                  <a:r>
                    <a:rPr b="1" lang="ko-KR" sz="600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+10 %</a:t>
                  </a:r>
                </a:p>
              </p:txBody>
            </p:sp>
            <p:cxnSp>
              <p:nvCxnSpPr>
                <p:cNvPr id="373" name="Shape 373"/>
                <p:cNvCxnSpPr/>
                <p:nvPr/>
              </p:nvCxnSpPr>
              <p:spPr>
                <a:xfrm>
                  <a:off x="4668382" y="4399569"/>
                  <a:ext cx="110816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4" name="Shape 374"/>
              <p:cNvSpPr txBox="1"/>
              <p:nvPr/>
            </p:nvSpPr>
            <p:spPr>
              <a:xfrm>
                <a:off x="2714958" y="4824469"/>
                <a:ext cx="762724" cy="273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SzPct val="25000"/>
                  <a:buNone/>
                </a:pPr>
                <a:r>
                  <a:rPr b="1" lang="ko-KR" sz="9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</a:p>
            </p:txBody>
          </p:sp>
          <p:pic>
            <p:nvPicPr>
              <p:cNvPr id="375" name="Shape 37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733493" y="4878389"/>
                <a:ext cx="210602" cy="2106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6" name="Shape 376"/>
          <p:cNvSpPr/>
          <p:nvPr/>
        </p:nvSpPr>
        <p:spPr>
          <a:xfrm>
            <a:off x="185389" y="2996059"/>
            <a:ext cx="3355875" cy="9291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352106" y="3240488"/>
            <a:ext cx="313900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효과를 사용하기 위해 필요한 크라운이 부족합니다!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204680" y="2996059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9" name="Shape 379"/>
          <p:cNvCxnSpPr/>
          <p:nvPr/>
        </p:nvCxnSpPr>
        <p:spPr>
          <a:xfrm>
            <a:off x="204680" y="3925214"/>
            <a:ext cx="3336585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380" name="Shape 380"/>
          <p:cNvGraphicFramePr/>
          <p:nvPr/>
        </p:nvGraphicFramePr>
        <p:xfrm>
          <a:off x="4301110" y="35898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{BC3EA724-7225-4C56-8E9E-B2CB5A51AC39}</a:tableStyleId>
              </a:tblPr>
              <a:tblGrid>
                <a:gridCol w="647700"/>
                <a:gridCol w="257175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효과를 사용하기 위해 필요한 크라운이 부족합니다!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1" name="Shape 381"/>
          <p:cNvSpPr txBox="1"/>
          <p:nvPr/>
        </p:nvSpPr>
        <p:spPr>
          <a:xfrm>
            <a:off x="4097867" y="3238800"/>
            <a:ext cx="351737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String_NationalLeaderStatue 를 참조합니다.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33565" y="106035"/>
            <a:ext cx="15664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스트링 참고 내용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133565" y="106035"/>
            <a:ext cx="19880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지도자 동상 수정 사항</a:t>
            </a:r>
          </a:p>
        </p:txBody>
      </p:sp>
      <p:sp>
        <p:nvSpPr>
          <p:cNvPr id="388" name="Shape 388"/>
          <p:cNvSpPr/>
          <p:nvPr/>
        </p:nvSpPr>
        <p:spPr>
          <a:xfrm>
            <a:off x="190063" y="615460"/>
            <a:ext cx="3351202" cy="59472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Shape 389"/>
          <p:cNvGrpSpPr/>
          <p:nvPr/>
        </p:nvGrpSpPr>
        <p:grpSpPr>
          <a:xfrm>
            <a:off x="190063" y="615458"/>
            <a:ext cx="3346532" cy="388017"/>
            <a:chOff x="4267428" y="1542413"/>
            <a:chExt cx="7314285" cy="634922"/>
          </a:xfrm>
        </p:grpSpPr>
        <p:pic>
          <p:nvPicPr>
            <p:cNvPr id="390" name="Shape 3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428" y="1542413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Shape 3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24571" y="1542416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2" name="Shape 3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17" y="1342340"/>
            <a:ext cx="1791136" cy="185053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/>
        </p:nvSpPr>
        <p:spPr>
          <a:xfrm>
            <a:off x="191980" y="1019174"/>
            <a:ext cx="3344610" cy="21665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88839" y="1079237"/>
            <a:ext cx="946130" cy="172023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/>
          <p:nvPr/>
        </p:nvSpPr>
        <p:spPr>
          <a:xfrm>
            <a:off x="1938006" y="1273970"/>
            <a:ext cx="1523910" cy="1528495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rgbClr val="FFF2CC"/>
            </a:solidFill>
            <a:prstDash val="dashDot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1163430" y="638750"/>
            <a:ext cx="139979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이순신 장군 동상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980014" y="1570021"/>
            <a:ext cx="139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동상 설명</a:t>
            </a:r>
          </a:p>
        </p:txBody>
      </p:sp>
      <p:sp>
        <p:nvSpPr>
          <p:cNvPr id="398" name="Shape 398"/>
          <p:cNvSpPr/>
          <p:nvPr/>
        </p:nvSpPr>
        <p:spPr>
          <a:xfrm>
            <a:off x="190063" y="3241400"/>
            <a:ext cx="3346528" cy="2718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629929" y="3195126"/>
            <a:ext cx="466793" cy="31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</a:p>
        </p:txBody>
      </p:sp>
      <p:sp>
        <p:nvSpPr>
          <p:cNvPr id="400" name="Shape 400"/>
          <p:cNvSpPr/>
          <p:nvPr/>
        </p:nvSpPr>
        <p:spPr>
          <a:xfrm>
            <a:off x="190064" y="3573300"/>
            <a:ext cx="3346527" cy="20903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190061" y="6374367"/>
            <a:ext cx="3346530" cy="186248"/>
            <a:chOff x="4280126" y="3276618"/>
            <a:chExt cx="7263492" cy="304761"/>
          </a:xfrm>
        </p:grpSpPr>
        <p:pic>
          <p:nvPicPr>
            <p:cNvPr id="402" name="Shape 40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4280126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Shape 40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11872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Shape 404"/>
          <p:cNvGrpSpPr/>
          <p:nvPr/>
        </p:nvGrpSpPr>
        <p:grpSpPr>
          <a:xfrm>
            <a:off x="280122" y="4427509"/>
            <a:ext cx="3166409" cy="743869"/>
            <a:chOff x="3941187" y="4177358"/>
            <a:chExt cx="3166409" cy="743869"/>
          </a:xfrm>
        </p:grpSpPr>
        <p:sp>
          <p:nvSpPr>
            <p:cNvPr id="405" name="Shape 40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풍년의 상징</a:t>
              </a:r>
            </a:p>
          </p:txBody>
        </p:sp>
        <p:pic>
          <p:nvPicPr>
            <p:cNvPr id="407" name="Shape 4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Shape 40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불가</a:t>
              </a:r>
            </a:p>
          </p:txBody>
        </p:sp>
        <p:grpSp>
          <p:nvGrpSpPr>
            <p:cNvPr id="409" name="Shape 409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410" name="Shape 4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" name="Shape 4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2" name="Shape 412"/>
            <p:cNvSpPr txBox="1"/>
            <p:nvPr/>
          </p:nvSpPr>
          <p:spPr>
            <a:xfrm>
              <a:off x="4614451" y="4382542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생산량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413" name="Shape 413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14" name="Shape 414"/>
          <p:cNvGrpSpPr/>
          <p:nvPr/>
        </p:nvGrpSpPr>
        <p:grpSpPr>
          <a:xfrm>
            <a:off x="279894" y="5223070"/>
            <a:ext cx="3166409" cy="743869"/>
            <a:chOff x="3941187" y="4177358"/>
            <a:chExt cx="3166409" cy="743869"/>
          </a:xfrm>
        </p:grpSpPr>
        <p:sp>
          <p:nvSpPr>
            <p:cNvPr id="415" name="Shape 415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투쟁의 상징</a:t>
              </a:r>
            </a:p>
          </p:txBody>
        </p:sp>
        <p:pic>
          <p:nvPicPr>
            <p:cNvPr id="417" name="Shape 4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Shape 418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 용</a:t>
              </a:r>
            </a:p>
          </p:txBody>
        </p:sp>
        <p:pic>
          <p:nvPicPr>
            <p:cNvPr id="419" name="Shape 4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58057" y="4216721"/>
              <a:ext cx="671977" cy="671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Shape 420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421" name="Shape 421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pic>
        <p:nvPicPr>
          <p:cNvPr id="422" name="Shape 4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1788" y="5377423"/>
            <a:ext cx="492745" cy="49274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x="190060" y="5671844"/>
            <a:ext cx="3351202" cy="702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4680" y="5739523"/>
            <a:ext cx="634844" cy="63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Shape 4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09599" y="3245484"/>
            <a:ext cx="271916" cy="2719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Shape 426"/>
          <p:cNvGrpSpPr/>
          <p:nvPr/>
        </p:nvGrpSpPr>
        <p:grpSpPr>
          <a:xfrm>
            <a:off x="279894" y="3614365"/>
            <a:ext cx="3166409" cy="743869"/>
            <a:chOff x="3941187" y="4177358"/>
            <a:chExt cx="3166409" cy="743869"/>
          </a:xfrm>
        </p:grpSpPr>
        <p:sp>
          <p:nvSpPr>
            <p:cNvPr id="427" name="Shape 427"/>
            <p:cNvSpPr/>
            <p:nvPr/>
          </p:nvSpPr>
          <p:spPr>
            <a:xfrm>
              <a:off x="3941187" y="4185573"/>
              <a:ext cx="3166409" cy="73565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4615648" y="4177358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풍작의 상징</a:t>
              </a:r>
            </a:p>
          </p:txBody>
        </p:sp>
        <p:pic>
          <p:nvPicPr>
            <p:cNvPr id="429" name="Shape 4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19669" y="4308855"/>
              <a:ext cx="716279" cy="284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Shape 430"/>
            <p:cNvSpPr txBox="1"/>
            <p:nvPr/>
          </p:nvSpPr>
          <p:spPr>
            <a:xfrm>
              <a:off x="6354126" y="4317876"/>
              <a:ext cx="63633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 중</a:t>
              </a:r>
            </a:p>
          </p:txBody>
        </p:sp>
        <p:grpSp>
          <p:nvGrpSpPr>
            <p:cNvPr id="431" name="Shape 431"/>
            <p:cNvGrpSpPr/>
            <p:nvPr/>
          </p:nvGrpSpPr>
          <p:grpSpPr>
            <a:xfrm>
              <a:off x="3958057" y="4216721"/>
              <a:ext cx="671977" cy="671977"/>
              <a:chOff x="3958057" y="4216721"/>
              <a:chExt cx="671977" cy="671977"/>
            </a:xfrm>
          </p:grpSpPr>
          <p:pic>
            <p:nvPicPr>
              <p:cNvPr id="432" name="Shape 43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58057" y="4216721"/>
                <a:ext cx="671977" cy="6719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3" name="Shape 43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49023" y="4317876"/>
                <a:ext cx="490042" cy="490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4" name="Shape 434"/>
            <p:cNvSpPr txBox="1"/>
            <p:nvPr/>
          </p:nvSpPr>
          <p:spPr>
            <a:xfrm>
              <a:off x="4614451" y="4382542"/>
              <a:ext cx="1149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시간</a:t>
              </a: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지속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ko-KR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모든 자원 채집속도  </a:t>
              </a:r>
              <a:r>
                <a:rPr b="1" lang="ko-KR" sz="6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+10 %</a:t>
              </a:r>
            </a:p>
          </p:txBody>
        </p:sp>
        <p:cxnSp>
          <p:nvCxnSpPr>
            <p:cNvPr id="435" name="Shape 435"/>
            <p:cNvCxnSpPr/>
            <p:nvPr/>
          </p:nvCxnSpPr>
          <p:spPr>
            <a:xfrm>
              <a:off x="4668382" y="4399569"/>
              <a:ext cx="1108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36" name="Shape 436"/>
          <p:cNvSpPr/>
          <p:nvPr/>
        </p:nvSpPr>
        <p:spPr>
          <a:xfrm>
            <a:off x="319576" y="3912823"/>
            <a:ext cx="591994" cy="187786"/>
          </a:xfrm>
          <a:prstGeom prst="rect">
            <a:avLst/>
          </a:prstGeom>
          <a:solidFill>
            <a:schemeClr val="accent6">
              <a:alpha val="84705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79800" y="3847926"/>
            <a:ext cx="690515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00:00:00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097867" y="3238800"/>
            <a:ext cx="68034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사용 중인 효과가 목록의 상단으로 위치해야 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중인 효과가 2개 이상이라면, 가장 마지막에 사용된 효과가 목록의 최상단에 위치합니다.</a:t>
            </a:r>
          </a:p>
        </p:txBody>
      </p:sp>
      <p:cxnSp>
        <p:nvCxnSpPr>
          <p:cNvPr id="439" name="Shape 439"/>
          <p:cNvCxnSpPr>
            <a:stCxn id="438" idx="1"/>
            <a:endCxn id="427" idx="3"/>
          </p:cNvCxnSpPr>
          <p:nvPr/>
        </p:nvCxnSpPr>
        <p:spPr>
          <a:xfrm flipH="1">
            <a:off x="3446267" y="3561966"/>
            <a:ext cx="651600" cy="42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0" name="Shape 440"/>
          <p:cNvSpPr txBox="1"/>
          <p:nvPr/>
        </p:nvSpPr>
        <p:spPr>
          <a:xfrm>
            <a:off x="4103896" y="4055010"/>
            <a:ext cx="56495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시간이 모두 종료되면 사용 불가 상태로 변경됩니다.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상단으로 정렬되었던 지속 효과는 다시 원래 위치로 돌아갑니다.</a:t>
            </a:r>
          </a:p>
        </p:txBody>
      </p:sp>
      <p:cxnSp>
        <p:nvCxnSpPr>
          <p:cNvPr id="441" name="Shape 441"/>
          <p:cNvCxnSpPr>
            <a:stCxn id="440" idx="1"/>
            <a:endCxn id="405" idx="3"/>
          </p:cNvCxnSpPr>
          <p:nvPr/>
        </p:nvCxnSpPr>
        <p:spPr>
          <a:xfrm flipH="1">
            <a:off x="3446596" y="4378175"/>
            <a:ext cx="657300" cy="42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