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ㅍ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3.png"/><Relationship Id="rId13" Type="http://schemas.openxmlformats.org/officeDocument/2006/relationships/image" Target="../media/image09.png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04.png"/><Relationship Id="rId15" Type="http://schemas.openxmlformats.org/officeDocument/2006/relationships/image" Target="../media/image15.png"/><Relationship Id="rId14" Type="http://schemas.openxmlformats.org/officeDocument/2006/relationships/image" Target="../media/image10.png"/><Relationship Id="rId17" Type="http://schemas.openxmlformats.org/officeDocument/2006/relationships/image" Target="../media/image13.png"/><Relationship Id="rId16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00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hyperlink" Target="https://docs.google.com/presentation/d/1Do0C0qNmOyw28uBf6ZoROZ0NuurpST9g-I6bzBaM2rs/edit#slide=id.p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대륙 지도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2016.10.07.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2016.10.07. 	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6" y="735091"/>
            <a:ext cx="1042983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지도는 유저가 속한 대륙(서버) 전체를 축약화 한 일종의 맵이다.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대륙 지도에서 자신과 연맹의 위치 관련 정보를 확인할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지도의 한 부분을 터치하면 뷰포트가 해당 위치로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 UI에서 세계지도 UI로 진입할 수 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2595" y="735091"/>
            <a:ext cx="11092068" cy="595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지도는 필드 메인 UI의 아이콘을 통해 진입할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지도의 한 영역을 터치하면 그 위치에 해당하는 필드의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지도를 47 * 47 (2009개)로 분할하고 각 영역을 터치했을 경우 이동할 뷰포트 좌표를 테이블로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유저가 대륙 지도의 빈 공간이 아닌 오브젝트 아이콘을 터치했을 경우, 해당 오브젝트의 정확한 좌표를 뷰포트 중앙에 오도록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지도에 노출되는 아이콘은 다음과 같다.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타운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 맹주의 타운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연맹원의 타운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영역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마지막으로 보고 있던 뷰포트 영역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레이드 몬스터 출현 범위 및 소멸까지 남은 시간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 UI에 진입할 때마다 필요한 모든 좌표를 서버로부터 받아온다.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지도를 보고 있는 동안 도시이동 등으로 인해 좌표가 바뀌게 되어도 즉시 갱신하지는 않는다.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지도에서는 다음 정보를 확인할 수 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대륙의 황제 닉네임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대륙 황제의 실제 국가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대륙의 황제가 설정한 대륙명 + 서버번호 (ex. CleGames#999)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황제가 없을 경우, 황제가 대륙명을 설정하지 않았을 경우 서버번호만 출력된다.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황성의 남은 보호 시간 (= 다음 황쟁까지 남은 시간) : 초단위로 실시간 갱신된다.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36104" y="36576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82595" y="735091"/>
            <a:ext cx="110920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 아이콘은 필드에서만 노출된다.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 아이콘을 터치 시 대륙 지도 UI로 진입한다.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868" y="735091"/>
            <a:ext cx="3240000" cy="575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x="6807145" y="4622244"/>
            <a:ext cx="559252" cy="557213"/>
            <a:chOff x="7286625" y="4348162"/>
            <a:chExt cx="559252" cy="557213"/>
          </a:xfrm>
        </p:grpSpPr>
        <p:sp>
          <p:nvSpPr>
            <p:cNvPr id="118" name="Shape 118"/>
            <p:cNvSpPr/>
            <p:nvPr/>
          </p:nvSpPr>
          <p:spPr>
            <a:xfrm>
              <a:off x="7298190" y="4391366"/>
              <a:ext cx="547687" cy="459240"/>
            </a:xfrm>
            <a:prstGeom prst="rect">
              <a:avLst/>
            </a:prstGeom>
            <a:solidFill>
              <a:srgbClr val="34311C"/>
            </a:solidFill>
            <a:ln cap="flat" cmpd="sng" w="12700">
              <a:solidFill>
                <a:srgbClr val="A19E87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Shape 119"/>
            <p:cNvGrpSpPr/>
            <p:nvPr/>
          </p:nvGrpSpPr>
          <p:grpSpPr>
            <a:xfrm>
              <a:off x="7286625" y="4348162"/>
              <a:ext cx="557213" cy="557213"/>
              <a:chOff x="7658100" y="4757737"/>
              <a:chExt cx="557213" cy="557213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7658100" y="4757737"/>
                <a:ext cx="557213" cy="557213"/>
              </a:xfrm>
              <a:prstGeom prst="ellipse">
                <a:avLst/>
              </a:prstGeom>
              <a:solidFill>
                <a:srgbClr val="34311C"/>
              </a:solidFill>
              <a:ln cap="flat" cmpd="sng" w="12700">
                <a:solidFill>
                  <a:srgbClr val="A19E87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1" name="Shape 1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669665" y="4757737"/>
                <a:ext cx="545647" cy="5456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22" name="Shape 122"/>
          <p:cNvCxnSpPr/>
          <p:nvPr/>
        </p:nvCxnSpPr>
        <p:spPr>
          <a:xfrm>
            <a:off x="5947030" y="4562928"/>
            <a:ext cx="1063688" cy="388908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" name="Shape 123"/>
          <p:cNvSpPr/>
          <p:nvPr/>
        </p:nvSpPr>
        <p:spPr>
          <a:xfrm>
            <a:off x="3958073" y="4346871"/>
            <a:ext cx="2201372" cy="44214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대륙 지도 UI로 이동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837085" y="232659"/>
            <a:ext cx="3240000" cy="5759999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429755" y="535149"/>
            <a:ext cx="5829147" cy="5193704"/>
          </a:xfrm>
          <a:prstGeom prst="diamond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45691" y="34601"/>
            <a:ext cx="2276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대륙 지도 화면 구성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7062064" y="3925848"/>
            <a:ext cx="915686" cy="1215889"/>
            <a:chOff x="7062064" y="3925848"/>
            <a:chExt cx="915686" cy="1215889"/>
          </a:xfrm>
        </p:grpSpPr>
        <p:sp>
          <p:nvSpPr>
            <p:cNvPr id="133" name="Shape 133"/>
            <p:cNvSpPr/>
            <p:nvPr/>
          </p:nvSpPr>
          <p:spPr>
            <a:xfrm>
              <a:off x="7166468" y="3925848"/>
              <a:ext cx="811282" cy="735225"/>
            </a:xfrm>
            <a:prstGeom prst="diamond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7062064" y="4406512"/>
              <a:ext cx="811282" cy="735225"/>
            </a:xfrm>
            <a:prstGeom prst="diamond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195376" y="386879"/>
            <a:ext cx="4749619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표시되는 정보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서버명#서버번호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서버명은 현재 황제가 설정함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설정하지 않았을 경우 서버번호만 표시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황제 닉네임 및 실제 국가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황성 남은 보호 시간 (다음 황쟁까지 남은 시간)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표시되는 오브젝트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타운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연맹주 타운 위치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 내가 맹주일 경우 표시하지 않음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타운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 위치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영역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마지막으로 보고 있던 뷰포트 영역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출현 범위 및 소멸까지 남은 시간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 아이콘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뒤로가기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세계지도 아이콘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표시 / 표시하지 않음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영역 표시 / 표시하지 않음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출현 범위 표시 / 표시하지 않음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4632362" y="535149"/>
            <a:ext cx="1978368" cy="1166563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3960994" y="403933"/>
            <a:ext cx="2411652" cy="63776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 지도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오브젝트가 없는 영역 터치 시 해당 뷰포트로 이동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1365" y="2822492"/>
            <a:ext cx="701829" cy="620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6028085" y="2173958"/>
            <a:ext cx="1110266" cy="90119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 flipH="1" rot="10800000">
            <a:off x="4776330" y="5338488"/>
            <a:ext cx="1058858" cy="47876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" name="Shape 141"/>
          <p:cNvSpPr/>
          <p:nvPr/>
        </p:nvSpPr>
        <p:spPr>
          <a:xfrm>
            <a:off x="3536407" y="5168975"/>
            <a:ext cx="2008516" cy="59873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화면에 보이는 영역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(9:16 기준)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085" y="5386362"/>
            <a:ext cx="3250163" cy="61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9417" y="5426442"/>
            <a:ext cx="533507" cy="5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3117" y="5340823"/>
            <a:ext cx="651834" cy="65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26888" y="5338487"/>
            <a:ext cx="702481" cy="7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7803" y="3487367"/>
            <a:ext cx="748703" cy="765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5739614" y="3543089"/>
            <a:ext cx="701433" cy="34138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3542428" y="3234297"/>
            <a:ext cx="2197186" cy="61758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내가 마지막으로 보고 있던 뷰포트 영역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34846" y="4548564"/>
            <a:ext cx="214869" cy="330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>
            <a:endCxn id="149" idx="1"/>
          </p:cNvCxnSpPr>
          <p:nvPr/>
        </p:nvCxnSpPr>
        <p:spPr>
          <a:xfrm>
            <a:off x="5775046" y="4278575"/>
            <a:ext cx="1459799" cy="435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4679755" y="4052828"/>
            <a:ext cx="1095360" cy="45162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76359" y="2757222"/>
            <a:ext cx="214869" cy="330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 flipH="1">
            <a:off x="9576600" y="2119693"/>
            <a:ext cx="712305" cy="742237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9642617" y="1973101"/>
            <a:ext cx="2490878" cy="62654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타운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(내가 맹주일 경우 표시하지 않음)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0703" y="3527525"/>
            <a:ext cx="194941" cy="1949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>
            <a:endCxn id="155" idx="3"/>
          </p:cNvCxnSpPr>
          <p:nvPr/>
        </p:nvCxnSpPr>
        <p:spPr>
          <a:xfrm flipH="1">
            <a:off x="8695644" y="2999495"/>
            <a:ext cx="1545900" cy="625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10241668" y="2822491"/>
            <a:ext cx="1035329" cy="3539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타운</a:t>
            </a:r>
          </a:p>
        </p:txBody>
      </p:sp>
      <p:sp>
        <p:nvSpPr>
          <p:cNvPr id="158" name="Shape 158"/>
          <p:cNvSpPr/>
          <p:nvPr/>
        </p:nvSpPr>
        <p:spPr>
          <a:xfrm>
            <a:off x="6610731" y="329576"/>
            <a:ext cx="1826960" cy="29243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CleGames#999</a:t>
            </a:r>
          </a:p>
        </p:txBody>
      </p:sp>
      <p:sp>
        <p:nvSpPr>
          <p:cNvPr id="159" name="Shape 159"/>
          <p:cNvSpPr/>
          <p:nvPr/>
        </p:nvSpPr>
        <p:spPr>
          <a:xfrm>
            <a:off x="6610731" y="631104"/>
            <a:ext cx="1826960" cy="29243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황제 : Peter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6610731" y="935691"/>
            <a:ext cx="1826960" cy="29243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50000">
                <a:schemeClr val="dk1"/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rgbClr val="EA0487"/>
                </a:solidFill>
                <a:latin typeface="Arial"/>
                <a:ea typeface="Arial"/>
                <a:cs typeface="Arial"/>
                <a:sym typeface="Arial"/>
              </a:rPr>
              <a:t>보호 상태</a:t>
            </a:r>
            <a:r>
              <a:rPr b="1" lang="en-US" sz="11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 13d 23:59:59</a:t>
            </a:r>
          </a:p>
        </p:txBody>
      </p:sp>
      <p:sp>
        <p:nvSpPr>
          <p:cNvPr id="161" name="Shape 161"/>
          <p:cNvSpPr/>
          <p:nvPr/>
        </p:nvSpPr>
        <p:spPr>
          <a:xfrm>
            <a:off x="5838978" y="240031"/>
            <a:ext cx="3240000" cy="575999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205800" y="2465758"/>
            <a:ext cx="811282" cy="735225"/>
          </a:xfrm>
          <a:prstGeom prst="diamond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45340" y="2599607"/>
            <a:ext cx="332200" cy="33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Shape 164"/>
          <p:cNvCxnSpPr/>
          <p:nvPr/>
        </p:nvCxnSpPr>
        <p:spPr>
          <a:xfrm flipH="1">
            <a:off x="8628935" y="1589458"/>
            <a:ext cx="1612731" cy="1185696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5" name="Shape 165"/>
          <p:cNvSpPr/>
          <p:nvPr/>
        </p:nvSpPr>
        <p:spPr>
          <a:xfrm>
            <a:off x="10241667" y="1372117"/>
            <a:ext cx="1035330" cy="43467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건물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20877" y="608993"/>
            <a:ext cx="336652" cy="336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2" idx="0"/>
          </p:cNvCxnSpPr>
          <p:nvPr/>
        </p:nvCxnSpPr>
        <p:spPr>
          <a:xfrm flipH="1">
            <a:off x="8611441" y="1111258"/>
            <a:ext cx="1630200" cy="1354499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10241667" y="894055"/>
            <a:ext cx="1252456" cy="43467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영역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11692" y="4102157"/>
            <a:ext cx="332200" cy="3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882518" y="1629116"/>
            <a:ext cx="1061133" cy="778121"/>
          </a:xfrm>
          <a:prstGeom prst="diamond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85025" y="1820043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99035" y="2020244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71698" y="2878283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60045" y="4631907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94960" y="3670535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45303" y="3743714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25893" y="3618532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77168" y="4825698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6207" y="3901769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52077" y="2931808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53613" y="3046333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76449" y="2868091"/>
            <a:ext cx="194941" cy="1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14514" y="2613866"/>
            <a:ext cx="194941" cy="1949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flipH="1" rot="10800000">
            <a:off x="5844564" y="5746219"/>
            <a:ext cx="954469" cy="635196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5" name="Shape 185"/>
          <p:cNvSpPr/>
          <p:nvPr/>
        </p:nvSpPr>
        <p:spPr>
          <a:xfrm>
            <a:off x="4262769" y="6164026"/>
            <a:ext cx="2008516" cy="46091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세계지도 UI로 이동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7511304" y="5803606"/>
            <a:ext cx="21046" cy="37924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323392" y="6164026"/>
            <a:ext cx="2008516" cy="47132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내 타운을 제외한 모든 오브젝트를 가림</a:t>
            </a:r>
          </a:p>
        </p:txBody>
      </p:sp>
      <p:sp>
        <p:nvSpPr>
          <p:cNvPr id="188" name="Shape 188"/>
          <p:cNvSpPr/>
          <p:nvPr/>
        </p:nvSpPr>
        <p:spPr>
          <a:xfrm>
            <a:off x="8331909" y="6164026"/>
            <a:ext cx="1519101" cy="47132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연맹 영지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영역 표시를 끔</a:t>
            </a:r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8141137" y="5756655"/>
            <a:ext cx="621766" cy="399086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3585" y="5426442"/>
            <a:ext cx="533507" cy="53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81417" y="5340823"/>
            <a:ext cx="651834" cy="65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51075" y="5338487"/>
            <a:ext cx="702481" cy="70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76359" y="5503412"/>
            <a:ext cx="706993" cy="3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948538" y="5503412"/>
            <a:ext cx="706993" cy="3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551485" y="5503412"/>
            <a:ext cx="706993" cy="37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9396968" y="4972678"/>
            <a:ext cx="2269263" cy="37271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비활성화 했을 때 아이콘 변화</a:t>
            </a:r>
          </a:p>
        </p:txBody>
      </p:sp>
      <p:sp>
        <p:nvSpPr>
          <p:cNvPr id="197" name="Shape 197"/>
          <p:cNvSpPr/>
          <p:nvPr/>
        </p:nvSpPr>
        <p:spPr>
          <a:xfrm>
            <a:off x="4386032" y="1824156"/>
            <a:ext cx="2197186" cy="42884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황성 이미지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(대륙 지도 이미지에 박혀 있음)</a:t>
            </a:r>
          </a:p>
        </p:txBody>
      </p:sp>
      <p:sp>
        <p:nvSpPr>
          <p:cNvPr id="198" name="Shape 198"/>
          <p:cNvSpPr/>
          <p:nvPr/>
        </p:nvSpPr>
        <p:spPr>
          <a:xfrm>
            <a:off x="5918508" y="5041671"/>
            <a:ext cx="3062412" cy="38950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>
              <a:alpha val="6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199"/>
          <p:cNvCxnSpPr/>
          <p:nvPr/>
        </p:nvCxnSpPr>
        <p:spPr>
          <a:xfrm flipH="1">
            <a:off x="7796030" y="4481689"/>
            <a:ext cx="1613424" cy="62552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9409454" y="4304710"/>
            <a:ext cx="1993003" cy="3539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스크롤로 화면 이동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415039" y="5414164"/>
            <a:ext cx="612497" cy="622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9881175" y="6164026"/>
            <a:ext cx="1785056" cy="47132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레이드 몬스터 출현 범위 표시를 끔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8850129" y="5785637"/>
            <a:ext cx="1398988" cy="370107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04" name="Shape 20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87875" y="5414164"/>
            <a:ext cx="612497" cy="62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119946" y="5503412"/>
            <a:ext cx="706993" cy="3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4771" y="1632480"/>
            <a:ext cx="754837" cy="7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7">
            <a:alphaModFix/>
          </a:blip>
          <a:srcRect b="0" l="18447" r="0" t="0"/>
          <a:stretch/>
        </p:blipFill>
        <p:spPr>
          <a:xfrm rot="-4408792">
            <a:off x="7143429" y="1488904"/>
            <a:ext cx="761563" cy="197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 flipH="1">
            <a:off x="7449716" y="621312"/>
            <a:ext cx="2791951" cy="1356657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10241667" y="403971"/>
            <a:ext cx="1891828" cy="434679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예상 위치 및 소멸까지 남은 시간</a:t>
            </a:r>
          </a:p>
        </p:txBody>
      </p:sp>
      <p:sp>
        <p:nvSpPr>
          <p:cNvPr id="210" name="Shape 210"/>
          <p:cNvSpPr/>
          <p:nvPr/>
        </p:nvSpPr>
        <p:spPr>
          <a:xfrm>
            <a:off x="6991365" y="2215185"/>
            <a:ext cx="804665" cy="172132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998834" y="2222558"/>
            <a:ext cx="295886" cy="155185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7145820" y="2182848"/>
            <a:ext cx="5229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HH:SS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636104" y="365760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아이콘 표시 위치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855" y="2124640"/>
            <a:ext cx="3833623" cy="38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882595" y="735091"/>
            <a:ext cx="11092068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기준좌표((0,0)으로 가정)에서 대상 오브젝트까지의 거리와 같은 비율의 위치에 표시한다.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Shape 220"/>
          <p:cNvCxnSpPr/>
          <p:nvPr/>
        </p:nvCxnSpPr>
        <p:spPr>
          <a:xfrm flipH="1">
            <a:off x="5973985" y="1530125"/>
            <a:ext cx="1630226" cy="1713738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7604211" y="1256426"/>
            <a:ext cx="1852265" cy="54739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필드 위의 실제 좌표가 (800,600)일 경우,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3733112" y="3222633"/>
            <a:ext cx="1254732" cy="72804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3" name="Shape 223"/>
          <p:cNvSpPr/>
          <p:nvPr/>
        </p:nvSpPr>
        <p:spPr>
          <a:xfrm>
            <a:off x="3730730" y="3217872"/>
            <a:ext cx="1254918" cy="746461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8557" y="41374"/>
                  <a:pt x="17115" y="82749"/>
                  <a:pt x="37115" y="102591"/>
                </a:cubicBezTo>
                <a:cubicBezTo>
                  <a:pt x="57115" y="122434"/>
                  <a:pt x="88557" y="120743"/>
                  <a:pt x="120000" y="11905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064533" y="3847180"/>
            <a:ext cx="587311" cy="206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66.7%</a:t>
            </a:r>
          </a:p>
        </p:txBody>
      </p:sp>
      <p:cxnSp>
        <p:nvCxnSpPr>
          <p:cNvPr id="225" name="Shape 225"/>
          <p:cNvCxnSpPr/>
          <p:nvPr/>
        </p:nvCxnSpPr>
        <p:spPr>
          <a:xfrm flipH="1" rot="10800000">
            <a:off x="3728537" y="2679709"/>
            <a:ext cx="937278" cy="53816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flipH="1" rot="10800000">
            <a:off x="4983267" y="3412510"/>
            <a:ext cx="937278" cy="53816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4651844" y="2689727"/>
            <a:ext cx="1254732" cy="72804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8" name="Shape 228"/>
          <p:cNvSpPr/>
          <p:nvPr/>
        </p:nvSpPr>
        <p:spPr>
          <a:xfrm>
            <a:off x="3733112" y="2664774"/>
            <a:ext cx="909638" cy="54833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1989" y="77702"/>
                  <a:pt x="23979" y="35404"/>
                  <a:pt x="43979" y="15775"/>
                </a:cubicBezTo>
                <a:cubicBezTo>
                  <a:pt x="63978" y="-3853"/>
                  <a:pt x="91989" y="-813"/>
                  <a:pt x="120000" y="2226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730730" y="2650858"/>
            <a:ext cx="587311" cy="206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4362533" y="5199071"/>
            <a:ext cx="848700" cy="4667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4983267" y="4862203"/>
            <a:ext cx="804401" cy="46674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 flipH="1" rot="10800000">
            <a:off x="4376148" y="4862204"/>
            <a:ext cx="623787" cy="34162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 flipH="1" rot="10800000">
            <a:off x="5211233" y="5334837"/>
            <a:ext cx="576435" cy="33097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4" name="Shape 234"/>
          <p:cNvSpPr/>
          <p:nvPr/>
        </p:nvSpPr>
        <p:spPr>
          <a:xfrm>
            <a:off x="4376148" y="5203826"/>
            <a:ext cx="835085" cy="461988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8557" y="41374"/>
                  <a:pt x="17115" y="82749"/>
                  <a:pt x="37115" y="102591"/>
                </a:cubicBezTo>
                <a:cubicBezTo>
                  <a:pt x="57115" y="122434"/>
                  <a:pt x="88557" y="120743"/>
                  <a:pt x="120000" y="11905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296937" y="5501673"/>
            <a:ext cx="587311" cy="206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66.7%</a:t>
            </a:r>
          </a:p>
        </p:txBody>
      </p:sp>
      <p:sp>
        <p:nvSpPr>
          <p:cNvPr id="236" name="Shape 236"/>
          <p:cNvSpPr/>
          <p:nvPr/>
        </p:nvSpPr>
        <p:spPr>
          <a:xfrm>
            <a:off x="4384028" y="4879969"/>
            <a:ext cx="582712" cy="30544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1989" y="77702"/>
                  <a:pt x="23979" y="35404"/>
                  <a:pt x="43979" y="15775"/>
                </a:cubicBezTo>
                <a:cubicBezTo>
                  <a:pt x="63978" y="-3853"/>
                  <a:pt x="91989" y="-813"/>
                  <a:pt x="120000" y="2226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368810" y="4845214"/>
            <a:ext cx="440626" cy="100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cxnSp>
        <p:nvCxnSpPr>
          <p:cNvPr id="238" name="Shape 238"/>
          <p:cNvCxnSpPr/>
          <p:nvPr/>
        </p:nvCxnSpPr>
        <p:spPr>
          <a:xfrm flipH="1">
            <a:off x="5920545" y="3874873"/>
            <a:ext cx="1683666" cy="1454072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7604211" y="3576776"/>
            <a:ext cx="2087530" cy="59619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대륙 지도 상 같은 비율의 위치에 아이콘을 표시한다.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268416" y="3082303"/>
            <a:ext cx="45557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512735" y="3074849"/>
            <a:ext cx="91723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(1199,1199)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 rot="-5400000">
            <a:off x="4912274" y="1821492"/>
            <a:ext cx="2345635" cy="2329733"/>
          </a:xfrm>
          <a:prstGeom prst="flowChartDocument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636104" y="365760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아이콘이 겹칠 때 우선순위</a:t>
            </a:r>
          </a:p>
        </p:txBody>
      </p:sp>
      <p:sp>
        <p:nvSpPr>
          <p:cNvPr id="248" name="Shape 248"/>
          <p:cNvSpPr/>
          <p:nvPr/>
        </p:nvSpPr>
        <p:spPr>
          <a:xfrm rot="-5400000">
            <a:off x="790026" y="1821492"/>
            <a:ext cx="2345635" cy="2329733"/>
          </a:xfrm>
          <a:prstGeom prst="flowChartDocument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 rot="8100000">
            <a:off x="1846509" y="2267505"/>
            <a:ext cx="518474" cy="518474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8100000">
            <a:off x="1489818" y="2276642"/>
            <a:ext cx="518450" cy="518450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rot="8100000">
            <a:off x="1851459" y="2643247"/>
            <a:ext cx="518474" cy="518474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8100000">
            <a:off x="1484841" y="2648472"/>
            <a:ext cx="518474" cy="518474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21601" y="4004194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989983" y="4041780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98444" y="1444208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(x,y+)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583217" y="1444208"/>
            <a:ext cx="922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(x+,y+)</a:t>
            </a:r>
          </a:p>
        </p:txBody>
      </p:sp>
      <p:sp>
        <p:nvSpPr>
          <p:cNvPr id="257" name="Shape 257"/>
          <p:cNvSpPr/>
          <p:nvPr/>
        </p:nvSpPr>
        <p:spPr>
          <a:xfrm rot="8100000">
            <a:off x="5918123" y="2727122"/>
            <a:ext cx="518474" cy="518474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40341" y="4446475"/>
            <a:ext cx="4444319" cy="927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왼쪽(x좌표가 작은 쪽)이 오른쪽보다 앞에 나온다.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아래쪽(y좌표가 작은 쪽)이 위쪽보다 앞에 나온다.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 rot="8100000">
            <a:off x="5579064" y="2697438"/>
            <a:ext cx="518474" cy="518474"/>
          </a:xfrm>
          <a:prstGeom prst="teardrop">
            <a:avLst>
              <a:gd fmla="val 165454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719489" y="2831527"/>
            <a:ext cx="237622" cy="23762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395589" y="403955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014449" y="4077142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372433" y="1479570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(x,y+)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702949" y="1479570"/>
            <a:ext cx="922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(x+,y+)</a:t>
            </a:r>
          </a:p>
        </p:txBody>
      </p:sp>
      <p:sp>
        <p:nvSpPr>
          <p:cNvPr id="265" name="Shape 265"/>
          <p:cNvSpPr/>
          <p:nvPr/>
        </p:nvSpPr>
        <p:spPr>
          <a:xfrm rot="8100000">
            <a:off x="5855892" y="2382988"/>
            <a:ext cx="518474" cy="518474"/>
          </a:xfrm>
          <a:prstGeom prst="teardrop">
            <a:avLst>
              <a:gd fmla="val 165454" name="adj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996317" y="2517077"/>
            <a:ext cx="237622" cy="23762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84660" y="4446475"/>
            <a:ext cx="3871181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타운 아이콘은 무조건 가장 앞에 나온다.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연맹주 타운 아이콘은 내 타운 아이콘 다음으로 앞에 나온다.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 rot="-5400000">
            <a:off x="9108902" y="1821492"/>
            <a:ext cx="2345635" cy="2329733"/>
          </a:xfrm>
          <a:prstGeom prst="flowChartDocument">
            <a:avLst/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8592218" y="403955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1360602" y="4077142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8569063" y="1479570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(x,y+)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0899578" y="1479570"/>
            <a:ext cx="922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(x+,y+)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592218" y="4446475"/>
            <a:ext cx="3599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 아이콘은 내 타운 아이콘을 제외하고 가장 앞에 나온다.</a:t>
            </a:r>
          </a:p>
        </p:txBody>
      </p:sp>
      <p:sp>
        <p:nvSpPr>
          <p:cNvPr id="274" name="Shape 274"/>
          <p:cNvSpPr/>
          <p:nvPr/>
        </p:nvSpPr>
        <p:spPr>
          <a:xfrm rot="8100000">
            <a:off x="10424241" y="2641212"/>
            <a:ext cx="157662" cy="157662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9905151" y="2910412"/>
            <a:ext cx="286388" cy="286388"/>
            <a:chOff x="8309239" y="2721862"/>
            <a:chExt cx="733232" cy="733232"/>
          </a:xfrm>
        </p:grpSpPr>
        <p:sp>
          <p:nvSpPr>
            <p:cNvPr id="276" name="Shape 276"/>
            <p:cNvSpPr/>
            <p:nvPr/>
          </p:nvSpPr>
          <p:spPr>
            <a:xfrm rot="8100000">
              <a:off x="8416619" y="2829241"/>
              <a:ext cx="518474" cy="518474"/>
            </a:xfrm>
            <a:prstGeom prst="teardrop">
              <a:avLst>
                <a:gd fmla="val 165454" name="adj"/>
              </a:avLst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8557043" y="2963331"/>
              <a:ext cx="237622" cy="23762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Shape 278"/>
          <p:cNvSpPr/>
          <p:nvPr/>
        </p:nvSpPr>
        <p:spPr>
          <a:xfrm rot="8100000">
            <a:off x="9987069" y="2584914"/>
            <a:ext cx="157662" cy="157662"/>
          </a:xfrm>
          <a:prstGeom prst="teardrop">
            <a:avLst>
              <a:gd fmla="val 165454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677" y="2526742"/>
            <a:ext cx="908085" cy="90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Shape 280"/>
          <p:cNvGrpSpPr/>
          <p:nvPr/>
        </p:nvGrpSpPr>
        <p:grpSpPr>
          <a:xfrm>
            <a:off x="10253032" y="3053607"/>
            <a:ext cx="278151" cy="278151"/>
            <a:chOff x="7916110" y="2540400"/>
            <a:chExt cx="733232" cy="733232"/>
          </a:xfrm>
        </p:grpSpPr>
        <p:sp>
          <p:nvSpPr>
            <p:cNvPr id="281" name="Shape 281"/>
            <p:cNvSpPr/>
            <p:nvPr/>
          </p:nvSpPr>
          <p:spPr>
            <a:xfrm rot="8100000">
              <a:off x="8023490" y="2647779"/>
              <a:ext cx="518474" cy="518474"/>
            </a:xfrm>
            <a:prstGeom prst="teardrop">
              <a:avLst>
                <a:gd fmla="val 165454" name="adj"/>
              </a:avLst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8163914" y="2781868"/>
              <a:ext cx="237622" cy="23762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36104" y="365760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출현 예상 범위 표시 규칙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74642" y="735091"/>
            <a:ext cx="11092068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동시에 필드의 네 개 구역에서 출현한다. (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레이드 몬스터 기획서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1구역 : (0:0) ~ (599:599)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2구역 : (600:0) ~ (1199:599)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3구역 : (0:599) ~ (599:1199)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4구역 : (600:600) ~ (1199:1199)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임의의 200x200 영역을 생성한다. (총 4개)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영역 내에 레이드 몬스터의 좌표(3x3의 중심좌표)가 포함되도록 한다.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클라이언트에 각 영역의 중심 좌표를 전달한다.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클라이언트는 전달받은 각 영역의 중심좌표를 기준으로 200x200의 영역을 대륙 지도 UI에 그린다.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8055858" y="1238226"/>
            <a:ext cx="2358170" cy="1805189"/>
            <a:chOff x="5849985" y="3367255"/>
            <a:chExt cx="2358170" cy="1805189"/>
          </a:xfrm>
        </p:grpSpPr>
        <p:sp>
          <p:nvSpPr>
            <p:cNvPr id="290" name="Shape 290"/>
            <p:cNvSpPr/>
            <p:nvPr/>
          </p:nvSpPr>
          <p:spPr>
            <a:xfrm>
              <a:off x="6170212" y="3482671"/>
              <a:ext cx="787178" cy="787178"/>
            </a:xfrm>
            <a:prstGeom prst="rect">
              <a:avLst/>
            </a:prstGeom>
            <a:solidFill>
              <a:srgbClr val="F4B08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3구역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6957390" y="3482671"/>
              <a:ext cx="787178" cy="787178"/>
            </a:xfrm>
            <a:prstGeom prst="rect">
              <a:avLst/>
            </a:prstGeom>
            <a:solidFill>
              <a:srgbClr val="FFD966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4구역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6957390" y="4269850"/>
              <a:ext cx="787178" cy="787178"/>
            </a:xfrm>
            <a:prstGeom prst="rect">
              <a:avLst/>
            </a:prstGeom>
            <a:solidFill>
              <a:srgbClr val="8DA9DB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2구역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6170212" y="4269850"/>
              <a:ext cx="787178" cy="787178"/>
            </a:xfrm>
            <a:prstGeom prst="rect">
              <a:avLst/>
            </a:prstGeom>
            <a:solidFill>
              <a:srgbClr val="A8D08C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1구역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7371067" y="3367255"/>
              <a:ext cx="83708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(1199:1199)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7404728" y="4154433"/>
              <a:ext cx="7697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(1199:600)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7472056" y="4941612"/>
              <a:ext cx="6351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(1199:0)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6673499" y="4941612"/>
              <a:ext cx="56778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(600:0)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606172" y="4154433"/>
              <a:ext cx="70243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(600:600)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6581217" y="3367255"/>
              <a:ext cx="7697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(600:1199)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5953646" y="4941612"/>
              <a:ext cx="4331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(0:0)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5886319" y="4158512"/>
              <a:ext cx="56778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(0:600)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5849985" y="3367255"/>
              <a:ext cx="6351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(0:1199)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