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제목 슬라이드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제목 및 세로 텍스트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세로 제목 및 텍스트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제목 및 내용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구역 머리글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콘텐츠 2개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비교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제목만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빈 화면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캡션 있는 콘텐츠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캡션 있는 그림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S2_박스 아이템_1.0</a:t>
            </a:r>
          </a:p>
        </p:txBody>
      </p:sp>
      <p:sp>
        <p:nvSpPr>
          <p:cNvPr id="89" name="Shape 89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2016.10.28.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Peter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838200" y="688156"/>
            <a:ext cx="10515599" cy="54888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V1.0 – 2016.10.28. 	초안 작성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/>
        </p:nvSpPr>
        <p:spPr>
          <a:xfrm>
            <a:off x="636104" y="365760"/>
            <a:ext cx="19639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박스 아이템 정의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825236" y="827744"/>
            <a:ext cx="11233413" cy="3693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박스 아이템은 아이템을 사용하면 1가지 이상의 아이템을 획득하는 형태의 모든 아이템을 말한다.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박스 아이템은 콤보 아이템과 랜덤 아이템으로 나뉜다.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콤보 아이템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사용시 테이블에 정의된 모든 아이템을 정해진 개수만큼 획득한다.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테이블에 아이템 종류와 개수를 정의한다.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랜덤 아이템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테이블에 정의된 아이템 중 n개를 임의로 획득한다.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테이블에 아이템 뽑기 횟수, 각 횟수 별 확률, 아이템 종류, 아이템 개수 (또는 최소, 최대값), 각 아이템 별 뽑힐 확률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‘수박’ 아이템을 사용하면 아이템이 1개 나올 확률 20%, 2개 나올 확률 50%, 3개 나올 확률 30%(모든 확률의 합은 100%여야 한다.)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아이템 종류는 수박 껍데기, 수박 씨, 수박 살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각각의 뽑힐 확률은 20%, 50%, 30% (모든 확률의 합은 100%여야 한다.)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각각의 획득량은 1개(고정수치), 5~10개, 1~2개(최소~최대 사이 임의 값)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박스 아이템 안에는 또 박스 아이템이 들어있을 수 있다.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