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유물 옵션 1.0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2016.10.21.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013629" y="667910"/>
            <a:ext cx="1066738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 정보_궁병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기병 공격력 증가 : 필드 모든 전투에서 기병의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기병, 궁기병(기병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필드 모든 전투에서 적용 되어집니다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레이드 전투, 몬스터 전투, 자원지 전투, 싱글 공성 전투, 싱글 수성 전투 , 집결 공성 전투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집결 수성 전투 , 황성 전투 , 불가사의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 전투 기병 공격력 증가 : 공성 전투 시 기병의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기병, 궁기병(기병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공성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싱글 공성 전투, 집결 공성 전투</a:t>
            </a:r>
          </a:p>
        </p:txBody>
      </p:sp>
      <p:sp>
        <p:nvSpPr>
          <p:cNvPr id="143" name="Shape 143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013629" y="667910"/>
            <a:ext cx="1066738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 정보_기병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수성 전투 기병 공격력 증가 : 수성 전투 시 기병의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기병, 궁기병(기병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수성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싱글 수성 전투, 집결 수성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전투 기병 공격력 증가 : 자원지 전투 시 기병의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기병, 궁기병(기병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자원지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자원지 공격 전투, 자원지 방어 전투</a:t>
            </a:r>
          </a:p>
        </p:txBody>
      </p:sp>
      <p:sp>
        <p:nvSpPr>
          <p:cNvPr id="149" name="Shape 149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1013629" y="667910"/>
            <a:ext cx="1066738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 정보_기병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몬스터 전투 기병 공격력 증가 : 몬스터, 레이드 몬스터 전투 시 기병의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기병, 궁기병(기병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몬스터, 레이드 몬스터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몬스터 전투, 레이드 몬스터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쟁탈전 전투 기병 공격력 증가 : 쟁탈전 전투에서 기병의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기병, 궁기병(기병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쟁탈전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황성 전투, 7대 불가사의 전투</a:t>
            </a:r>
          </a:p>
        </p:txBody>
      </p:sp>
      <p:sp>
        <p:nvSpPr>
          <p:cNvPr id="155" name="Shape 155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1013629" y="667910"/>
            <a:ext cx="1066738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 정보_공성병기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공성병기 공격력 증가 : 필드 모든 전투에서 공성병기의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충차, 투석기(공성병기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필드 모든 전투에서 적용 되어집니다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레이드 전투, 몬스터 전투, 자원지 전투, 싱글 공성 전투, 싱글 수성 전투 , 집결 공성 전투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집결 수성 전투 , 황성 전투 , 불가사의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 전투 공성병기 공격력 증가 : 공성 전투 시 공성병기의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충차, 투석기 (공성병기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공성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싱글 공성 전투, 집결 공성 전투</a:t>
            </a:r>
          </a:p>
        </p:txBody>
      </p:sp>
      <p:sp>
        <p:nvSpPr>
          <p:cNvPr id="161" name="Shape 161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1013629" y="667910"/>
            <a:ext cx="1066738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 정보_공성병기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수성 전투 공성병기 공격력 증가 : 수성 전투 시 공성병기의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충차, 투석기(공성병기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수성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싱글 수성 전투, 집결 수성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전투 공성병기 공격력 증가 : 자원지 전투 시 공성병기의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충차, 투석기(공성병기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자원지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자원지 공격 전투, 자원지 방어 전투</a:t>
            </a:r>
          </a:p>
        </p:txBody>
      </p:sp>
      <p:sp>
        <p:nvSpPr>
          <p:cNvPr id="167" name="Shape 167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1013629" y="667910"/>
            <a:ext cx="1066738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 정보_공성병기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몬스터 전투 공성병기 공격력 증가 : 몬스터, 레이드 몬스터 전투 시 공성병기의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충차, 투석기(공성병기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몬스터, 레이드 몬스터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몬스터 전투, 레이드 몬스터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쟁탈전 전투 공성병기 공격력 증가 : 쟁탈전 전투에서 공성병기의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충차, 투석기(공성병기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쟁탈전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황성 전투, 7대 불가사의 전투</a:t>
            </a:r>
          </a:p>
        </p:txBody>
      </p:sp>
      <p:sp>
        <p:nvSpPr>
          <p:cNvPr id="173" name="Shape 173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1013629" y="667910"/>
            <a:ext cx="10667382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 정보_함정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수성 전투 함정 공격력 증가 : 수성 전투 시 함정의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모든 함정 ,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수성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싱글 수성 전투, 집결 수성 전투</a:t>
            </a:r>
          </a:p>
        </p:txBody>
      </p:sp>
      <p:sp>
        <p:nvSpPr>
          <p:cNvPr id="179" name="Shape 179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1022594" y="1017533"/>
            <a:ext cx="9847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기타 옵션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기타 옵션은 병사, 함정의 공격력을 제외한 옵션 </a:t>
            </a:r>
          </a:p>
        </p:txBody>
      </p:sp>
      <p:sp>
        <p:nvSpPr>
          <p:cNvPr id="185" name="Shape 185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1013629" y="667910"/>
            <a:ext cx="10667382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옵션_속도 가속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건축 속도 가속 : 건물 건설, 건물 업그레이드 건축 속도를 상승 합니다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지금 현재 건물 건설 중인 건물에 건설, 업그레이드 속도를 가속 해줍니다.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한 상태에서 건물 건설, 업그레이드 시 효과가 적용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건축 속도 *  n% 만큼 상승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과학기술 연구 속도 가속 : 과학 기술 연구 속도를 상승 합니다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지금 현재 과학 연구 중인 속도를 가속 해줍니다.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한 상태에서 과학 연구 진행 시 효과가 적용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과학 기술 연구 속도 *  n% 만큼 상승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훈련병 훈련 속도 가속 : 병영에서 훈련병을 훈련 하는 속도를 상승 합니다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지금 현재 훈련 진행 중인 속도를 가속 해줍니다.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한 상태에서 훈련병 훈련 시 효과가 적용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훈련병 훈련 속도 *  n% 만큼 상승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1013629" y="667910"/>
            <a:ext cx="10667382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옵션_속도 가속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병원 부상병 치료 속도 가속 : 부상병 치료 속도를 상승 합니다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지금 현재 부상병 치료 중인 속도를 가속 해줍니다.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한 상태에서 부상병 치료 진행 시 효과가 적용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부상병 치료 속도 *  n% 만큼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필드 농지 채집 속도 가속 : 농지 채집 속도를 상승 시켜 줍니다(모든 자원 : 식량, 목재, 철광, 석재)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지금 현재 자원 채집 진행 중인 속도를 가속 해줍니다.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한 상태에서 자원 채집 진행 시 효과가 적용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기본 자원 채집 속도 *  n% 만큼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식량 채집 속도 가속 : 식량 채집 속도를 상승 시켜 줍니다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지금 현재 식량 채집 진행 중인 속도를 가속 해줍니다.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한 상태에서 식량 채집 진행 시 효과가 적용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기본 식량 채집 속도 *  n% 만큼 상승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022594" y="1017533"/>
            <a:ext cx="9847203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 기획 의도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 전투 용 유물, 수성 전투용 유물, 자원 지 전투용 유물을 좀더 세분화 하여 전투에 도움을 주는 옵션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옵션을 다양하게 구성 하여 좀더 전략 적으로 사용 할 수 있도록 구성.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1013629" y="667910"/>
            <a:ext cx="10667382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옵션_속도 가속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필드 목재 채집 속도 가속 : 목재 채집 속도를 상승 시켜 줍니다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지금 현재 목재 채집 진행 중인 속도를 가속 해줍니다.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한 상태에서 목재 채집 진행 시 효과가 적용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기본 목재 채집 속도 *  n% 만큼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필드 철광 채집 속도 가속 : 철광 채집 속도를 상승 시켜 줍니다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지금 현재 철광 채집 진행 중인 속도를 가속 해줍니다.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한 상태에서 철광 채집 진행 시 효과가 적용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기본 철광 채집 속도 *  n% 만큼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석재 채집 속도 가속 : 석재 채집 속도를 상승 시켜 줍니다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지금 현재 석재 채집 진행 중인 속도를 가속 해줍니다.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한 상태에서 석재 채집 진행 시 효과가 적용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기본 석재 채집 속도 *  n% 만큼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1013629" y="667910"/>
            <a:ext cx="10667382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옵션_자원 생산량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농지 생산량 증가 : 농지 생산량을 상승 시켜 줍니다(모든 자원 : 식량, 목재, 철광, 석재)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농지 생산량을 상승 시켜 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농지 기본 생산량 *  n% 만큼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식량 생산량 증가 : 식량 생산량을 상승 시켜 줍니다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식량 생산량을 상승 시켜 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기본 생산량 *  n% 만큼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목재 생산량 증가 : 목재 생산량을 상승 시켜 줍니다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목재 생산량을 상승 시켜 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기본 생산량 *  n% 만큼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철광 생산량 증가 : 철광 생산량을 상승 시켜 줍니다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철광 생산량을 상승 시켜 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기본 생산량 *  n% 만큼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1013629" y="667910"/>
            <a:ext cx="1066738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옵션_자원 생산량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 생산량 증가 : 석재 생산량을 상승 시켜 줍니다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석재 생산량을 상승 시켜 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 기본 생산량 *  n% 만큼 상승 하게 되어집니다.</a:t>
            </a:r>
          </a:p>
        </p:txBody>
      </p:sp>
      <p:sp>
        <p:nvSpPr>
          <p:cNvPr id="215" name="Shape 215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013629" y="667910"/>
            <a:ext cx="10667382" cy="476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옵션_행군속도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공성 행군 속도 가속 : 싱글 공성 행군, 집결 공성 행군 속도 가속 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싱글 공성 행군,  집결 공성 행군 진행중인 속도를 상승 시켜 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싱글 공성 행군, 집결 공성 행군 기본 속도 *  n% 만큼 상승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몬스터 행군 속도 가속 : 몬스터, 레이드 몬스터 행군 속도 가속 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몬스터, 레이드 몬스터 행군 진행중인 속도를 상승 시켜 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몬스터, 레이드 몬스터 행군 기본 속도 *  n% 만큼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쟁탈전 행군 속도 가속 : 황성 쟁탈전, 7대 불가사의 행군 속도 가속 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황성 쟁탈전, 7대 불가사의 행군 진행중인 속도를 상승 시켜 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황성 쟁탈전, 7대 불가사의 행군 기본 속도 *  n% 만큼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1013629" y="667910"/>
            <a:ext cx="1066738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옵션_기타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병원 부상병 수용량 증가 : 병원에 부상병 수용량이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병원에 부상병 수용량을 상승 시켜 줍니다.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한 상태에서 부상병이 발생 하여야 수용량 상승 효과를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하더라도 기존에 부상병 수용한 인원은 유지 하게 되어집니다.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병원 부상병 수용량 *  n% 만큼 상승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적재량 증가 : 모든 전투, 자원 채집 시 부대 적재량이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시 전체 부대의 적재량이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유물을 장착 해제 시 유물로 인해서 적용 중인 효과는 해제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부대 적재량 *  n% 만큼 상승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022594" y="1017533"/>
            <a:ext cx="9847203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전투 옵션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전투 옵션은 전투시 병사의 공격력을 상승 시켜주는 옵션입니다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전투 옵션은 전투 타입으로 세분화 합니다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모든 전투 : 효과 적용 : 레이드 전투, 몬스터 전투, 자원지 전투, 싱글 공성 전투, 싱글 수성 전투 , 집결 공성 전투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집결 수성 전투 , 황성 전투 , 불가사의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공성 전투 : 싱글 공성 전투, 집결 공성 전투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3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수성 전투 : 싱글 수성 전투, 집결 수성 전투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3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전투 : 자원지 공격 전투, 자원지 방어 전투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3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: 몬스터 전투, 레이드 몬스터 전투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3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쟁탈전 전투 : 황성 전투, 7대 불가사의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옵션은 병과를 구성하여 효과를 적용 받도록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보병 , 창병 : 보병 병과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궁병, 석궁병 : 궁병 병과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기병, 궁기병 : 기병 병과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충차, 투석기 : 공성병기 병과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함정은 모두 동일한 병과로 구성 하여 공격력 상승 시 모든 함정 공격력이 상승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옵션은 효과는 티어(등급) 하고 상관없이 모두 적용 되어집니다.</a:t>
            </a:r>
          </a:p>
        </p:txBody>
      </p:sp>
      <p:sp>
        <p:nvSpPr>
          <p:cNvPr id="101" name="Shape 101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013629" y="667910"/>
            <a:ext cx="1066738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옵션_보병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보병 공격력 증가 : 모든 전투에서 보병의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보병, 창병(보병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모든 전투에서 적용 되어집니다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레이드 전투, 몬스터 전투, 자원지 전투, 싱글 공성 전투, 싱글 수성 전투 , 집결 공성 전투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집결 수성 전투 , 황성 전투 , 불가사의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 전투 보병 공격력 증가 : 공성 전투 시 보병의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보병, 창병(보병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공성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싱글 공성 전투, 집결 공성 전투</a:t>
            </a:r>
          </a:p>
        </p:txBody>
      </p:sp>
      <p:sp>
        <p:nvSpPr>
          <p:cNvPr id="107" name="Shape 107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013629" y="667910"/>
            <a:ext cx="1066738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옵션_보병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수성 전투 보병 공격력 증가 : 수성 전투 시 보병의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보병, 창병(보병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수성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싱글 수성 전투, 집결 수성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전투 보병 공격력 증가 : 자원지 전투 시 보병의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보병, 창병(보병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자원지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자원지 공격 전투, 자원지 방어 전투</a:t>
            </a:r>
          </a:p>
        </p:txBody>
      </p:sp>
      <p:sp>
        <p:nvSpPr>
          <p:cNvPr id="113" name="Shape 113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013629" y="667910"/>
            <a:ext cx="1066738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옵션_보병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몬스터 전투 보병 공격력 증가 : 몬스터, 레이드 몬스터 전투 시 보병의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보병, 창병(보병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몬스터, 레이드 몬스터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몬스터 전투, 레이드 몬스터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쟁탈전 전투 보병 공격력 증가 : 쟁탈전 전투에서 보병의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보병, 창병(보병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쟁탈전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황성 전투, 7대 불가사의 전투</a:t>
            </a:r>
          </a:p>
        </p:txBody>
      </p:sp>
      <p:sp>
        <p:nvSpPr>
          <p:cNvPr id="119" name="Shape 119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1013629" y="667910"/>
            <a:ext cx="1066738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옵션_궁병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궁병 공격력 증가 : 필드 모든 전투에서 궁병의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궁병, 석궁병(궁병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필드 모든 전투에서 적용 되어집니다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레이드 전투, 몬스터 전투, 자원지 전투, 싱글 공성 전투, 싱글 수성 전투 , 집결 공성 전투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집결 수성 전투 , 황성 전투 , 불가사의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 전투 궁병 공격력 증가 : 공성 전투 시 궁병의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궁병, 석궁병(궁병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공성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싱글 공성 전투, 집결 공성 전투</a:t>
            </a:r>
          </a:p>
        </p:txBody>
      </p:sp>
      <p:sp>
        <p:nvSpPr>
          <p:cNvPr id="125" name="Shape 125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1013629" y="667910"/>
            <a:ext cx="1066738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옵션_궁병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수성 전투 궁병 공격력 증가 : 수성 전투 시 궁병의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궁병, 석궁병(궁병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수성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싱글 수성 전투, 집결 수성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전투 궁병 공격력 증가 : 자원지 전투 시 궁병의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궁병, 석궁병(궁병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자원지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자원지 공격 전투, 자원지 방어 전투</a:t>
            </a:r>
          </a:p>
        </p:txBody>
      </p:sp>
      <p:sp>
        <p:nvSpPr>
          <p:cNvPr id="131" name="Shape 131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1013629" y="667910"/>
            <a:ext cx="1066738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옵션_궁병 공격력 증가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몬스터 전투 궁병 공격력 증가 : 몬스터, 레이드 몬스터 전투 시 궁병의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궁병, 석궁병(궁병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몬스터, 레이드 몬스터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몬스터 전투, 레이드 몬스터 전투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쟁탈전 전투 궁병 공격력 증가 : 쟁탈전 전투에서 궁병의 공격력이 증가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돌입 이전에 유물을 장착 하여야 효과 적용을 받을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공격력 * n% 만큼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병종 : 궁병, 석궁병(궁병 병과) 모든 티어(등급)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효과는 쟁탈전 전투시에만 적용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효과 적용 : 황성 전투, 7대 불가사의 전투</a:t>
            </a:r>
          </a:p>
        </p:txBody>
      </p:sp>
      <p:sp>
        <p:nvSpPr>
          <p:cNvPr id="137" name="Shape 137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옵션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