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0" r:id="rId3"/>
    <p:sldId id="304" r:id="rId4"/>
    <p:sldId id="305" r:id="rId5"/>
    <p:sldId id="286" r:id="rId6"/>
    <p:sldId id="290" r:id="rId7"/>
    <p:sldId id="342" r:id="rId8"/>
    <p:sldId id="289" r:id="rId9"/>
    <p:sldId id="343" r:id="rId10"/>
    <p:sldId id="344" r:id="rId11"/>
    <p:sldId id="345" r:id="rId12"/>
    <p:sldId id="346" r:id="rId13"/>
    <p:sldId id="30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DF00"/>
    <a:srgbClr val="FFCC00"/>
    <a:srgbClr val="2B2B33"/>
    <a:srgbClr val="FFE255"/>
    <a:srgbClr val="CACACC"/>
    <a:srgbClr val="DCCD0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04" y="72"/>
      </p:cViewPr>
      <p:guideLst>
        <p:guide orient="horz" pos="220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92C3-BAFD-4609-8C1C-895CDB829C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EBE4-C464-40B2-9E20-CBB363B4C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92C3-BAFD-4609-8C1C-895CDB829C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EBE4-C464-40B2-9E20-CBB363B4C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92C3-BAFD-4609-8C1C-895CDB829C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EBE4-C464-40B2-9E20-CBB363B4C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92C3-BAFD-4609-8C1C-895CDB829C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EBE4-C464-40B2-9E20-CBB363B4C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92C3-BAFD-4609-8C1C-895CDB829C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EBE4-C464-40B2-9E20-CBB363B4C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92C3-BAFD-4609-8C1C-895CDB829C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EBE4-C464-40B2-9E20-CBB363B4C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92C3-BAFD-4609-8C1C-895CDB829C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EBE4-C464-40B2-9E20-CBB363B4C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92C3-BAFD-4609-8C1C-895CDB829C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EBE4-C464-40B2-9E20-CBB363B4C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92C3-BAFD-4609-8C1C-895CDB829C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EBE4-C464-40B2-9E20-CBB363B4C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92C3-BAFD-4609-8C1C-895CDB829C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EBE4-C464-40B2-9E20-CBB363B4C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92C3-BAFD-4609-8C1C-895CDB829C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FEBE4-C464-40B2-9E20-CBB363B4C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892C3-BAFD-4609-8C1C-895CDB829C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EBE4-C464-40B2-9E20-CBB363B4C74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877096" y="-7994"/>
            <a:ext cx="2922007" cy="5437783"/>
            <a:chOff x="934045" y="-1854737"/>
            <a:chExt cx="3804323" cy="7079752"/>
          </a:xfrm>
        </p:grpSpPr>
        <p:cxnSp>
          <p:nvCxnSpPr>
            <p:cNvPr id="78" name="直接连接符 77"/>
            <p:cNvCxnSpPr/>
            <p:nvPr/>
          </p:nvCxnSpPr>
          <p:spPr>
            <a:xfrm>
              <a:off x="2830285" y="-1854737"/>
              <a:ext cx="0" cy="3548333"/>
            </a:xfrm>
            <a:prstGeom prst="line">
              <a:avLst/>
            </a:prstGeom>
            <a:ln w="222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Freeform 16"/>
            <p:cNvSpPr/>
            <p:nvPr/>
          </p:nvSpPr>
          <p:spPr bwMode="auto">
            <a:xfrm flipV="1">
              <a:off x="2430048" y="2309344"/>
              <a:ext cx="798933" cy="63114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7"/>
            <p:cNvSpPr/>
            <p:nvPr/>
          </p:nvSpPr>
          <p:spPr bwMode="auto">
            <a:xfrm flipV="1">
              <a:off x="2430048" y="2127699"/>
              <a:ext cx="798933" cy="138543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8"/>
            <p:cNvSpPr/>
            <p:nvPr/>
          </p:nvSpPr>
          <p:spPr bwMode="auto">
            <a:xfrm flipV="1">
              <a:off x="2430048" y="1952210"/>
              <a:ext cx="798933" cy="135465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9"/>
            <p:cNvSpPr/>
            <p:nvPr/>
          </p:nvSpPr>
          <p:spPr bwMode="auto">
            <a:xfrm flipV="1">
              <a:off x="2579367" y="1693596"/>
              <a:ext cx="500295" cy="215512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010483" y="2769512"/>
              <a:ext cx="3651447" cy="118668"/>
              <a:chOff x="1069699" y="2901592"/>
              <a:chExt cx="3651447" cy="118668"/>
            </a:xfrm>
          </p:grpSpPr>
          <p:sp>
            <p:nvSpPr>
              <p:cNvPr id="103" name="Freeform 21"/>
              <p:cNvSpPr/>
              <p:nvPr/>
            </p:nvSpPr>
            <p:spPr bwMode="auto">
              <a:xfrm flipV="1">
                <a:off x="4070758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21"/>
              <p:cNvSpPr/>
              <p:nvPr/>
            </p:nvSpPr>
            <p:spPr bwMode="auto">
              <a:xfrm flipV="1">
                <a:off x="1069699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5" name="Freeform 21"/>
            <p:cNvSpPr/>
            <p:nvPr/>
          </p:nvSpPr>
          <p:spPr bwMode="auto">
            <a:xfrm rot="5400000" flipH="1" flipV="1">
              <a:off x="2511013" y="4840487"/>
              <a:ext cx="650388" cy="118668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934045" y="3420493"/>
              <a:ext cx="3804323" cy="129086"/>
              <a:chOff x="968566" y="3552573"/>
              <a:chExt cx="3804323" cy="129086"/>
            </a:xfrm>
          </p:grpSpPr>
          <p:sp>
            <p:nvSpPr>
              <p:cNvPr id="110" name="Freeform 21"/>
              <p:cNvSpPr/>
              <p:nvPr/>
            </p:nvSpPr>
            <p:spPr bwMode="auto">
              <a:xfrm rot="900634" flipH="1" flipV="1">
                <a:off x="4122501" y="3562991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21"/>
              <p:cNvSpPr/>
              <p:nvPr/>
            </p:nvSpPr>
            <p:spPr bwMode="auto">
              <a:xfrm rot="20699366" flipV="1">
                <a:off x="968566" y="355257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13010" y="4153555"/>
              <a:ext cx="3433008" cy="118668"/>
              <a:chOff x="1137142" y="4285635"/>
              <a:chExt cx="3433008" cy="118668"/>
            </a:xfrm>
          </p:grpSpPr>
          <p:sp>
            <p:nvSpPr>
              <p:cNvPr id="111" name="Freeform 21"/>
              <p:cNvSpPr/>
              <p:nvPr/>
            </p:nvSpPr>
            <p:spPr bwMode="auto">
              <a:xfrm rot="19409571" flipV="1">
                <a:off x="113714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21"/>
              <p:cNvSpPr/>
              <p:nvPr/>
            </p:nvSpPr>
            <p:spPr bwMode="auto">
              <a:xfrm rot="2190429" flipH="1" flipV="1">
                <a:off x="391976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858" y="2037254"/>
              <a:ext cx="2410699" cy="2428295"/>
            </a:xfrm>
            <a:prstGeom prst="rect">
              <a:avLst/>
            </a:prstGeom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5" name="组合 14"/>
            <p:cNvGrpSpPr/>
            <p:nvPr/>
          </p:nvGrpSpPr>
          <p:grpSpPr>
            <a:xfrm>
              <a:off x="2016490" y="4401462"/>
              <a:ext cx="1626048" cy="650389"/>
              <a:chOff x="2058070" y="4533542"/>
              <a:chExt cx="1626048" cy="650389"/>
            </a:xfrm>
          </p:grpSpPr>
          <p:sp>
            <p:nvSpPr>
              <p:cNvPr id="113" name="Freeform 21"/>
              <p:cNvSpPr/>
              <p:nvPr/>
            </p:nvSpPr>
            <p:spPr bwMode="auto">
              <a:xfrm rot="3702471" flipH="1" flipV="1">
                <a:off x="3299590" y="479940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21"/>
              <p:cNvSpPr/>
              <p:nvPr/>
            </p:nvSpPr>
            <p:spPr bwMode="auto">
              <a:xfrm rot="17897529" flipV="1">
                <a:off x="1792210" y="479940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19" name="组合 118"/>
          <p:cNvGrpSpPr/>
          <p:nvPr/>
        </p:nvGrpSpPr>
        <p:grpSpPr>
          <a:xfrm>
            <a:off x="1085139" y="-111760"/>
            <a:ext cx="1080031" cy="2196654"/>
            <a:chOff x="934045" y="-2512525"/>
            <a:chExt cx="3804323" cy="7737540"/>
          </a:xfrm>
        </p:grpSpPr>
        <p:cxnSp>
          <p:nvCxnSpPr>
            <p:cNvPr id="120" name="直接连接符 119"/>
            <p:cNvCxnSpPr/>
            <p:nvPr/>
          </p:nvCxnSpPr>
          <p:spPr>
            <a:xfrm>
              <a:off x="2830284" y="-2512525"/>
              <a:ext cx="0" cy="4206123"/>
            </a:xfrm>
            <a:prstGeom prst="line">
              <a:avLst/>
            </a:prstGeom>
            <a:ln w="222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Freeform 16"/>
            <p:cNvSpPr/>
            <p:nvPr/>
          </p:nvSpPr>
          <p:spPr bwMode="auto">
            <a:xfrm flipV="1">
              <a:off x="2430048" y="2309344"/>
              <a:ext cx="798933" cy="63114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7"/>
            <p:cNvSpPr/>
            <p:nvPr/>
          </p:nvSpPr>
          <p:spPr bwMode="auto">
            <a:xfrm flipV="1">
              <a:off x="2430048" y="2127699"/>
              <a:ext cx="798933" cy="138543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8"/>
            <p:cNvSpPr/>
            <p:nvPr/>
          </p:nvSpPr>
          <p:spPr bwMode="auto">
            <a:xfrm flipV="1">
              <a:off x="2430048" y="1952210"/>
              <a:ext cx="798933" cy="135465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19"/>
            <p:cNvSpPr/>
            <p:nvPr/>
          </p:nvSpPr>
          <p:spPr bwMode="auto">
            <a:xfrm flipV="1">
              <a:off x="2579367" y="1693596"/>
              <a:ext cx="500295" cy="215512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1010483" y="2769512"/>
              <a:ext cx="3651447" cy="118668"/>
              <a:chOff x="1069699" y="2901592"/>
              <a:chExt cx="3651447" cy="118668"/>
            </a:xfrm>
          </p:grpSpPr>
          <p:sp>
            <p:nvSpPr>
              <p:cNvPr id="137" name="Freeform 21"/>
              <p:cNvSpPr/>
              <p:nvPr/>
            </p:nvSpPr>
            <p:spPr bwMode="auto">
              <a:xfrm flipV="1">
                <a:off x="4070758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21"/>
              <p:cNvSpPr/>
              <p:nvPr/>
            </p:nvSpPr>
            <p:spPr bwMode="auto">
              <a:xfrm flipV="1">
                <a:off x="1069699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26" name="Freeform 21"/>
            <p:cNvSpPr/>
            <p:nvPr/>
          </p:nvSpPr>
          <p:spPr bwMode="auto">
            <a:xfrm rot="5400000" flipH="1" flipV="1">
              <a:off x="2511013" y="4840487"/>
              <a:ext cx="650388" cy="118668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27" name="组合 126"/>
            <p:cNvGrpSpPr/>
            <p:nvPr/>
          </p:nvGrpSpPr>
          <p:grpSpPr>
            <a:xfrm>
              <a:off x="934045" y="3420493"/>
              <a:ext cx="3804323" cy="129086"/>
              <a:chOff x="968566" y="3552573"/>
              <a:chExt cx="3804323" cy="129086"/>
            </a:xfrm>
          </p:grpSpPr>
          <p:sp>
            <p:nvSpPr>
              <p:cNvPr id="135" name="Freeform 21"/>
              <p:cNvSpPr/>
              <p:nvPr/>
            </p:nvSpPr>
            <p:spPr bwMode="auto">
              <a:xfrm rot="900634" flipH="1" flipV="1">
                <a:off x="4122501" y="3562991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21"/>
              <p:cNvSpPr/>
              <p:nvPr/>
            </p:nvSpPr>
            <p:spPr bwMode="auto">
              <a:xfrm rot="20699366" flipV="1">
                <a:off x="968566" y="355257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>
              <a:off x="1113010" y="4153555"/>
              <a:ext cx="3433008" cy="118668"/>
              <a:chOff x="1137142" y="4285635"/>
              <a:chExt cx="3433008" cy="118668"/>
            </a:xfrm>
          </p:grpSpPr>
          <p:sp>
            <p:nvSpPr>
              <p:cNvPr id="133" name="Freeform 21"/>
              <p:cNvSpPr/>
              <p:nvPr/>
            </p:nvSpPr>
            <p:spPr bwMode="auto">
              <a:xfrm rot="19409571" flipV="1">
                <a:off x="113714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21"/>
              <p:cNvSpPr/>
              <p:nvPr/>
            </p:nvSpPr>
            <p:spPr bwMode="auto">
              <a:xfrm rot="2190429" flipH="1" flipV="1">
                <a:off x="391976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pic>
          <p:nvPicPr>
            <p:cNvPr id="129" name="图片 1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858" y="2037254"/>
              <a:ext cx="2410699" cy="2428295"/>
            </a:xfrm>
            <a:prstGeom prst="rect">
              <a:avLst/>
            </a:prstGeom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30" name="组合 129"/>
            <p:cNvGrpSpPr/>
            <p:nvPr/>
          </p:nvGrpSpPr>
          <p:grpSpPr>
            <a:xfrm>
              <a:off x="2016490" y="4401462"/>
              <a:ext cx="1626048" cy="650389"/>
              <a:chOff x="2058070" y="4533542"/>
              <a:chExt cx="1626048" cy="650389"/>
            </a:xfrm>
          </p:grpSpPr>
          <p:sp>
            <p:nvSpPr>
              <p:cNvPr id="131" name="Freeform 21"/>
              <p:cNvSpPr/>
              <p:nvPr/>
            </p:nvSpPr>
            <p:spPr bwMode="auto">
              <a:xfrm rot="3702471" flipH="1" flipV="1">
                <a:off x="3299590" y="479940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21"/>
              <p:cNvSpPr/>
              <p:nvPr/>
            </p:nvSpPr>
            <p:spPr bwMode="auto">
              <a:xfrm rot="17897529" flipV="1">
                <a:off x="1792210" y="479940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39" name="组合 138"/>
          <p:cNvGrpSpPr/>
          <p:nvPr/>
        </p:nvGrpSpPr>
        <p:grpSpPr>
          <a:xfrm>
            <a:off x="4428969" y="2"/>
            <a:ext cx="1667030" cy="3020074"/>
            <a:chOff x="934045" y="-1667084"/>
            <a:chExt cx="3804323" cy="6892099"/>
          </a:xfrm>
        </p:grpSpPr>
        <p:cxnSp>
          <p:nvCxnSpPr>
            <p:cNvPr id="140" name="直接连接符 139"/>
            <p:cNvCxnSpPr/>
            <p:nvPr/>
          </p:nvCxnSpPr>
          <p:spPr>
            <a:xfrm>
              <a:off x="2830284" y="-1667084"/>
              <a:ext cx="0" cy="3360681"/>
            </a:xfrm>
            <a:prstGeom prst="line">
              <a:avLst/>
            </a:prstGeom>
            <a:ln w="222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Freeform 16"/>
            <p:cNvSpPr/>
            <p:nvPr/>
          </p:nvSpPr>
          <p:spPr bwMode="auto">
            <a:xfrm flipV="1">
              <a:off x="2430048" y="2309344"/>
              <a:ext cx="798933" cy="63114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17"/>
            <p:cNvSpPr/>
            <p:nvPr/>
          </p:nvSpPr>
          <p:spPr bwMode="auto">
            <a:xfrm flipV="1">
              <a:off x="2430048" y="2127699"/>
              <a:ext cx="798933" cy="138543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18"/>
            <p:cNvSpPr/>
            <p:nvPr/>
          </p:nvSpPr>
          <p:spPr bwMode="auto">
            <a:xfrm flipV="1">
              <a:off x="2430048" y="1952210"/>
              <a:ext cx="798933" cy="135465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19"/>
            <p:cNvSpPr/>
            <p:nvPr/>
          </p:nvSpPr>
          <p:spPr bwMode="auto">
            <a:xfrm flipV="1">
              <a:off x="2579367" y="1693596"/>
              <a:ext cx="500295" cy="215512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45" name="组合 144"/>
            <p:cNvGrpSpPr/>
            <p:nvPr/>
          </p:nvGrpSpPr>
          <p:grpSpPr>
            <a:xfrm>
              <a:off x="1010483" y="2769512"/>
              <a:ext cx="3651447" cy="118668"/>
              <a:chOff x="1069699" y="2901592"/>
              <a:chExt cx="3651447" cy="118668"/>
            </a:xfrm>
          </p:grpSpPr>
          <p:sp>
            <p:nvSpPr>
              <p:cNvPr id="157" name="Freeform 21"/>
              <p:cNvSpPr/>
              <p:nvPr/>
            </p:nvSpPr>
            <p:spPr bwMode="auto">
              <a:xfrm flipV="1">
                <a:off x="4070758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21"/>
              <p:cNvSpPr/>
              <p:nvPr/>
            </p:nvSpPr>
            <p:spPr bwMode="auto">
              <a:xfrm flipV="1">
                <a:off x="1069699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6" name="Freeform 21"/>
            <p:cNvSpPr/>
            <p:nvPr/>
          </p:nvSpPr>
          <p:spPr bwMode="auto">
            <a:xfrm rot="5400000" flipH="1" flipV="1">
              <a:off x="2511013" y="4840487"/>
              <a:ext cx="650388" cy="118668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47" name="组合 146"/>
            <p:cNvGrpSpPr/>
            <p:nvPr/>
          </p:nvGrpSpPr>
          <p:grpSpPr>
            <a:xfrm>
              <a:off x="934045" y="3420493"/>
              <a:ext cx="3804323" cy="129086"/>
              <a:chOff x="968566" y="3552573"/>
              <a:chExt cx="3804323" cy="129086"/>
            </a:xfrm>
          </p:grpSpPr>
          <p:sp>
            <p:nvSpPr>
              <p:cNvPr id="155" name="Freeform 21"/>
              <p:cNvSpPr/>
              <p:nvPr/>
            </p:nvSpPr>
            <p:spPr bwMode="auto">
              <a:xfrm rot="900634" flipH="1" flipV="1">
                <a:off x="4122501" y="3562991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21"/>
              <p:cNvSpPr/>
              <p:nvPr/>
            </p:nvSpPr>
            <p:spPr bwMode="auto">
              <a:xfrm rot="20699366" flipV="1">
                <a:off x="968566" y="355257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48" name="组合 147"/>
            <p:cNvGrpSpPr/>
            <p:nvPr/>
          </p:nvGrpSpPr>
          <p:grpSpPr>
            <a:xfrm>
              <a:off x="1113010" y="4153555"/>
              <a:ext cx="3433008" cy="118668"/>
              <a:chOff x="1137142" y="4285635"/>
              <a:chExt cx="3433008" cy="118668"/>
            </a:xfrm>
          </p:grpSpPr>
          <p:sp>
            <p:nvSpPr>
              <p:cNvPr id="153" name="Freeform 21"/>
              <p:cNvSpPr/>
              <p:nvPr/>
            </p:nvSpPr>
            <p:spPr bwMode="auto">
              <a:xfrm rot="19409571" flipV="1">
                <a:off x="113714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21"/>
              <p:cNvSpPr/>
              <p:nvPr/>
            </p:nvSpPr>
            <p:spPr bwMode="auto">
              <a:xfrm rot="2190429" flipH="1" flipV="1">
                <a:off x="391976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pic>
          <p:nvPicPr>
            <p:cNvPr id="149" name="图片 1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858" y="2037254"/>
              <a:ext cx="2410699" cy="2428295"/>
            </a:xfrm>
            <a:prstGeom prst="rect">
              <a:avLst/>
            </a:prstGeom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50" name="组合 149"/>
            <p:cNvGrpSpPr/>
            <p:nvPr/>
          </p:nvGrpSpPr>
          <p:grpSpPr>
            <a:xfrm>
              <a:off x="2016490" y="4401462"/>
              <a:ext cx="1626048" cy="650389"/>
              <a:chOff x="2058070" y="4533542"/>
              <a:chExt cx="1626048" cy="650389"/>
            </a:xfrm>
          </p:grpSpPr>
          <p:sp>
            <p:nvSpPr>
              <p:cNvPr id="151" name="Freeform 21"/>
              <p:cNvSpPr/>
              <p:nvPr/>
            </p:nvSpPr>
            <p:spPr bwMode="auto">
              <a:xfrm rot="3702471" flipH="1" flipV="1">
                <a:off x="3299590" y="479940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21"/>
              <p:cNvSpPr/>
              <p:nvPr/>
            </p:nvSpPr>
            <p:spPr bwMode="auto">
              <a:xfrm rot="17897529" flipV="1">
                <a:off x="1792210" y="479940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59" name="文本框 158"/>
          <p:cNvSpPr txBox="1"/>
          <p:nvPr/>
        </p:nvSpPr>
        <p:spPr>
          <a:xfrm>
            <a:off x="6097905" y="1853883"/>
            <a:ext cx="5181071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EFD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Aeroplane Chess答辩</a:t>
            </a:r>
            <a:endParaRPr lang="zh-CN" altLang="en-US" sz="4800" dirty="0">
              <a:solidFill>
                <a:srgbClr val="EFD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6096000" y="3938935"/>
            <a:ext cx="454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  <a:endParaRPr lang="en-US" altLang="zh-CN" sz="105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data</a:t>
            </a:r>
            <a:endParaRPr lang="zh-CN" altLang="en-US" sz="105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6096000" y="3457751"/>
            <a:ext cx="5181072" cy="332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70" dirty="0">
                <a:solidFill>
                  <a:srgbClr val="EFD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java game created with swing</a:t>
            </a:r>
            <a:endParaRPr lang="en-US" altLang="zh-CN" sz="1570" dirty="0">
              <a:solidFill>
                <a:srgbClr val="EFD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6096000" y="4669583"/>
            <a:ext cx="2649088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指导老师：陈老师</a:t>
            </a:r>
            <a:r>
              <a:rPr lang="zh-CN" altLang="en-US" sz="1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1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97905" y="5028358"/>
            <a:ext cx="2649088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组员：杨蓬博 杨逸辰</a:t>
            </a:r>
            <a:endParaRPr lang="zh-CN" altLang="en-US" sz="11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53620" y="0"/>
            <a:ext cx="689206" cy="924560"/>
            <a:chOff x="934045" y="121566"/>
            <a:chExt cx="3804323" cy="5103449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830284" y="121566"/>
              <a:ext cx="0" cy="1572032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Freeform 16"/>
            <p:cNvSpPr/>
            <p:nvPr/>
          </p:nvSpPr>
          <p:spPr bwMode="auto">
            <a:xfrm flipV="1">
              <a:off x="2430048" y="2309344"/>
              <a:ext cx="798933" cy="63114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17"/>
            <p:cNvSpPr/>
            <p:nvPr/>
          </p:nvSpPr>
          <p:spPr bwMode="auto">
            <a:xfrm flipV="1">
              <a:off x="2430048" y="2127699"/>
              <a:ext cx="798933" cy="138543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8"/>
            <p:cNvSpPr/>
            <p:nvPr/>
          </p:nvSpPr>
          <p:spPr bwMode="auto">
            <a:xfrm flipV="1">
              <a:off x="2430048" y="1952210"/>
              <a:ext cx="798933" cy="135465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9"/>
            <p:cNvSpPr/>
            <p:nvPr/>
          </p:nvSpPr>
          <p:spPr bwMode="auto">
            <a:xfrm flipV="1">
              <a:off x="2579367" y="1693596"/>
              <a:ext cx="500295" cy="215512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010483" y="2769512"/>
              <a:ext cx="3651447" cy="118668"/>
              <a:chOff x="1069699" y="2901592"/>
              <a:chExt cx="3651447" cy="118668"/>
            </a:xfrm>
          </p:grpSpPr>
          <p:sp>
            <p:nvSpPr>
              <p:cNvPr id="20" name="Freeform 21"/>
              <p:cNvSpPr/>
              <p:nvPr/>
            </p:nvSpPr>
            <p:spPr bwMode="auto">
              <a:xfrm flipV="1">
                <a:off x="4070758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"/>
              <p:cNvSpPr/>
              <p:nvPr/>
            </p:nvSpPr>
            <p:spPr bwMode="auto">
              <a:xfrm flipV="1">
                <a:off x="1069699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" name="Freeform 21"/>
            <p:cNvSpPr/>
            <p:nvPr/>
          </p:nvSpPr>
          <p:spPr bwMode="auto">
            <a:xfrm rot="5400000" flipH="1" flipV="1">
              <a:off x="2511013" y="4840487"/>
              <a:ext cx="650388" cy="118668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934045" y="3420493"/>
              <a:ext cx="3804323" cy="129086"/>
              <a:chOff x="968566" y="3552573"/>
              <a:chExt cx="3804323" cy="129086"/>
            </a:xfrm>
          </p:grpSpPr>
          <p:sp>
            <p:nvSpPr>
              <p:cNvPr id="18" name="Freeform 21"/>
              <p:cNvSpPr/>
              <p:nvPr/>
            </p:nvSpPr>
            <p:spPr bwMode="auto">
              <a:xfrm rot="900634" flipH="1" flipV="1">
                <a:off x="4122501" y="3562991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1"/>
              <p:cNvSpPr/>
              <p:nvPr/>
            </p:nvSpPr>
            <p:spPr bwMode="auto">
              <a:xfrm rot="20699366" flipV="1">
                <a:off x="968566" y="355257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113010" y="4153555"/>
              <a:ext cx="3433008" cy="118668"/>
              <a:chOff x="1137142" y="4285635"/>
              <a:chExt cx="3433008" cy="118668"/>
            </a:xfrm>
          </p:grpSpPr>
          <p:sp>
            <p:nvSpPr>
              <p:cNvPr id="16" name="Freeform 21"/>
              <p:cNvSpPr/>
              <p:nvPr/>
            </p:nvSpPr>
            <p:spPr bwMode="auto">
              <a:xfrm rot="19409571" flipV="1">
                <a:off x="113714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1"/>
              <p:cNvSpPr/>
              <p:nvPr/>
            </p:nvSpPr>
            <p:spPr bwMode="auto">
              <a:xfrm rot="2190429" flipH="1" flipV="1">
                <a:off x="391976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858" y="2037254"/>
              <a:ext cx="2410699" cy="2428295"/>
            </a:xfrm>
            <a:prstGeom prst="rect">
              <a:avLst/>
            </a:prstGeom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3" name="组合 12"/>
            <p:cNvGrpSpPr/>
            <p:nvPr/>
          </p:nvGrpSpPr>
          <p:grpSpPr>
            <a:xfrm>
              <a:off x="2016490" y="4401462"/>
              <a:ext cx="1626048" cy="650389"/>
              <a:chOff x="2058070" y="4533542"/>
              <a:chExt cx="1626048" cy="650389"/>
            </a:xfrm>
          </p:grpSpPr>
          <p:sp>
            <p:nvSpPr>
              <p:cNvPr id="14" name="Freeform 21"/>
              <p:cNvSpPr/>
              <p:nvPr/>
            </p:nvSpPr>
            <p:spPr bwMode="auto">
              <a:xfrm rot="3702471" flipH="1" flipV="1">
                <a:off x="3299590" y="479940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21"/>
              <p:cNvSpPr/>
              <p:nvPr/>
            </p:nvSpPr>
            <p:spPr bwMode="auto">
              <a:xfrm rot="17897529" flipV="1">
                <a:off x="1792210" y="479940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2" name="TextBox 76"/>
          <p:cNvSpPr txBox="1"/>
          <p:nvPr/>
        </p:nvSpPr>
        <p:spPr>
          <a:xfrm>
            <a:off x="1105586" y="222356"/>
            <a:ext cx="172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EFD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zh-CN" altLang="en-US" sz="2000" dirty="0">
                <a:solidFill>
                  <a:srgbClr val="EFD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rgbClr val="EFD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05586" y="523592"/>
            <a:ext cx="3053327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and autumn advertisement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035" y="1122045"/>
            <a:ext cx="9523730" cy="619125"/>
          </a:xfrm>
          <a:prstGeom prst="rect">
            <a:avLst/>
          </a:prstGeom>
        </p:spPr>
      </p:pic>
      <p:grpSp>
        <p:nvGrpSpPr>
          <p:cNvPr id="60" name="组合 59"/>
          <p:cNvGrpSpPr/>
          <p:nvPr/>
        </p:nvGrpSpPr>
        <p:grpSpPr>
          <a:xfrm>
            <a:off x="671195" y="1122045"/>
            <a:ext cx="1299210" cy="1543685"/>
            <a:chOff x="2121" y="3783"/>
            <a:chExt cx="2046" cy="2431"/>
          </a:xfrm>
        </p:grpSpPr>
        <p:grpSp>
          <p:nvGrpSpPr>
            <p:cNvPr id="59" name="组合 58"/>
            <p:cNvGrpSpPr/>
            <p:nvPr/>
          </p:nvGrpSpPr>
          <p:grpSpPr>
            <a:xfrm>
              <a:off x="2402" y="4716"/>
              <a:ext cx="1482" cy="1498"/>
              <a:chOff x="2402" y="6850"/>
              <a:chExt cx="1482" cy="1498"/>
            </a:xfrm>
          </p:grpSpPr>
          <p:sp>
            <p:nvSpPr>
              <p:cNvPr id="56" name="Oval 4"/>
              <p:cNvSpPr>
                <a:spLocks noChangeArrowheads="1"/>
              </p:cNvSpPr>
              <p:nvPr/>
            </p:nvSpPr>
            <p:spPr bwMode="auto">
              <a:xfrm rot="2700000">
                <a:off x="2394" y="6858"/>
                <a:ext cx="1498" cy="148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 sz="280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7" name="Freeform 8"/>
              <p:cNvSpPr>
                <a:spLocks noEditPoints="1" noChangeArrowheads="1"/>
              </p:cNvSpPr>
              <p:nvPr/>
            </p:nvSpPr>
            <p:spPr bwMode="auto">
              <a:xfrm>
                <a:off x="2873" y="7214"/>
                <a:ext cx="542" cy="798"/>
              </a:xfrm>
              <a:custGeom>
                <a:avLst/>
                <a:gdLst>
                  <a:gd name="T0" fmla="*/ 2147483647 w 94"/>
                  <a:gd name="T1" fmla="*/ 2147483647 h 140"/>
                  <a:gd name="T2" fmla="*/ 2147483647 w 94"/>
                  <a:gd name="T3" fmla="*/ 2147483647 h 140"/>
                  <a:gd name="T4" fmla="*/ 2147483647 w 94"/>
                  <a:gd name="T5" fmla="*/ 2147483647 h 140"/>
                  <a:gd name="T6" fmla="*/ 2147483647 w 94"/>
                  <a:gd name="T7" fmla="*/ 2147483647 h 140"/>
                  <a:gd name="T8" fmla="*/ 2147483647 w 94"/>
                  <a:gd name="T9" fmla="*/ 2147483647 h 140"/>
                  <a:gd name="T10" fmla="*/ 2147483647 w 94"/>
                  <a:gd name="T11" fmla="*/ 2147483647 h 140"/>
                  <a:gd name="T12" fmla="*/ 0 w 94"/>
                  <a:gd name="T13" fmla="*/ 2147483647 h 140"/>
                  <a:gd name="T14" fmla="*/ 2147483647 w 94"/>
                  <a:gd name="T15" fmla="*/ 2147483647 h 140"/>
                  <a:gd name="T16" fmla="*/ 2147483647 w 94"/>
                  <a:gd name="T17" fmla="*/ 2147483647 h 140"/>
                  <a:gd name="T18" fmla="*/ 0 w 94"/>
                  <a:gd name="T19" fmla="*/ 2147483647 h 140"/>
                  <a:gd name="T20" fmla="*/ 2147483647 w 94"/>
                  <a:gd name="T21" fmla="*/ 0 h 140"/>
                  <a:gd name="T22" fmla="*/ 2147483647 w 94"/>
                  <a:gd name="T23" fmla="*/ 2147483647 h 140"/>
                  <a:gd name="T24" fmla="*/ 2147483647 w 94"/>
                  <a:gd name="T25" fmla="*/ 2147483647 h 140"/>
                  <a:gd name="T26" fmla="*/ 2147483647 w 94"/>
                  <a:gd name="T27" fmla="*/ 2147483647 h 140"/>
                  <a:gd name="T28" fmla="*/ 2147483647 w 94"/>
                  <a:gd name="T29" fmla="*/ 2147483647 h 140"/>
                  <a:gd name="T30" fmla="*/ 2147483647 w 94"/>
                  <a:gd name="T31" fmla="*/ 2147483647 h 140"/>
                  <a:gd name="T32" fmla="*/ 2147483647 w 94"/>
                  <a:gd name="T33" fmla="*/ 2147483647 h 140"/>
                  <a:gd name="T34" fmla="*/ 2147483647 w 94"/>
                  <a:gd name="T35" fmla="*/ 2147483647 h 140"/>
                  <a:gd name="T36" fmla="*/ 2147483647 w 94"/>
                  <a:gd name="T37" fmla="*/ 2147483647 h 140"/>
                  <a:gd name="T38" fmla="*/ 2147483647 w 94"/>
                  <a:gd name="T39" fmla="*/ 2147483647 h 140"/>
                  <a:gd name="T40" fmla="*/ 2147483647 w 94"/>
                  <a:gd name="T41" fmla="*/ 2147483647 h 140"/>
                  <a:gd name="T42" fmla="*/ 2147483647 w 94"/>
                  <a:gd name="T43" fmla="*/ 2147483647 h 140"/>
                  <a:gd name="T44" fmla="*/ 2147483647 w 94"/>
                  <a:gd name="T45" fmla="*/ 2147483647 h 140"/>
                  <a:gd name="T46" fmla="*/ 2147483647 w 94"/>
                  <a:gd name="T47" fmla="*/ 2147483647 h 140"/>
                  <a:gd name="T48" fmla="*/ 2147483647 w 94"/>
                  <a:gd name="T49" fmla="*/ 2147483647 h 140"/>
                  <a:gd name="T50" fmla="*/ 2147483647 w 94"/>
                  <a:gd name="T51" fmla="*/ 2147483647 h 140"/>
                  <a:gd name="T52" fmla="*/ 2147483647 w 94"/>
                  <a:gd name="T53" fmla="*/ 2147483647 h 140"/>
                  <a:gd name="T54" fmla="*/ 2147483647 w 94"/>
                  <a:gd name="T55" fmla="*/ 2147483647 h 140"/>
                  <a:gd name="T56" fmla="*/ 2147483647 w 94"/>
                  <a:gd name="T57" fmla="*/ 2147483647 h 140"/>
                  <a:gd name="T58" fmla="*/ 2147483647 w 94"/>
                  <a:gd name="T59" fmla="*/ 2147483647 h 140"/>
                  <a:gd name="T60" fmla="*/ 2147483647 w 94"/>
                  <a:gd name="T61" fmla="*/ 2147483647 h 140"/>
                  <a:gd name="T62" fmla="*/ 2147483647 w 94"/>
                  <a:gd name="T63" fmla="*/ 2147483647 h 140"/>
                  <a:gd name="T64" fmla="*/ 2147483647 w 94"/>
                  <a:gd name="T65" fmla="*/ 2147483647 h 140"/>
                  <a:gd name="T66" fmla="*/ 2147483647 w 94"/>
                  <a:gd name="T67" fmla="*/ 2147483647 h 140"/>
                  <a:gd name="T68" fmla="*/ 2147483647 w 94"/>
                  <a:gd name="T69" fmla="*/ 2147483647 h 14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94"/>
                  <a:gd name="T106" fmla="*/ 0 h 140"/>
                  <a:gd name="T107" fmla="*/ 94 w 94"/>
                  <a:gd name="T108" fmla="*/ 140 h 14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94" h="140">
                    <a:moveTo>
                      <a:pt x="85" y="44"/>
                    </a:moveTo>
                    <a:cubicBezTo>
                      <a:pt x="84" y="77"/>
                      <a:pt x="61" y="85"/>
                      <a:pt x="45" y="90"/>
                    </a:cubicBezTo>
                    <a:cubicBezTo>
                      <a:pt x="31" y="94"/>
                      <a:pt x="26" y="96"/>
                      <a:pt x="26" y="105"/>
                    </a:cubicBezTo>
                    <a:cubicBezTo>
                      <a:pt x="26" y="108"/>
                      <a:pt x="26" y="108"/>
                      <a:pt x="26" y="108"/>
                    </a:cubicBezTo>
                    <a:cubicBezTo>
                      <a:pt x="31" y="111"/>
                      <a:pt x="35" y="116"/>
                      <a:pt x="35" y="123"/>
                    </a:cubicBezTo>
                    <a:cubicBezTo>
                      <a:pt x="35" y="132"/>
                      <a:pt x="27" y="140"/>
                      <a:pt x="17" y="140"/>
                    </a:cubicBezTo>
                    <a:cubicBezTo>
                      <a:pt x="8" y="140"/>
                      <a:pt x="0" y="132"/>
                      <a:pt x="0" y="123"/>
                    </a:cubicBezTo>
                    <a:cubicBezTo>
                      <a:pt x="0" y="116"/>
                      <a:pt x="3" y="111"/>
                      <a:pt x="9" y="10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3" y="29"/>
                      <a:pt x="0" y="24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ubicBezTo>
                      <a:pt x="35" y="24"/>
                      <a:pt x="31" y="29"/>
                      <a:pt x="26" y="33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31" y="76"/>
                      <a:pt x="36" y="74"/>
                      <a:pt x="40" y="73"/>
                    </a:cubicBezTo>
                    <a:cubicBezTo>
                      <a:pt x="57" y="67"/>
                      <a:pt x="67" y="63"/>
                      <a:pt x="67" y="44"/>
                    </a:cubicBezTo>
                    <a:cubicBezTo>
                      <a:pt x="62" y="41"/>
                      <a:pt x="58" y="36"/>
                      <a:pt x="58" y="29"/>
                    </a:cubicBezTo>
                    <a:cubicBezTo>
                      <a:pt x="58" y="19"/>
                      <a:pt x="66" y="11"/>
                      <a:pt x="76" y="11"/>
                    </a:cubicBezTo>
                    <a:cubicBezTo>
                      <a:pt x="86" y="11"/>
                      <a:pt x="94" y="19"/>
                      <a:pt x="94" y="29"/>
                    </a:cubicBezTo>
                    <a:cubicBezTo>
                      <a:pt x="94" y="36"/>
                      <a:pt x="90" y="41"/>
                      <a:pt x="85" y="44"/>
                    </a:cubicBezTo>
                    <a:close/>
                    <a:moveTo>
                      <a:pt x="17" y="9"/>
                    </a:moveTo>
                    <a:cubicBezTo>
                      <a:pt x="13" y="9"/>
                      <a:pt x="9" y="12"/>
                      <a:pt x="9" y="17"/>
                    </a:cubicBezTo>
                    <a:cubicBezTo>
                      <a:pt x="9" y="22"/>
                      <a:pt x="13" y="26"/>
                      <a:pt x="17" y="26"/>
                    </a:cubicBezTo>
                    <a:cubicBezTo>
                      <a:pt x="22" y="26"/>
                      <a:pt x="26" y="22"/>
                      <a:pt x="26" y="17"/>
                    </a:cubicBezTo>
                    <a:cubicBezTo>
                      <a:pt x="26" y="12"/>
                      <a:pt x="22" y="9"/>
                      <a:pt x="17" y="9"/>
                    </a:cubicBezTo>
                    <a:close/>
                    <a:moveTo>
                      <a:pt x="17" y="114"/>
                    </a:moveTo>
                    <a:cubicBezTo>
                      <a:pt x="13" y="114"/>
                      <a:pt x="9" y="118"/>
                      <a:pt x="9" y="123"/>
                    </a:cubicBezTo>
                    <a:cubicBezTo>
                      <a:pt x="9" y="128"/>
                      <a:pt x="13" y="132"/>
                      <a:pt x="17" y="132"/>
                    </a:cubicBezTo>
                    <a:cubicBezTo>
                      <a:pt x="22" y="132"/>
                      <a:pt x="26" y="128"/>
                      <a:pt x="26" y="123"/>
                    </a:cubicBezTo>
                    <a:cubicBezTo>
                      <a:pt x="26" y="118"/>
                      <a:pt x="22" y="114"/>
                      <a:pt x="17" y="114"/>
                    </a:cubicBezTo>
                    <a:close/>
                    <a:moveTo>
                      <a:pt x="76" y="20"/>
                    </a:moveTo>
                    <a:cubicBezTo>
                      <a:pt x="71" y="20"/>
                      <a:pt x="67" y="24"/>
                      <a:pt x="67" y="29"/>
                    </a:cubicBezTo>
                    <a:cubicBezTo>
                      <a:pt x="67" y="34"/>
                      <a:pt x="71" y="38"/>
                      <a:pt x="76" y="38"/>
                    </a:cubicBezTo>
                    <a:cubicBezTo>
                      <a:pt x="81" y="38"/>
                      <a:pt x="85" y="34"/>
                      <a:pt x="85" y="29"/>
                    </a:cubicBezTo>
                    <a:cubicBezTo>
                      <a:pt x="85" y="24"/>
                      <a:pt x="81" y="20"/>
                      <a:pt x="76" y="20"/>
                    </a:cubicBezTo>
                    <a:close/>
                  </a:path>
                </a:pathLst>
              </a:custGeom>
              <a:solidFill>
                <a:srgbClr val="2B2B33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58" name="TextBox 76"/>
            <p:cNvSpPr txBox="1"/>
            <p:nvPr/>
          </p:nvSpPr>
          <p:spPr>
            <a:xfrm>
              <a:off x="2121" y="3783"/>
              <a:ext cx="2046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版本控制</a:t>
              </a:r>
              <a:endPara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53620" y="0"/>
            <a:ext cx="689206" cy="924560"/>
            <a:chOff x="934045" y="121566"/>
            <a:chExt cx="3804323" cy="5103449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830284" y="121566"/>
              <a:ext cx="0" cy="1572032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Freeform 16"/>
            <p:cNvSpPr/>
            <p:nvPr/>
          </p:nvSpPr>
          <p:spPr bwMode="auto">
            <a:xfrm flipV="1">
              <a:off x="2430048" y="2309344"/>
              <a:ext cx="798933" cy="63114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17"/>
            <p:cNvSpPr/>
            <p:nvPr/>
          </p:nvSpPr>
          <p:spPr bwMode="auto">
            <a:xfrm flipV="1">
              <a:off x="2430048" y="2127699"/>
              <a:ext cx="798933" cy="138543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8"/>
            <p:cNvSpPr/>
            <p:nvPr/>
          </p:nvSpPr>
          <p:spPr bwMode="auto">
            <a:xfrm flipV="1">
              <a:off x="2430048" y="1952210"/>
              <a:ext cx="798933" cy="135465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9"/>
            <p:cNvSpPr/>
            <p:nvPr/>
          </p:nvSpPr>
          <p:spPr bwMode="auto">
            <a:xfrm flipV="1">
              <a:off x="2579367" y="1693596"/>
              <a:ext cx="500295" cy="215512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010483" y="2769512"/>
              <a:ext cx="3651447" cy="118668"/>
              <a:chOff x="1069699" y="2901592"/>
              <a:chExt cx="3651447" cy="118668"/>
            </a:xfrm>
          </p:grpSpPr>
          <p:sp>
            <p:nvSpPr>
              <p:cNvPr id="20" name="Freeform 21"/>
              <p:cNvSpPr/>
              <p:nvPr/>
            </p:nvSpPr>
            <p:spPr bwMode="auto">
              <a:xfrm flipV="1">
                <a:off x="4070758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"/>
              <p:cNvSpPr/>
              <p:nvPr/>
            </p:nvSpPr>
            <p:spPr bwMode="auto">
              <a:xfrm flipV="1">
                <a:off x="1069699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" name="Freeform 21"/>
            <p:cNvSpPr/>
            <p:nvPr/>
          </p:nvSpPr>
          <p:spPr bwMode="auto">
            <a:xfrm rot="5400000" flipH="1" flipV="1">
              <a:off x="2511013" y="4840487"/>
              <a:ext cx="650388" cy="118668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934045" y="3420493"/>
              <a:ext cx="3804323" cy="129086"/>
              <a:chOff x="968566" y="3552573"/>
              <a:chExt cx="3804323" cy="129086"/>
            </a:xfrm>
          </p:grpSpPr>
          <p:sp>
            <p:nvSpPr>
              <p:cNvPr id="18" name="Freeform 21"/>
              <p:cNvSpPr/>
              <p:nvPr/>
            </p:nvSpPr>
            <p:spPr bwMode="auto">
              <a:xfrm rot="900634" flipH="1" flipV="1">
                <a:off x="4122501" y="3562991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1"/>
              <p:cNvSpPr/>
              <p:nvPr/>
            </p:nvSpPr>
            <p:spPr bwMode="auto">
              <a:xfrm rot="20699366" flipV="1">
                <a:off x="968566" y="355257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113010" y="4153555"/>
              <a:ext cx="3433008" cy="118668"/>
              <a:chOff x="1137142" y="4285635"/>
              <a:chExt cx="3433008" cy="118668"/>
            </a:xfrm>
          </p:grpSpPr>
          <p:sp>
            <p:nvSpPr>
              <p:cNvPr id="16" name="Freeform 21"/>
              <p:cNvSpPr/>
              <p:nvPr/>
            </p:nvSpPr>
            <p:spPr bwMode="auto">
              <a:xfrm rot="19409571" flipV="1">
                <a:off x="113714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1"/>
              <p:cNvSpPr/>
              <p:nvPr/>
            </p:nvSpPr>
            <p:spPr bwMode="auto">
              <a:xfrm rot="2190429" flipH="1" flipV="1">
                <a:off x="391976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858" y="2037254"/>
              <a:ext cx="2410699" cy="2428295"/>
            </a:xfrm>
            <a:prstGeom prst="rect">
              <a:avLst/>
            </a:prstGeom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3" name="组合 12"/>
            <p:cNvGrpSpPr/>
            <p:nvPr/>
          </p:nvGrpSpPr>
          <p:grpSpPr>
            <a:xfrm>
              <a:off x="2016490" y="4401462"/>
              <a:ext cx="1626048" cy="650389"/>
              <a:chOff x="2058070" y="4533542"/>
              <a:chExt cx="1626048" cy="650389"/>
            </a:xfrm>
          </p:grpSpPr>
          <p:sp>
            <p:nvSpPr>
              <p:cNvPr id="14" name="Freeform 21"/>
              <p:cNvSpPr/>
              <p:nvPr/>
            </p:nvSpPr>
            <p:spPr bwMode="auto">
              <a:xfrm rot="3702471" flipH="1" flipV="1">
                <a:off x="3299590" y="479940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21"/>
              <p:cNvSpPr/>
              <p:nvPr/>
            </p:nvSpPr>
            <p:spPr bwMode="auto">
              <a:xfrm rot="17897529" flipV="1">
                <a:off x="1792210" y="479940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2" name="TextBox 76"/>
          <p:cNvSpPr txBox="1"/>
          <p:nvPr/>
        </p:nvSpPr>
        <p:spPr>
          <a:xfrm>
            <a:off x="1105586" y="222356"/>
            <a:ext cx="172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EFD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zh-CN" altLang="en-US" sz="2000" dirty="0">
                <a:solidFill>
                  <a:srgbClr val="EFD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rgbClr val="EFD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05586" y="523592"/>
            <a:ext cx="3053327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and autumn advertisement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446395" y="2356485"/>
            <a:ext cx="1299210" cy="1679575"/>
            <a:chOff x="15023" y="3783"/>
            <a:chExt cx="2046" cy="2645"/>
          </a:xfrm>
        </p:grpSpPr>
        <p:grpSp>
          <p:nvGrpSpPr>
            <p:cNvPr id="24" name="组合 23"/>
            <p:cNvGrpSpPr/>
            <p:nvPr/>
          </p:nvGrpSpPr>
          <p:grpSpPr>
            <a:xfrm>
              <a:off x="15305" y="4930"/>
              <a:ext cx="1482" cy="1498"/>
              <a:chOff x="15305" y="6850"/>
              <a:chExt cx="1482" cy="1498"/>
            </a:xfrm>
          </p:grpSpPr>
          <p:sp>
            <p:nvSpPr>
              <p:cNvPr id="26" name="Oval 13"/>
              <p:cNvSpPr>
                <a:spLocks noChangeArrowheads="1"/>
              </p:cNvSpPr>
              <p:nvPr/>
            </p:nvSpPr>
            <p:spPr bwMode="auto">
              <a:xfrm rot="2700000">
                <a:off x="15297" y="6858"/>
                <a:ext cx="1498" cy="1482"/>
              </a:xfrm>
              <a:prstGeom prst="roundRect">
                <a:avLst/>
              </a:prstGeom>
              <a:solidFill>
                <a:srgbClr val="EFDF00"/>
              </a:solidFill>
              <a:ln>
                <a:noFill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 sz="280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7" name="Freeform 7"/>
              <p:cNvSpPr>
                <a:spLocks noEditPoints="1" noChangeArrowheads="1"/>
              </p:cNvSpPr>
              <p:nvPr/>
            </p:nvSpPr>
            <p:spPr bwMode="auto">
              <a:xfrm>
                <a:off x="15644" y="7245"/>
                <a:ext cx="804" cy="736"/>
              </a:xfrm>
              <a:custGeom>
                <a:avLst/>
                <a:gdLst>
                  <a:gd name="T0" fmla="*/ 2147483647 w 177"/>
                  <a:gd name="T1" fmla="*/ 2147483647 h 164"/>
                  <a:gd name="T2" fmla="*/ 2147483647 w 177"/>
                  <a:gd name="T3" fmla="*/ 2147483647 h 164"/>
                  <a:gd name="T4" fmla="*/ 2147483647 w 177"/>
                  <a:gd name="T5" fmla="*/ 2147483647 h 164"/>
                  <a:gd name="T6" fmla="*/ 2147483647 w 177"/>
                  <a:gd name="T7" fmla="*/ 2147483647 h 164"/>
                  <a:gd name="T8" fmla="*/ 2147483647 w 177"/>
                  <a:gd name="T9" fmla="*/ 2147483647 h 164"/>
                  <a:gd name="T10" fmla="*/ 2147483647 w 177"/>
                  <a:gd name="T11" fmla="*/ 2147483647 h 164"/>
                  <a:gd name="T12" fmla="*/ 2147483647 w 177"/>
                  <a:gd name="T13" fmla="*/ 2147483647 h 164"/>
                  <a:gd name="T14" fmla="*/ 2147483647 w 177"/>
                  <a:gd name="T15" fmla="*/ 2147483647 h 164"/>
                  <a:gd name="T16" fmla="*/ 2147483647 w 177"/>
                  <a:gd name="T17" fmla="*/ 2147483647 h 164"/>
                  <a:gd name="T18" fmla="*/ 2147483647 w 177"/>
                  <a:gd name="T19" fmla="*/ 2147483647 h 164"/>
                  <a:gd name="T20" fmla="*/ 2147483647 w 177"/>
                  <a:gd name="T21" fmla="*/ 2147483647 h 164"/>
                  <a:gd name="T22" fmla="*/ 2147483647 w 177"/>
                  <a:gd name="T23" fmla="*/ 0 h 164"/>
                  <a:gd name="T24" fmla="*/ 2147483647 w 177"/>
                  <a:gd name="T25" fmla="*/ 2147483647 h 164"/>
                  <a:gd name="T26" fmla="*/ 2147483647 w 177"/>
                  <a:gd name="T27" fmla="*/ 2147483647 h 164"/>
                  <a:gd name="T28" fmla="*/ 2147483647 w 177"/>
                  <a:gd name="T29" fmla="*/ 2147483647 h 164"/>
                  <a:gd name="T30" fmla="*/ 2147483647 w 177"/>
                  <a:gd name="T31" fmla="*/ 2147483647 h 164"/>
                  <a:gd name="T32" fmla="*/ 2147483647 w 177"/>
                  <a:gd name="T33" fmla="*/ 2147483647 h 164"/>
                  <a:gd name="T34" fmla="*/ 2147483647 w 177"/>
                  <a:gd name="T35" fmla="*/ 2147483647 h 164"/>
                  <a:gd name="T36" fmla="*/ 2147483647 w 177"/>
                  <a:gd name="T37" fmla="*/ 2147483647 h 164"/>
                  <a:gd name="T38" fmla="*/ 2147483647 w 177"/>
                  <a:gd name="T39" fmla="*/ 2147483647 h 164"/>
                  <a:gd name="T40" fmla="*/ 2147483647 w 177"/>
                  <a:gd name="T41" fmla="*/ 2147483647 h 164"/>
                  <a:gd name="T42" fmla="*/ 2147483647 w 177"/>
                  <a:gd name="T43" fmla="*/ 2147483647 h 164"/>
                  <a:gd name="T44" fmla="*/ 2147483647 w 177"/>
                  <a:gd name="T45" fmla="*/ 2147483647 h 164"/>
                  <a:gd name="T46" fmla="*/ 2147483647 w 177"/>
                  <a:gd name="T47" fmla="*/ 2147483647 h 164"/>
                  <a:gd name="T48" fmla="*/ 2147483647 w 177"/>
                  <a:gd name="T49" fmla="*/ 2147483647 h 164"/>
                  <a:gd name="T50" fmla="*/ 2147483647 w 177"/>
                  <a:gd name="T51" fmla="*/ 2147483647 h 164"/>
                  <a:gd name="T52" fmla="*/ 2147483647 w 177"/>
                  <a:gd name="T53" fmla="*/ 2147483647 h 164"/>
                  <a:gd name="T54" fmla="*/ 2147483647 w 177"/>
                  <a:gd name="T55" fmla="*/ 2147483647 h 164"/>
                  <a:gd name="T56" fmla="*/ 2147483647 w 177"/>
                  <a:gd name="T57" fmla="*/ 2147483647 h 164"/>
                  <a:gd name="T58" fmla="*/ 2147483647 w 177"/>
                  <a:gd name="T59" fmla="*/ 0 h 164"/>
                  <a:gd name="T60" fmla="*/ 2147483647 w 177"/>
                  <a:gd name="T61" fmla="*/ 2147483647 h 164"/>
                  <a:gd name="T62" fmla="*/ 2147483647 w 177"/>
                  <a:gd name="T63" fmla="*/ 2147483647 h 164"/>
                  <a:gd name="T64" fmla="*/ 2147483647 w 177"/>
                  <a:gd name="T65" fmla="*/ 2147483647 h 164"/>
                  <a:gd name="T66" fmla="*/ 2147483647 w 177"/>
                  <a:gd name="T67" fmla="*/ 2147483647 h 164"/>
                  <a:gd name="T68" fmla="*/ 2147483647 w 177"/>
                  <a:gd name="T69" fmla="*/ 2147483647 h 164"/>
                  <a:gd name="T70" fmla="*/ 2147483647 w 177"/>
                  <a:gd name="T71" fmla="*/ 2147483647 h 164"/>
                  <a:gd name="T72" fmla="*/ 2147483647 w 177"/>
                  <a:gd name="T73" fmla="*/ 2147483647 h 164"/>
                  <a:gd name="T74" fmla="*/ 2147483647 w 177"/>
                  <a:gd name="T75" fmla="*/ 2147483647 h 164"/>
                  <a:gd name="T76" fmla="*/ 2147483647 w 177"/>
                  <a:gd name="T77" fmla="*/ 2147483647 h 164"/>
                  <a:gd name="T78" fmla="*/ 2147483647 w 177"/>
                  <a:gd name="T79" fmla="*/ 2147483647 h 164"/>
                  <a:gd name="T80" fmla="*/ 2147483647 w 177"/>
                  <a:gd name="T81" fmla="*/ 2147483647 h 16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77"/>
                  <a:gd name="T124" fmla="*/ 0 h 164"/>
                  <a:gd name="T125" fmla="*/ 177 w 177"/>
                  <a:gd name="T126" fmla="*/ 164 h 164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77" h="164">
                    <a:moveTo>
                      <a:pt x="31" y="94"/>
                    </a:moveTo>
                    <a:cubicBezTo>
                      <a:pt x="19" y="94"/>
                      <a:pt x="19" y="94"/>
                      <a:pt x="19" y="94"/>
                    </a:cubicBezTo>
                    <a:cubicBezTo>
                      <a:pt x="9" y="94"/>
                      <a:pt x="1" y="89"/>
                      <a:pt x="1" y="79"/>
                    </a:cubicBezTo>
                    <a:cubicBezTo>
                      <a:pt x="1" y="72"/>
                      <a:pt x="0" y="47"/>
                      <a:pt x="12" y="47"/>
                    </a:cubicBezTo>
                    <a:cubicBezTo>
                      <a:pt x="14" y="47"/>
                      <a:pt x="24" y="55"/>
                      <a:pt x="36" y="55"/>
                    </a:cubicBezTo>
                    <a:cubicBezTo>
                      <a:pt x="40" y="55"/>
                      <a:pt x="44" y="54"/>
                      <a:pt x="48" y="52"/>
                    </a:cubicBezTo>
                    <a:cubicBezTo>
                      <a:pt x="48" y="54"/>
                      <a:pt x="48" y="57"/>
                      <a:pt x="48" y="59"/>
                    </a:cubicBezTo>
                    <a:cubicBezTo>
                      <a:pt x="48" y="67"/>
                      <a:pt x="50" y="75"/>
                      <a:pt x="55" y="82"/>
                    </a:cubicBezTo>
                    <a:cubicBezTo>
                      <a:pt x="46" y="82"/>
                      <a:pt x="37" y="86"/>
                      <a:pt x="31" y="94"/>
                    </a:cubicBezTo>
                    <a:close/>
                    <a:moveTo>
                      <a:pt x="36" y="47"/>
                    </a:moveTo>
                    <a:cubicBezTo>
                      <a:pt x="23" y="47"/>
                      <a:pt x="12" y="36"/>
                      <a:pt x="12" y="23"/>
                    </a:cubicBezTo>
                    <a:cubicBezTo>
                      <a:pt x="12" y="10"/>
                      <a:pt x="23" y="0"/>
                      <a:pt x="36" y="0"/>
                    </a:cubicBezTo>
                    <a:cubicBezTo>
                      <a:pt x="49" y="0"/>
                      <a:pt x="59" y="10"/>
                      <a:pt x="59" y="23"/>
                    </a:cubicBezTo>
                    <a:cubicBezTo>
                      <a:pt x="59" y="36"/>
                      <a:pt x="49" y="47"/>
                      <a:pt x="36" y="47"/>
                    </a:cubicBezTo>
                    <a:close/>
                    <a:moveTo>
                      <a:pt x="129" y="164"/>
                    </a:moveTo>
                    <a:cubicBezTo>
                      <a:pt x="49" y="164"/>
                      <a:pt x="49" y="164"/>
                      <a:pt x="49" y="164"/>
                    </a:cubicBezTo>
                    <a:cubicBezTo>
                      <a:pt x="34" y="164"/>
                      <a:pt x="24" y="155"/>
                      <a:pt x="24" y="140"/>
                    </a:cubicBezTo>
                    <a:cubicBezTo>
                      <a:pt x="24" y="120"/>
                      <a:pt x="29" y="88"/>
                      <a:pt x="56" y="88"/>
                    </a:cubicBezTo>
                    <a:cubicBezTo>
                      <a:pt x="59" y="88"/>
                      <a:pt x="70" y="101"/>
                      <a:pt x="89" y="101"/>
                    </a:cubicBezTo>
                    <a:cubicBezTo>
                      <a:pt x="107" y="101"/>
                      <a:pt x="118" y="88"/>
                      <a:pt x="121" y="88"/>
                    </a:cubicBezTo>
                    <a:cubicBezTo>
                      <a:pt x="148" y="88"/>
                      <a:pt x="153" y="120"/>
                      <a:pt x="153" y="140"/>
                    </a:cubicBezTo>
                    <a:cubicBezTo>
                      <a:pt x="153" y="155"/>
                      <a:pt x="143" y="164"/>
                      <a:pt x="129" y="164"/>
                    </a:cubicBezTo>
                    <a:close/>
                    <a:moveTo>
                      <a:pt x="89" y="94"/>
                    </a:moveTo>
                    <a:cubicBezTo>
                      <a:pt x="69" y="94"/>
                      <a:pt x="53" y="78"/>
                      <a:pt x="53" y="59"/>
                    </a:cubicBezTo>
                    <a:cubicBezTo>
                      <a:pt x="53" y="39"/>
                      <a:pt x="69" y="23"/>
                      <a:pt x="89" y="23"/>
                    </a:cubicBezTo>
                    <a:cubicBezTo>
                      <a:pt x="108" y="23"/>
                      <a:pt x="124" y="39"/>
                      <a:pt x="124" y="59"/>
                    </a:cubicBezTo>
                    <a:cubicBezTo>
                      <a:pt x="124" y="78"/>
                      <a:pt x="108" y="94"/>
                      <a:pt x="89" y="94"/>
                    </a:cubicBezTo>
                    <a:close/>
                    <a:moveTo>
                      <a:pt x="141" y="47"/>
                    </a:moveTo>
                    <a:cubicBezTo>
                      <a:pt x="128" y="47"/>
                      <a:pt x="118" y="36"/>
                      <a:pt x="118" y="23"/>
                    </a:cubicBezTo>
                    <a:cubicBezTo>
                      <a:pt x="118" y="10"/>
                      <a:pt x="128" y="0"/>
                      <a:pt x="141" y="0"/>
                    </a:cubicBezTo>
                    <a:cubicBezTo>
                      <a:pt x="154" y="0"/>
                      <a:pt x="165" y="10"/>
                      <a:pt x="165" y="23"/>
                    </a:cubicBezTo>
                    <a:cubicBezTo>
                      <a:pt x="165" y="36"/>
                      <a:pt x="154" y="47"/>
                      <a:pt x="141" y="47"/>
                    </a:cubicBezTo>
                    <a:close/>
                    <a:moveTo>
                      <a:pt x="159" y="94"/>
                    </a:moveTo>
                    <a:cubicBezTo>
                      <a:pt x="146" y="94"/>
                      <a:pt x="146" y="94"/>
                      <a:pt x="146" y="94"/>
                    </a:cubicBezTo>
                    <a:cubicBezTo>
                      <a:pt x="140" y="86"/>
                      <a:pt x="132" y="82"/>
                      <a:pt x="122" y="82"/>
                    </a:cubicBezTo>
                    <a:cubicBezTo>
                      <a:pt x="127" y="75"/>
                      <a:pt x="130" y="67"/>
                      <a:pt x="130" y="59"/>
                    </a:cubicBezTo>
                    <a:cubicBezTo>
                      <a:pt x="130" y="57"/>
                      <a:pt x="129" y="54"/>
                      <a:pt x="129" y="52"/>
                    </a:cubicBezTo>
                    <a:cubicBezTo>
                      <a:pt x="133" y="54"/>
                      <a:pt x="137" y="55"/>
                      <a:pt x="141" y="55"/>
                    </a:cubicBezTo>
                    <a:cubicBezTo>
                      <a:pt x="154" y="55"/>
                      <a:pt x="163" y="47"/>
                      <a:pt x="165" y="47"/>
                    </a:cubicBezTo>
                    <a:cubicBezTo>
                      <a:pt x="177" y="47"/>
                      <a:pt x="177" y="72"/>
                      <a:pt x="177" y="79"/>
                    </a:cubicBezTo>
                    <a:cubicBezTo>
                      <a:pt x="177" y="89"/>
                      <a:pt x="168" y="94"/>
                      <a:pt x="159" y="94"/>
                    </a:cubicBezTo>
                    <a:close/>
                  </a:path>
                </a:pathLst>
              </a:custGeom>
              <a:solidFill>
                <a:srgbClr val="2B2B33"/>
              </a:solidFill>
              <a:ln>
                <a:noFill/>
              </a:ln>
            </p:spPr>
            <p:txBody>
              <a:bodyPr lIns="90170" tIns="46990" rIns="90170" bIns="46990"/>
              <a:lstStyle/>
              <a:p>
                <a:endParaRPr lang="zh-CN" alt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38" name="TextBox 76"/>
            <p:cNvSpPr txBox="1"/>
            <p:nvPr/>
          </p:nvSpPr>
          <p:spPr>
            <a:xfrm>
              <a:off x="15023" y="3783"/>
              <a:ext cx="2046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EFD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成员分工</a:t>
              </a:r>
              <a:endParaRPr lang="zh-CN" altLang="en-US" sz="2000" b="1" dirty="0" smtClean="0">
                <a:solidFill>
                  <a:srgbClr val="EFD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877096" y="-7994"/>
            <a:ext cx="2922007" cy="5437783"/>
            <a:chOff x="934045" y="-1854737"/>
            <a:chExt cx="3804323" cy="7079752"/>
          </a:xfrm>
        </p:grpSpPr>
        <p:cxnSp>
          <p:nvCxnSpPr>
            <p:cNvPr id="78" name="直接连接符 77"/>
            <p:cNvCxnSpPr/>
            <p:nvPr/>
          </p:nvCxnSpPr>
          <p:spPr>
            <a:xfrm>
              <a:off x="2830285" y="-1854737"/>
              <a:ext cx="0" cy="3548333"/>
            </a:xfrm>
            <a:prstGeom prst="line">
              <a:avLst/>
            </a:prstGeom>
            <a:ln w="222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Freeform 16"/>
            <p:cNvSpPr/>
            <p:nvPr/>
          </p:nvSpPr>
          <p:spPr bwMode="auto">
            <a:xfrm flipV="1">
              <a:off x="2430048" y="2309344"/>
              <a:ext cx="798933" cy="63114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17"/>
            <p:cNvSpPr/>
            <p:nvPr/>
          </p:nvSpPr>
          <p:spPr bwMode="auto">
            <a:xfrm flipV="1">
              <a:off x="2430048" y="2127699"/>
              <a:ext cx="798933" cy="138543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18"/>
            <p:cNvSpPr/>
            <p:nvPr/>
          </p:nvSpPr>
          <p:spPr bwMode="auto">
            <a:xfrm flipV="1">
              <a:off x="2430048" y="1952210"/>
              <a:ext cx="798933" cy="135465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19"/>
            <p:cNvSpPr/>
            <p:nvPr/>
          </p:nvSpPr>
          <p:spPr bwMode="auto">
            <a:xfrm flipV="1">
              <a:off x="2579367" y="1693596"/>
              <a:ext cx="500295" cy="215512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010483" y="2769512"/>
              <a:ext cx="3651447" cy="118668"/>
              <a:chOff x="1069699" y="2901592"/>
              <a:chExt cx="3651447" cy="118668"/>
            </a:xfrm>
          </p:grpSpPr>
          <p:sp>
            <p:nvSpPr>
              <p:cNvPr id="103" name="Freeform 21"/>
              <p:cNvSpPr/>
              <p:nvPr/>
            </p:nvSpPr>
            <p:spPr bwMode="auto">
              <a:xfrm flipV="1">
                <a:off x="4070758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21"/>
              <p:cNvSpPr/>
              <p:nvPr/>
            </p:nvSpPr>
            <p:spPr bwMode="auto">
              <a:xfrm flipV="1">
                <a:off x="1069699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5" name="Freeform 21"/>
            <p:cNvSpPr/>
            <p:nvPr/>
          </p:nvSpPr>
          <p:spPr bwMode="auto">
            <a:xfrm rot="5400000" flipH="1" flipV="1">
              <a:off x="2511013" y="4840487"/>
              <a:ext cx="650388" cy="118668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934045" y="3420493"/>
              <a:ext cx="3804323" cy="129086"/>
              <a:chOff x="968566" y="3552573"/>
              <a:chExt cx="3804323" cy="129086"/>
            </a:xfrm>
          </p:grpSpPr>
          <p:sp>
            <p:nvSpPr>
              <p:cNvPr id="110" name="Freeform 21"/>
              <p:cNvSpPr/>
              <p:nvPr/>
            </p:nvSpPr>
            <p:spPr bwMode="auto">
              <a:xfrm rot="900634" flipH="1" flipV="1">
                <a:off x="4122501" y="3562991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21"/>
              <p:cNvSpPr/>
              <p:nvPr/>
            </p:nvSpPr>
            <p:spPr bwMode="auto">
              <a:xfrm rot="20699366" flipV="1">
                <a:off x="968566" y="355257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13010" y="4153555"/>
              <a:ext cx="3433008" cy="118668"/>
              <a:chOff x="1137142" y="4285635"/>
              <a:chExt cx="3433008" cy="118668"/>
            </a:xfrm>
          </p:grpSpPr>
          <p:sp>
            <p:nvSpPr>
              <p:cNvPr id="111" name="Freeform 21"/>
              <p:cNvSpPr/>
              <p:nvPr/>
            </p:nvSpPr>
            <p:spPr bwMode="auto">
              <a:xfrm rot="19409571" flipV="1">
                <a:off x="113714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21"/>
              <p:cNvSpPr/>
              <p:nvPr/>
            </p:nvSpPr>
            <p:spPr bwMode="auto">
              <a:xfrm rot="2190429" flipH="1" flipV="1">
                <a:off x="391976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858" y="2037254"/>
              <a:ext cx="2410699" cy="2428295"/>
            </a:xfrm>
            <a:prstGeom prst="rect">
              <a:avLst/>
            </a:prstGeom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5" name="组合 14"/>
            <p:cNvGrpSpPr/>
            <p:nvPr/>
          </p:nvGrpSpPr>
          <p:grpSpPr>
            <a:xfrm>
              <a:off x="2016490" y="4401462"/>
              <a:ext cx="1626048" cy="650389"/>
              <a:chOff x="2058070" y="4533542"/>
              <a:chExt cx="1626048" cy="650389"/>
            </a:xfrm>
          </p:grpSpPr>
          <p:sp>
            <p:nvSpPr>
              <p:cNvPr id="113" name="Freeform 21"/>
              <p:cNvSpPr/>
              <p:nvPr/>
            </p:nvSpPr>
            <p:spPr bwMode="auto">
              <a:xfrm rot="3702471" flipH="1" flipV="1">
                <a:off x="3299590" y="479940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21"/>
              <p:cNvSpPr/>
              <p:nvPr/>
            </p:nvSpPr>
            <p:spPr bwMode="auto">
              <a:xfrm rot="17897529" flipV="1">
                <a:off x="1792210" y="479940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19" name="组合 118"/>
          <p:cNvGrpSpPr/>
          <p:nvPr/>
        </p:nvGrpSpPr>
        <p:grpSpPr>
          <a:xfrm>
            <a:off x="1085139" y="-111760"/>
            <a:ext cx="1080031" cy="2196654"/>
            <a:chOff x="934045" y="-2512525"/>
            <a:chExt cx="3804323" cy="7737540"/>
          </a:xfrm>
        </p:grpSpPr>
        <p:cxnSp>
          <p:nvCxnSpPr>
            <p:cNvPr id="120" name="直接连接符 119"/>
            <p:cNvCxnSpPr/>
            <p:nvPr/>
          </p:nvCxnSpPr>
          <p:spPr>
            <a:xfrm>
              <a:off x="2830284" y="-2512525"/>
              <a:ext cx="0" cy="4206123"/>
            </a:xfrm>
            <a:prstGeom prst="line">
              <a:avLst/>
            </a:prstGeom>
            <a:ln w="222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Freeform 16"/>
            <p:cNvSpPr/>
            <p:nvPr/>
          </p:nvSpPr>
          <p:spPr bwMode="auto">
            <a:xfrm flipV="1">
              <a:off x="2430048" y="2309344"/>
              <a:ext cx="798933" cy="63114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17"/>
            <p:cNvSpPr/>
            <p:nvPr/>
          </p:nvSpPr>
          <p:spPr bwMode="auto">
            <a:xfrm flipV="1">
              <a:off x="2430048" y="2127699"/>
              <a:ext cx="798933" cy="138543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18"/>
            <p:cNvSpPr/>
            <p:nvPr/>
          </p:nvSpPr>
          <p:spPr bwMode="auto">
            <a:xfrm flipV="1">
              <a:off x="2430048" y="1952210"/>
              <a:ext cx="798933" cy="135465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19"/>
            <p:cNvSpPr/>
            <p:nvPr/>
          </p:nvSpPr>
          <p:spPr bwMode="auto">
            <a:xfrm flipV="1">
              <a:off x="2579367" y="1693596"/>
              <a:ext cx="500295" cy="215512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1010483" y="2769512"/>
              <a:ext cx="3651447" cy="118668"/>
              <a:chOff x="1069699" y="2901592"/>
              <a:chExt cx="3651447" cy="118668"/>
            </a:xfrm>
          </p:grpSpPr>
          <p:sp>
            <p:nvSpPr>
              <p:cNvPr id="137" name="Freeform 21"/>
              <p:cNvSpPr/>
              <p:nvPr/>
            </p:nvSpPr>
            <p:spPr bwMode="auto">
              <a:xfrm flipV="1">
                <a:off x="4070758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21"/>
              <p:cNvSpPr/>
              <p:nvPr/>
            </p:nvSpPr>
            <p:spPr bwMode="auto">
              <a:xfrm flipV="1">
                <a:off x="1069699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6" name="Freeform 21"/>
            <p:cNvSpPr/>
            <p:nvPr/>
          </p:nvSpPr>
          <p:spPr bwMode="auto">
            <a:xfrm rot="5400000" flipH="1" flipV="1">
              <a:off x="2511013" y="4840487"/>
              <a:ext cx="650388" cy="118668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27" name="组合 126"/>
            <p:cNvGrpSpPr/>
            <p:nvPr/>
          </p:nvGrpSpPr>
          <p:grpSpPr>
            <a:xfrm>
              <a:off x="934045" y="3420493"/>
              <a:ext cx="3804323" cy="129086"/>
              <a:chOff x="968566" y="3552573"/>
              <a:chExt cx="3804323" cy="129086"/>
            </a:xfrm>
          </p:grpSpPr>
          <p:sp>
            <p:nvSpPr>
              <p:cNvPr id="135" name="Freeform 21"/>
              <p:cNvSpPr/>
              <p:nvPr/>
            </p:nvSpPr>
            <p:spPr bwMode="auto">
              <a:xfrm rot="900634" flipH="1" flipV="1">
                <a:off x="4122501" y="3562991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21"/>
              <p:cNvSpPr/>
              <p:nvPr/>
            </p:nvSpPr>
            <p:spPr bwMode="auto">
              <a:xfrm rot="20699366" flipV="1">
                <a:off x="968566" y="355257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>
              <a:off x="1113010" y="4153555"/>
              <a:ext cx="3433008" cy="118668"/>
              <a:chOff x="1137142" y="4285635"/>
              <a:chExt cx="3433008" cy="118668"/>
            </a:xfrm>
          </p:grpSpPr>
          <p:sp>
            <p:nvSpPr>
              <p:cNvPr id="133" name="Freeform 21"/>
              <p:cNvSpPr/>
              <p:nvPr/>
            </p:nvSpPr>
            <p:spPr bwMode="auto">
              <a:xfrm rot="19409571" flipV="1">
                <a:off x="113714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21"/>
              <p:cNvSpPr/>
              <p:nvPr/>
            </p:nvSpPr>
            <p:spPr bwMode="auto">
              <a:xfrm rot="2190429" flipH="1" flipV="1">
                <a:off x="391976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29" name="图片 1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858" y="2037254"/>
              <a:ext cx="2410699" cy="2428295"/>
            </a:xfrm>
            <a:prstGeom prst="rect">
              <a:avLst/>
            </a:prstGeom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30" name="组合 129"/>
            <p:cNvGrpSpPr/>
            <p:nvPr/>
          </p:nvGrpSpPr>
          <p:grpSpPr>
            <a:xfrm>
              <a:off x="2016490" y="4401462"/>
              <a:ext cx="1626048" cy="650389"/>
              <a:chOff x="2058070" y="4533542"/>
              <a:chExt cx="1626048" cy="650389"/>
            </a:xfrm>
          </p:grpSpPr>
          <p:sp>
            <p:nvSpPr>
              <p:cNvPr id="131" name="Freeform 21"/>
              <p:cNvSpPr/>
              <p:nvPr/>
            </p:nvSpPr>
            <p:spPr bwMode="auto">
              <a:xfrm rot="3702471" flipH="1" flipV="1">
                <a:off x="3299590" y="479940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21"/>
              <p:cNvSpPr/>
              <p:nvPr/>
            </p:nvSpPr>
            <p:spPr bwMode="auto">
              <a:xfrm rot="17897529" flipV="1">
                <a:off x="1792210" y="479940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39" name="组合 138"/>
          <p:cNvGrpSpPr/>
          <p:nvPr/>
        </p:nvGrpSpPr>
        <p:grpSpPr>
          <a:xfrm>
            <a:off x="4428969" y="2"/>
            <a:ext cx="1667030" cy="3020074"/>
            <a:chOff x="934045" y="-1667084"/>
            <a:chExt cx="3804323" cy="6892099"/>
          </a:xfrm>
        </p:grpSpPr>
        <p:cxnSp>
          <p:nvCxnSpPr>
            <p:cNvPr id="140" name="直接连接符 139"/>
            <p:cNvCxnSpPr/>
            <p:nvPr/>
          </p:nvCxnSpPr>
          <p:spPr>
            <a:xfrm>
              <a:off x="2830284" y="-1667084"/>
              <a:ext cx="0" cy="3360681"/>
            </a:xfrm>
            <a:prstGeom prst="line">
              <a:avLst/>
            </a:prstGeom>
            <a:ln w="222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Freeform 16"/>
            <p:cNvSpPr/>
            <p:nvPr/>
          </p:nvSpPr>
          <p:spPr bwMode="auto">
            <a:xfrm flipV="1">
              <a:off x="2430048" y="2309344"/>
              <a:ext cx="798933" cy="63114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17"/>
            <p:cNvSpPr/>
            <p:nvPr/>
          </p:nvSpPr>
          <p:spPr bwMode="auto">
            <a:xfrm flipV="1">
              <a:off x="2430048" y="2127699"/>
              <a:ext cx="798933" cy="138543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18"/>
            <p:cNvSpPr/>
            <p:nvPr/>
          </p:nvSpPr>
          <p:spPr bwMode="auto">
            <a:xfrm flipV="1">
              <a:off x="2430048" y="1952210"/>
              <a:ext cx="798933" cy="135465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19"/>
            <p:cNvSpPr/>
            <p:nvPr/>
          </p:nvSpPr>
          <p:spPr bwMode="auto">
            <a:xfrm flipV="1">
              <a:off x="2579367" y="1693596"/>
              <a:ext cx="500295" cy="215512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45" name="组合 144"/>
            <p:cNvGrpSpPr/>
            <p:nvPr/>
          </p:nvGrpSpPr>
          <p:grpSpPr>
            <a:xfrm>
              <a:off x="1010483" y="2769512"/>
              <a:ext cx="3651447" cy="118668"/>
              <a:chOff x="1069699" y="2901592"/>
              <a:chExt cx="3651447" cy="118668"/>
            </a:xfrm>
          </p:grpSpPr>
          <p:sp>
            <p:nvSpPr>
              <p:cNvPr id="157" name="Freeform 21"/>
              <p:cNvSpPr/>
              <p:nvPr/>
            </p:nvSpPr>
            <p:spPr bwMode="auto">
              <a:xfrm flipV="1">
                <a:off x="4070758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 21"/>
              <p:cNvSpPr/>
              <p:nvPr/>
            </p:nvSpPr>
            <p:spPr bwMode="auto">
              <a:xfrm flipV="1">
                <a:off x="1069699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6" name="Freeform 21"/>
            <p:cNvSpPr/>
            <p:nvPr/>
          </p:nvSpPr>
          <p:spPr bwMode="auto">
            <a:xfrm rot="5400000" flipH="1" flipV="1">
              <a:off x="2511013" y="4840487"/>
              <a:ext cx="650388" cy="118668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47" name="组合 146"/>
            <p:cNvGrpSpPr/>
            <p:nvPr/>
          </p:nvGrpSpPr>
          <p:grpSpPr>
            <a:xfrm>
              <a:off x="934045" y="3420493"/>
              <a:ext cx="3804323" cy="129086"/>
              <a:chOff x="968566" y="3552573"/>
              <a:chExt cx="3804323" cy="129086"/>
            </a:xfrm>
          </p:grpSpPr>
          <p:sp>
            <p:nvSpPr>
              <p:cNvPr id="155" name="Freeform 21"/>
              <p:cNvSpPr/>
              <p:nvPr/>
            </p:nvSpPr>
            <p:spPr bwMode="auto">
              <a:xfrm rot="900634" flipH="1" flipV="1">
                <a:off x="4122501" y="3562991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21"/>
              <p:cNvSpPr/>
              <p:nvPr/>
            </p:nvSpPr>
            <p:spPr bwMode="auto">
              <a:xfrm rot="20699366" flipV="1">
                <a:off x="968566" y="355257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8" name="组合 147"/>
            <p:cNvGrpSpPr/>
            <p:nvPr/>
          </p:nvGrpSpPr>
          <p:grpSpPr>
            <a:xfrm>
              <a:off x="1113010" y="4153555"/>
              <a:ext cx="3433008" cy="118668"/>
              <a:chOff x="1137142" y="4285635"/>
              <a:chExt cx="3433008" cy="118668"/>
            </a:xfrm>
          </p:grpSpPr>
          <p:sp>
            <p:nvSpPr>
              <p:cNvPr id="153" name="Freeform 21"/>
              <p:cNvSpPr/>
              <p:nvPr/>
            </p:nvSpPr>
            <p:spPr bwMode="auto">
              <a:xfrm rot="19409571" flipV="1">
                <a:off x="113714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21"/>
              <p:cNvSpPr/>
              <p:nvPr/>
            </p:nvSpPr>
            <p:spPr bwMode="auto">
              <a:xfrm rot="2190429" flipH="1" flipV="1">
                <a:off x="391976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49" name="图片 1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858" y="2037254"/>
              <a:ext cx="2410699" cy="2428295"/>
            </a:xfrm>
            <a:prstGeom prst="rect">
              <a:avLst/>
            </a:prstGeom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50" name="组合 149"/>
            <p:cNvGrpSpPr/>
            <p:nvPr/>
          </p:nvGrpSpPr>
          <p:grpSpPr>
            <a:xfrm>
              <a:off x="2016490" y="4401462"/>
              <a:ext cx="1626048" cy="650389"/>
              <a:chOff x="2058070" y="4533542"/>
              <a:chExt cx="1626048" cy="650389"/>
            </a:xfrm>
          </p:grpSpPr>
          <p:sp>
            <p:nvSpPr>
              <p:cNvPr id="151" name="Freeform 21"/>
              <p:cNvSpPr/>
              <p:nvPr/>
            </p:nvSpPr>
            <p:spPr bwMode="auto">
              <a:xfrm rot="3702471" flipH="1" flipV="1">
                <a:off x="3299590" y="479940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21"/>
              <p:cNvSpPr/>
              <p:nvPr/>
            </p:nvSpPr>
            <p:spPr bwMode="auto">
              <a:xfrm rot="17897529" flipV="1">
                <a:off x="1792210" y="479940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66" name="文本框 65"/>
          <p:cNvSpPr txBox="1"/>
          <p:nvPr/>
        </p:nvSpPr>
        <p:spPr>
          <a:xfrm>
            <a:off x="6096000" y="3138148"/>
            <a:ext cx="5099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EFD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感谢您的观看</a:t>
            </a:r>
            <a:endParaRPr lang="zh-CN" altLang="en-US" sz="3200" dirty="0">
              <a:solidFill>
                <a:srgbClr val="EFD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7529940" y="-486184"/>
            <a:ext cx="1834406" cy="3413784"/>
            <a:chOff x="934045" y="-1854737"/>
            <a:chExt cx="3804323" cy="7079752"/>
          </a:xfrm>
        </p:grpSpPr>
        <p:cxnSp>
          <p:nvCxnSpPr>
            <p:cNvPr id="78" name="直接连接符 77"/>
            <p:cNvCxnSpPr/>
            <p:nvPr/>
          </p:nvCxnSpPr>
          <p:spPr>
            <a:xfrm>
              <a:off x="2830285" y="-1854737"/>
              <a:ext cx="0" cy="3548333"/>
            </a:xfrm>
            <a:prstGeom prst="line">
              <a:avLst/>
            </a:prstGeom>
            <a:ln w="222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Freeform 16"/>
            <p:cNvSpPr/>
            <p:nvPr/>
          </p:nvSpPr>
          <p:spPr bwMode="auto">
            <a:xfrm flipV="1">
              <a:off x="2430048" y="2309344"/>
              <a:ext cx="798933" cy="63114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7"/>
            <p:cNvSpPr/>
            <p:nvPr/>
          </p:nvSpPr>
          <p:spPr bwMode="auto">
            <a:xfrm flipV="1">
              <a:off x="2430048" y="2127699"/>
              <a:ext cx="798933" cy="138543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8"/>
            <p:cNvSpPr/>
            <p:nvPr/>
          </p:nvSpPr>
          <p:spPr bwMode="auto">
            <a:xfrm flipV="1">
              <a:off x="2430048" y="1952210"/>
              <a:ext cx="798933" cy="135465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9"/>
            <p:cNvSpPr/>
            <p:nvPr/>
          </p:nvSpPr>
          <p:spPr bwMode="auto">
            <a:xfrm flipV="1">
              <a:off x="2579367" y="1693596"/>
              <a:ext cx="500295" cy="215512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010483" y="2769512"/>
              <a:ext cx="3651447" cy="118668"/>
              <a:chOff x="1069699" y="2901592"/>
              <a:chExt cx="3651447" cy="118668"/>
            </a:xfrm>
          </p:grpSpPr>
          <p:sp>
            <p:nvSpPr>
              <p:cNvPr id="103" name="Freeform 21"/>
              <p:cNvSpPr/>
              <p:nvPr/>
            </p:nvSpPr>
            <p:spPr bwMode="auto">
              <a:xfrm flipV="1">
                <a:off x="4070758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21"/>
              <p:cNvSpPr/>
              <p:nvPr/>
            </p:nvSpPr>
            <p:spPr bwMode="auto">
              <a:xfrm flipV="1">
                <a:off x="1069699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5" name="Freeform 21"/>
            <p:cNvSpPr/>
            <p:nvPr/>
          </p:nvSpPr>
          <p:spPr bwMode="auto">
            <a:xfrm rot="5400000" flipH="1" flipV="1">
              <a:off x="2511013" y="4840487"/>
              <a:ext cx="650388" cy="118668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934045" y="3420493"/>
              <a:ext cx="3804323" cy="129086"/>
              <a:chOff x="968566" y="3552573"/>
              <a:chExt cx="3804323" cy="129086"/>
            </a:xfrm>
          </p:grpSpPr>
          <p:sp>
            <p:nvSpPr>
              <p:cNvPr id="110" name="Freeform 21"/>
              <p:cNvSpPr/>
              <p:nvPr/>
            </p:nvSpPr>
            <p:spPr bwMode="auto">
              <a:xfrm rot="900634" flipH="1" flipV="1">
                <a:off x="4122501" y="3562991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21"/>
              <p:cNvSpPr/>
              <p:nvPr/>
            </p:nvSpPr>
            <p:spPr bwMode="auto">
              <a:xfrm rot="20699366" flipV="1">
                <a:off x="968566" y="355257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13010" y="4153555"/>
              <a:ext cx="3433008" cy="118668"/>
              <a:chOff x="1137142" y="4285635"/>
              <a:chExt cx="3433008" cy="118668"/>
            </a:xfrm>
          </p:grpSpPr>
          <p:sp>
            <p:nvSpPr>
              <p:cNvPr id="111" name="Freeform 21"/>
              <p:cNvSpPr/>
              <p:nvPr/>
            </p:nvSpPr>
            <p:spPr bwMode="auto">
              <a:xfrm rot="19409571" flipV="1">
                <a:off x="113714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21"/>
              <p:cNvSpPr/>
              <p:nvPr/>
            </p:nvSpPr>
            <p:spPr bwMode="auto">
              <a:xfrm rot="2190429" flipH="1" flipV="1">
                <a:off x="391976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858" y="2037254"/>
              <a:ext cx="2410699" cy="2428295"/>
            </a:xfrm>
            <a:prstGeom prst="rect">
              <a:avLst/>
            </a:prstGeom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5" name="组合 14"/>
            <p:cNvGrpSpPr/>
            <p:nvPr/>
          </p:nvGrpSpPr>
          <p:grpSpPr>
            <a:xfrm>
              <a:off x="2016490" y="4401462"/>
              <a:ext cx="1626048" cy="650389"/>
              <a:chOff x="2058070" y="4533542"/>
              <a:chExt cx="1626048" cy="650389"/>
            </a:xfrm>
          </p:grpSpPr>
          <p:sp>
            <p:nvSpPr>
              <p:cNvPr id="113" name="Freeform 21"/>
              <p:cNvSpPr/>
              <p:nvPr/>
            </p:nvSpPr>
            <p:spPr bwMode="auto">
              <a:xfrm rot="3702471" flipH="1" flipV="1">
                <a:off x="3299590" y="479940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21"/>
              <p:cNvSpPr/>
              <p:nvPr/>
            </p:nvSpPr>
            <p:spPr bwMode="auto">
              <a:xfrm rot="17897529" flipV="1">
                <a:off x="1792210" y="479940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19" name="组合 118"/>
          <p:cNvGrpSpPr/>
          <p:nvPr/>
        </p:nvGrpSpPr>
        <p:grpSpPr>
          <a:xfrm>
            <a:off x="740438" y="-111761"/>
            <a:ext cx="1409754" cy="2867271"/>
            <a:chOff x="934045" y="-2512525"/>
            <a:chExt cx="3804323" cy="7737540"/>
          </a:xfrm>
        </p:grpSpPr>
        <p:cxnSp>
          <p:nvCxnSpPr>
            <p:cNvPr id="120" name="直接连接符 119"/>
            <p:cNvCxnSpPr/>
            <p:nvPr/>
          </p:nvCxnSpPr>
          <p:spPr>
            <a:xfrm>
              <a:off x="2830284" y="-2512525"/>
              <a:ext cx="0" cy="4206123"/>
            </a:xfrm>
            <a:prstGeom prst="line">
              <a:avLst/>
            </a:prstGeom>
            <a:ln w="222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Freeform 16"/>
            <p:cNvSpPr/>
            <p:nvPr/>
          </p:nvSpPr>
          <p:spPr bwMode="auto">
            <a:xfrm flipV="1">
              <a:off x="2430048" y="2309344"/>
              <a:ext cx="798933" cy="63114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7"/>
            <p:cNvSpPr/>
            <p:nvPr/>
          </p:nvSpPr>
          <p:spPr bwMode="auto">
            <a:xfrm flipV="1">
              <a:off x="2430048" y="2127699"/>
              <a:ext cx="798933" cy="138543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8"/>
            <p:cNvSpPr/>
            <p:nvPr/>
          </p:nvSpPr>
          <p:spPr bwMode="auto">
            <a:xfrm flipV="1">
              <a:off x="2430048" y="1952210"/>
              <a:ext cx="798933" cy="135465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19"/>
            <p:cNvSpPr/>
            <p:nvPr/>
          </p:nvSpPr>
          <p:spPr bwMode="auto">
            <a:xfrm flipV="1">
              <a:off x="2579367" y="1693596"/>
              <a:ext cx="500295" cy="215512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1010483" y="2769512"/>
              <a:ext cx="3651447" cy="118668"/>
              <a:chOff x="1069699" y="2901592"/>
              <a:chExt cx="3651447" cy="118668"/>
            </a:xfrm>
          </p:grpSpPr>
          <p:sp>
            <p:nvSpPr>
              <p:cNvPr id="137" name="Freeform 21"/>
              <p:cNvSpPr/>
              <p:nvPr/>
            </p:nvSpPr>
            <p:spPr bwMode="auto">
              <a:xfrm flipV="1">
                <a:off x="4070758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21"/>
              <p:cNvSpPr/>
              <p:nvPr/>
            </p:nvSpPr>
            <p:spPr bwMode="auto">
              <a:xfrm flipV="1">
                <a:off x="1069699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26" name="Freeform 21"/>
            <p:cNvSpPr/>
            <p:nvPr/>
          </p:nvSpPr>
          <p:spPr bwMode="auto">
            <a:xfrm rot="5400000" flipH="1" flipV="1">
              <a:off x="2511013" y="4840487"/>
              <a:ext cx="650388" cy="118668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27" name="组合 126"/>
            <p:cNvGrpSpPr/>
            <p:nvPr/>
          </p:nvGrpSpPr>
          <p:grpSpPr>
            <a:xfrm>
              <a:off x="934045" y="3420493"/>
              <a:ext cx="3804323" cy="129086"/>
              <a:chOff x="968566" y="3552573"/>
              <a:chExt cx="3804323" cy="129086"/>
            </a:xfrm>
          </p:grpSpPr>
          <p:sp>
            <p:nvSpPr>
              <p:cNvPr id="135" name="Freeform 21"/>
              <p:cNvSpPr/>
              <p:nvPr/>
            </p:nvSpPr>
            <p:spPr bwMode="auto">
              <a:xfrm rot="900634" flipH="1" flipV="1">
                <a:off x="4122501" y="3562991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21"/>
              <p:cNvSpPr/>
              <p:nvPr/>
            </p:nvSpPr>
            <p:spPr bwMode="auto">
              <a:xfrm rot="20699366" flipV="1">
                <a:off x="968566" y="355257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>
              <a:off x="1113010" y="4153555"/>
              <a:ext cx="3433008" cy="118668"/>
              <a:chOff x="1137142" y="4285635"/>
              <a:chExt cx="3433008" cy="118668"/>
            </a:xfrm>
          </p:grpSpPr>
          <p:sp>
            <p:nvSpPr>
              <p:cNvPr id="133" name="Freeform 21"/>
              <p:cNvSpPr/>
              <p:nvPr/>
            </p:nvSpPr>
            <p:spPr bwMode="auto">
              <a:xfrm rot="19409571" flipV="1">
                <a:off x="113714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21"/>
              <p:cNvSpPr/>
              <p:nvPr/>
            </p:nvSpPr>
            <p:spPr bwMode="auto">
              <a:xfrm rot="2190429" flipH="1" flipV="1">
                <a:off x="391976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pic>
          <p:nvPicPr>
            <p:cNvPr id="129" name="图片 1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858" y="2037254"/>
              <a:ext cx="2410699" cy="2428295"/>
            </a:xfrm>
            <a:prstGeom prst="rect">
              <a:avLst/>
            </a:prstGeom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30" name="组合 129"/>
            <p:cNvGrpSpPr/>
            <p:nvPr/>
          </p:nvGrpSpPr>
          <p:grpSpPr>
            <a:xfrm>
              <a:off x="2016490" y="4401462"/>
              <a:ext cx="1626048" cy="650389"/>
              <a:chOff x="2058070" y="4533542"/>
              <a:chExt cx="1626048" cy="650389"/>
            </a:xfrm>
          </p:grpSpPr>
          <p:sp>
            <p:nvSpPr>
              <p:cNvPr id="131" name="Freeform 21"/>
              <p:cNvSpPr/>
              <p:nvPr/>
            </p:nvSpPr>
            <p:spPr bwMode="auto">
              <a:xfrm rot="3702471" flipH="1" flipV="1">
                <a:off x="3299590" y="479940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21"/>
              <p:cNvSpPr/>
              <p:nvPr/>
            </p:nvSpPr>
            <p:spPr bwMode="auto">
              <a:xfrm rot="17897529" flipV="1">
                <a:off x="1792210" y="479940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39" name="组合 138"/>
          <p:cNvGrpSpPr/>
          <p:nvPr/>
        </p:nvGrpSpPr>
        <p:grpSpPr>
          <a:xfrm>
            <a:off x="10145429" y="2"/>
            <a:ext cx="1122010" cy="2032688"/>
            <a:chOff x="934045" y="-1667084"/>
            <a:chExt cx="3804323" cy="6892099"/>
          </a:xfrm>
        </p:grpSpPr>
        <p:cxnSp>
          <p:nvCxnSpPr>
            <p:cNvPr id="140" name="直接连接符 139"/>
            <p:cNvCxnSpPr/>
            <p:nvPr/>
          </p:nvCxnSpPr>
          <p:spPr>
            <a:xfrm>
              <a:off x="2830284" y="-1667084"/>
              <a:ext cx="0" cy="3360681"/>
            </a:xfrm>
            <a:prstGeom prst="line">
              <a:avLst/>
            </a:prstGeom>
            <a:ln w="222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Freeform 16"/>
            <p:cNvSpPr/>
            <p:nvPr/>
          </p:nvSpPr>
          <p:spPr bwMode="auto">
            <a:xfrm flipV="1">
              <a:off x="2430048" y="2309344"/>
              <a:ext cx="798933" cy="63114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17"/>
            <p:cNvSpPr/>
            <p:nvPr/>
          </p:nvSpPr>
          <p:spPr bwMode="auto">
            <a:xfrm flipV="1">
              <a:off x="2430048" y="2127699"/>
              <a:ext cx="798933" cy="138543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18"/>
            <p:cNvSpPr/>
            <p:nvPr/>
          </p:nvSpPr>
          <p:spPr bwMode="auto">
            <a:xfrm flipV="1">
              <a:off x="2430048" y="1952210"/>
              <a:ext cx="798933" cy="135465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19"/>
            <p:cNvSpPr/>
            <p:nvPr/>
          </p:nvSpPr>
          <p:spPr bwMode="auto">
            <a:xfrm flipV="1">
              <a:off x="2579367" y="1693596"/>
              <a:ext cx="500295" cy="215512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45" name="组合 144"/>
            <p:cNvGrpSpPr/>
            <p:nvPr/>
          </p:nvGrpSpPr>
          <p:grpSpPr>
            <a:xfrm>
              <a:off x="1010483" y="2769512"/>
              <a:ext cx="3651447" cy="118668"/>
              <a:chOff x="1069699" y="2901592"/>
              <a:chExt cx="3651447" cy="118668"/>
            </a:xfrm>
          </p:grpSpPr>
          <p:sp>
            <p:nvSpPr>
              <p:cNvPr id="157" name="Freeform 21"/>
              <p:cNvSpPr/>
              <p:nvPr/>
            </p:nvSpPr>
            <p:spPr bwMode="auto">
              <a:xfrm flipV="1">
                <a:off x="4070758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21"/>
              <p:cNvSpPr/>
              <p:nvPr/>
            </p:nvSpPr>
            <p:spPr bwMode="auto">
              <a:xfrm flipV="1">
                <a:off x="1069699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6" name="Freeform 21"/>
            <p:cNvSpPr/>
            <p:nvPr/>
          </p:nvSpPr>
          <p:spPr bwMode="auto">
            <a:xfrm rot="5400000" flipH="1" flipV="1">
              <a:off x="2511013" y="4840487"/>
              <a:ext cx="650388" cy="118668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47" name="组合 146"/>
            <p:cNvGrpSpPr/>
            <p:nvPr/>
          </p:nvGrpSpPr>
          <p:grpSpPr>
            <a:xfrm>
              <a:off x="934045" y="3420493"/>
              <a:ext cx="3804323" cy="129086"/>
              <a:chOff x="968566" y="3552573"/>
              <a:chExt cx="3804323" cy="129086"/>
            </a:xfrm>
          </p:grpSpPr>
          <p:sp>
            <p:nvSpPr>
              <p:cNvPr id="155" name="Freeform 21"/>
              <p:cNvSpPr/>
              <p:nvPr/>
            </p:nvSpPr>
            <p:spPr bwMode="auto">
              <a:xfrm rot="900634" flipH="1" flipV="1">
                <a:off x="4122501" y="3562991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21"/>
              <p:cNvSpPr/>
              <p:nvPr/>
            </p:nvSpPr>
            <p:spPr bwMode="auto">
              <a:xfrm rot="20699366" flipV="1">
                <a:off x="968566" y="355257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48" name="组合 147"/>
            <p:cNvGrpSpPr/>
            <p:nvPr/>
          </p:nvGrpSpPr>
          <p:grpSpPr>
            <a:xfrm>
              <a:off x="1113010" y="4153555"/>
              <a:ext cx="3433008" cy="118668"/>
              <a:chOff x="1137142" y="4285635"/>
              <a:chExt cx="3433008" cy="118668"/>
            </a:xfrm>
          </p:grpSpPr>
          <p:sp>
            <p:nvSpPr>
              <p:cNvPr id="153" name="Freeform 21"/>
              <p:cNvSpPr/>
              <p:nvPr/>
            </p:nvSpPr>
            <p:spPr bwMode="auto">
              <a:xfrm rot="19409571" flipV="1">
                <a:off x="113714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21"/>
              <p:cNvSpPr/>
              <p:nvPr/>
            </p:nvSpPr>
            <p:spPr bwMode="auto">
              <a:xfrm rot="2190429" flipH="1" flipV="1">
                <a:off x="391976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pic>
          <p:nvPicPr>
            <p:cNvPr id="149" name="图片 1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858" y="2037254"/>
              <a:ext cx="2410699" cy="2428295"/>
            </a:xfrm>
            <a:prstGeom prst="rect">
              <a:avLst/>
            </a:prstGeom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50" name="组合 149"/>
            <p:cNvGrpSpPr/>
            <p:nvPr/>
          </p:nvGrpSpPr>
          <p:grpSpPr>
            <a:xfrm>
              <a:off x="2016490" y="4401462"/>
              <a:ext cx="1626048" cy="650389"/>
              <a:chOff x="2058070" y="4533542"/>
              <a:chExt cx="1626048" cy="650389"/>
            </a:xfrm>
          </p:grpSpPr>
          <p:sp>
            <p:nvSpPr>
              <p:cNvPr id="151" name="Freeform 21"/>
              <p:cNvSpPr/>
              <p:nvPr/>
            </p:nvSpPr>
            <p:spPr bwMode="auto">
              <a:xfrm rot="3702471" flipH="1" flipV="1">
                <a:off x="3299590" y="479940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21"/>
              <p:cNvSpPr/>
              <p:nvPr/>
            </p:nvSpPr>
            <p:spPr bwMode="auto">
              <a:xfrm rot="17897529" flipV="1">
                <a:off x="1792210" y="479940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2929424" y="-301272"/>
            <a:ext cx="802685" cy="1493777"/>
            <a:chOff x="934045" y="-1854737"/>
            <a:chExt cx="3804323" cy="7079752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2830285" y="-1854737"/>
              <a:ext cx="0" cy="3548333"/>
            </a:xfrm>
            <a:prstGeom prst="line">
              <a:avLst/>
            </a:prstGeom>
            <a:ln w="222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 16"/>
            <p:cNvSpPr/>
            <p:nvPr/>
          </p:nvSpPr>
          <p:spPr bwMode="auto">
            <a:xfrm flipV="1">
              <a:off x="2430048" y="2309344"/>
              <a:ext cx="798933" cy="63114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7"/>
            <p:cNvSpPr/>
            <p:nvPr/>
          </p:nvSpPr>
          <p:spPr bwMode="auto">
            <a:xfrm flipV="1">
              <a:off x="2430048" y="2127699"/>
              <a:ext cx="798933" cy="138543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8"/>
            <p:cNvSpPr/>
            <p:nvPr/>
          </p:nvSpPr>
          <p:spPr bwMode="auto">
            <a:xfrm flipV="1">
              <a:off x="2430048" y="1952210"/>
              <a:ext cx="798933" cy="135465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9"/>
            <p:cNvSpPr/>
            <p:nvPr/>
          </p:nvSpPr>
          <p:spPr bwMode="auto">
            <a:xfrm flipV="1">
              <a:off x="2579367" y="1693596"/>
              <a:ext cx="500295" cy="215512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1010483" y="2769512"/>
              <a:ext cx="3651447" cy="118668"/>
              <a:chOff x="1069699" y="2901592"/>
              <a:chExt cx="3651447" cy="118668"/>
            </a:xfrm>
          </p:grpSpPr>
          <p:sp>
            <p:nvSpPr>
              <p:cNvPr id="85" name="Freeform 21"/>
              <p:cNvSpPr/>
              <p:nvPr/>
            </p:nvSpPr>
            <p:spPr bwMode="auto">
              <a:xfrm flipV="1">
                <a:off x="4070758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21"/>
              <p:cNvSpPr/>
              <p:nvPr/>
            </p:nvSpPr>
            <p:spPr bwMode="auto">
              <a:xfrm flipV="1">
                <a:off x="1069699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3" name="Freeform 21"/>
            <p:cNvSpPr/>
            <p:nvPr/>
          </p:nvSpPr>
          <p:spPr bwMode="auto">
            <a:xfrm rot="5400000" flipH="1" flipV="1">
              <a:off x="2511013" y="4840487"/>
              <a:ext cx="650388" cy="118668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934045" y="3420493"/>
              <a:ext cx="3804323" cy="129086"/>
              <a:chOff x="968566" y="3552573"/>
              <a:chExt cx="3804323" cy="129086"/>
            </a:xfrm>
          </p:grpSpPr>
          <p:sp>
            <p:nvSpPr>
              <p:cNvPr id="83" name="Freeform 21"/>
              <p:cNvSpPr/>
              <p:nvPr/>
            </p:nvSpPr>
            <p:spPr bwMode="auto">
              <a:xfrm rot="900634" flipH="1" flipV="1">
                <a:off x="4122501" y="3562991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21"/>
              <p:cNvSpPr/>
              <p:nvPr/>
            </p:nvSpPr>
            <p:spPr bwMode="auto">
              <a:xfrm rot="20699366" flipV="1">
                <a:off x="968566" y="355257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1113010" y="4153555"/>
              <a:ext cx="3433008" cy="118668"/>
              <a:chOff x="1137142" y="4285635"/>
              <a:chExt cx="3433008" cy="118668"/>
            </a:xfrm>
          </p:grpSpPr>
          <p:sp>
            <p:nvSpPr>
              <p:cNvPr id="81" name="Freeform 21"/>
              <p:cNvSpPr/>
              <p:nvPr/>
            </p:nvSpPr>
            <p:spPr bwMode="auto">
              <a:xfrm rot="19409571" flipV="1">
                <a:off x="113714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21"/>
              <p:cNvSpPr/>
              <p:nvPr/>
            </p:nvSpPr>
            <p:spPr bwMode="auto">
              <a:xfrm rot="2190429" flipH="1" flipV="1">
                <a:off x="391976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858" y="2037254"/>
              <a:ext cx="2410699" cy="2428295"/>
            </a:xfrm>
            <a:prstGeom prst="rect">
              <a:avLst/>
            </a:prstGeom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77" name="组合 76"/>
            <p:cNvGrpSpPr/>
            <p:nvPr/>
          </p:nvGrpSpPr>
          <p:grpSpPr>
            <a:xfrm>
              <a:off x="2016490" y="4401462"/>
              <a:ext cx="1626048" cy="650389"/>
              <a:chOff x="2058070" y="4533542"/>
              <a:chExt cx="1626048" cy="650389"/>
            </a:xfrm>
          </p:grpSpPr>
          <p:sp>
            <p:nvSpPr>
              <p:cNvPr id="79" name="Freeform 21"/>
              <p:cNvSpPr/>
              <p:nvPr/>
            </p:nvSpPr>
            <p:spPr bwMode="auto">
              <a:xfrm rot="3702471" flipH="1" flipV="1">
                <a:off x="3299590" y="479940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21"/>
              <p:cNvSpPr/>
              <p:nvPr/>
            </p:nvSpPr>
            <p:spPr bwMode="auto">
              <a:xfrm rot="17897529" flipV="1">
                <a:off x="1792210" y="479940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87" name="Text Box 3"/>
          <p:cNvSpPr>
            <a:spLocks noChangeArrowheads="1"/>
          </p:cNvSpPr>
          <p:nvPr/>
        </p:nvSpPr>
        <p:spPr bwMode="auto">
          <a:xfrm>
            <a:off x="5405747" y="416598"/>
            <a:ext cx="138050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目  录</a:t>
            </a:r>
            <a:endParaRPr lang="en-US" altLang="zh-CN" sz="36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</a:t>
            </a:r>
            <a:endParaRPr lang="zh-CN" altLang="en-US" sz="12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椭圆 1"/>
          <p:cNvSpPr>
            <a:spLocks noChangeArrowheads="1"/>
          </p:cNvSpPr>
          <p:nvPr/>
        </p:nvSpPr>
        <p:spPr bwMode="auto">
          <a:xfrm>
            <a:off x="1539799" y="3301624"/>
            <a:ext cx="727831" cy="727831"/>
          </a:xfrm>
          <a:prstGeom prst="ellipse">
            <a:avLst/>
          </a:prstGeom>
          <a:noFill/>
          <a:ln w="19050">
            <a:solidFill>
              <a:srgbClr val="EFDF00"/>
            </a:solidFill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89" name="TextBox 32"/>
          <p:cNvSpPr txBox="1">
            <a:spLocks noChangeArrowheads="1"/>
          </p:cNvSpPr>
          <p:nvPr/>
        </p:nvSpPr>
        <p:spPr bwMode="auto">
          <a:xfrm>
            <a:off x="1602992" y="3379799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EFDF00"/>
                </a:solidFill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rgbClr val="EFDF00"/>
              </a:solidFill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399773" y="3721246"/>
            <a:ext cx="6400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Rules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TextBox 76"/>
          <p:cNvSpPr txBox="1"/>
          <p:nvPr/>
        </p:nvSpPr>
        <p:spPr>
          <a:xfrm>
            <a:off x="2399772" y="3258618"/>
            <a:ext cx="28925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FD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游戏规则</a:t>
            </a:r>
            <a:endParaRPr lang="zh-CN" altLang="en-US" sz="2800" dirty="0">
              <a:solidFill>
                <a:srgbClr val="EFD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椭圆 1"/>
          <p:cNvSpPr>
            <a:spLocks noChangeArrowheads="1"/>
          </p:cNvSpPr>
          <p:nvPr/>
        </p:nvSpPr>
        <p:spPr bwMode="auto">
          <a:xfrm>
            <a:off x="1539799" y="4595404"/>
            <a:ext cx="727831" cy="727831"/>
          </a:xfrm>
          <a:prstGeom prst="ellipse">
            <a:avLst/>
          </a:prstGeom>
          <a:noFill/>
          <a:ln w="19050">
            <a:solidFill>
              <a:srgbClr val="EFDF00"/>
            </a:solidFill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93" name="TextBox 32"/>
          <p:cNvSpPr txBox="1">
            <a:spLocks noChangeArrowheads="1"/>
          </p:cNvSpPr>
          <p:nvPr/>
        </p:nvSpPr>
        <p:spPr bwMode="auto">
          <a:xfrm>
            <a:off x="1602992" y="4673579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EFDF00"/>
                </a:solidFill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rgbClr val="EFDF00"/>
              </a:solidFill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399773" y="5015026"/>
            <a:ext cx="64833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TextBox 76"/>
          <p:cNvSpPr txBox="1"/>
          <p:nvPr/>
        </p:nvSpPr>
        <p:spPr>
          <a:xfrm>
            <a:off x="2399772" y="4552398"/>
            <a:ext cx="28925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EFD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游戏展示</a:t>
            </a:r>
            <a:endParaRPr lang="zh-CN" altLang="en-US" sz="2800" dirty="0" smtClean="0">
              <a:solidFill>
                <a:srgbClr val="EFD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椭圆 1"/>
          <p:cNvSpPr>
            <a:spLocks noChangeArrowheads="1"/>
          </p:cNvSpPr>
          <p:nvPr/>
        </p:nvSpPr>
        <p:spPr bwMode="auto">
          <a:xfrm>
            <a:off x="6899641" y="3301624"/>
            <a:ext cx="727831" cy="727831"/>
          </a:xfrm>
          <a:prstGeom prst="ellipse">
            <a:avLst/>
          </a:prstGeom>
          <a:noFill/>
          <a:ln w="19050">
            <a:solidFill>
              <a:srgbClr val="EFDF00"/>
            </a:solidFill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FFE255"/>
              </a:solidFill>
            </a:endParaRPr>
          </a:p>
        </p:txBody>
      </p:sp>
      <p:sp>
        <p:nvSpPr>
          <p:cNvPr id="97" name="TextBox 32"/>
          <p:cNvSpPr txBox="1">
            <a:spLocks noChangeArrowheads="1"/>
          </p:cNvSpPr>
          <p:nvPr/>
        </p:nvSpPr>
        <p:spPr bwMode="auto">
          <a:xfrm>
            <a:off x="6962834" y="3379799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EFDF00"/>
                </a:solidFill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rgbClr val="EFDF00"/>
              </a:solidFill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759615" y="3721246"/>
            <a:ext cx="121539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Architecture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Box 76"/>
          <p:cNvSpPr txBox="1"/>
          <p:nvPr/>
        </p:nvSpPr>
        <p:spPr>
          <a:xfrm>
            <a:off x="7759614" y="3258618"/>
            <a:ext cx="28925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EFD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游戏架构</a:t>
            </a:r>
            <a:endParaRPr lang="zh-CN" altLang="en-US" sz="2800" dirty="0" smtClean="0">
              <a:solidFill>
                <a:srgbClr val="EFD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椭圆 1"/>
          <p:cNvSpPr>
            <a:spLocks noChangeArrowheads="1"/>
          </p:cNvSpPr>
          <p:nvPr/>
        </p:nvSpPr>
        <p:spPr bwMode="auto">
          <a:xfrm>
            <a:off x="6899641" y="4595404"/>
            <a:ext cx="727831" cy="727831"/>
          </a:xfrm>
          <a:prstGeom prst="ellipse">
            <a:avLst/>
          </a:prstGeom>
          <a:noFill/>
          <a:ln w="19050">
            <a:solidFill>
              <a:srgbClr val="EFDF00"/>
            </a:solidFill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FFE255"/>
              </a:solidFill>
            </a:endParaRPr>
          </a:p>
        </p:txBody>
      </p:sp>
      <p:sp>
        <p:nvSpPr>
          <p:cNvPr id="106" name="TextBox 32"/>
          <p:cNvSpPr txBox="1">
            <a:spLocks noChangeArrowheads="1"/>
          </p:cNvSpPr>
          <p:nvPr/>
        </p:nvSpPr>
        <p:spPr bwMode="auto">
          <a:xfrm>
            <a:off x="6962834" y="4673579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EFDF00"/>
                </a:solidFill>
                <a:ea typeface="微软雅黑" panose="020B0503020204020204" pitchFamily="34" charset="-122"/>
              </a:rPr>
              <a:t>04</a:t>
            </a:r>
            <a:endParaRPr lang="zh-CN" altLang="en-US" sz="3200" dirty="0">
              <a:solidFill>
                <a:srgbClr val="EFDF00"/>
              </a:solidFill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759615" y="5015026"/>
            <a:ext cx="99631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TextBox 76"/>
          <p:cNvSpPr txBox="1"/>
          <p:nvPr/>
        </p:nvSpPr>
        <p:spPr>
          <a:xfrm>
            <a:off x="7759614" y="4552398"/>
            <a:ext cx="28925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EFD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CN" altLang="en-US" sz="2800" dirty="0" smtClean="0">
              <a:solidFill>
                <a:srgbClr val="EFD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4297152" y="-6962"/>
            <a:ext cx="1008349" cy="1876513"/>
            <a:chOff x="934045" y="-1854737"/>
            <a:chExt cx="3804323" cy="7079752"/>
          </a:xfrm>
        </p:grpSpPr>
        <p:cxnSp>
          <p:nvCxnSpPr>
            <p:cNvPr id="114" name="直接连接符 113"/>
            <p:cNvCxnSpPr/>
            <p:nvPr/>
          </p:nvCxnSpPr>
          <p:spPr>
            <a:xfrm>
              <a:off x="2830285" y="-1854737"/>
              <a:ext cx="0" cy="3548333"/>
            </a:xfrm>
            <a:prstGeom prst="line">
              <a:avLst/>
            </a:prstGeom>
            <a:ln w="222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Freeform 16"/>
            <p:cNvSpPr/>
            <p:nvPr/>
          </p:nvSpPr>
          <p:spPr bwMode="auto">
            <a:xfrm flipV="1">
              <a:off x="2430048" y="2309344"/>
              <a:ext cx="798933" cy="63114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7"/>
            <p:cNvSpPr/>
            <p:nvPr/>
          </p:nvSpPr>
          <p:spPr bwMode="auto">
            <a:xfrm flipV="1">
              <a:off x="2430048" y="2127699"/>
              <a:ext cx="798933" cy="138543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8"/>
            <p:cNvSpPr/>
            <p:nvPr/>
          </p:nvSpPr>
          <p:spPr bwMode="auto">
            <a:xfrm flipV="1">
              <a:off x="2430048" y="1952210"/>
              <a:ext cx="798933" cy="135465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19"/>
            <p:cNvSpPr/>
            <p:nvPr/>
          </p:nvSpPr>
          <p:spPr bwMode="auto">
            <a:xfrm flipV="1">
              <a:off x="2579367" y="1693596"/>
              <a:ext cx="500295" cy="215512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67" name="组合 166"/>
            <p:cNvGrpSpPr/>
            <p:nvPr/>
          </p:nvGrpSpPr>
          <p:grpSpPr>
            <a:xfrm>
              <a:off x="1010483" y="2769512"/>
              <a:ext cx="3651447" cy="118668"/>
              <a:chOff x="1069699" y="2901592"/>
              <a:chExt cx="3651447" cy="118668"/>
            </a:xfrm>
          </p:grpSpPr>
          <p:sp>
            <p:nvSpPr>
              <p:cNvPr id="179" name="Freeform 21"/>
              <p:cNvSpPr/>
              <p:nvPr/>
            </p:nvSpPr>
            <p:spPr bwMode="auto">
              <a:xfrm flipV="1">
                <a:off x="4070758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21"/>
              <p:cNvSpPr/>
              <p:nvPr/>
            </p:nvSpPr>
            <p:spPr bwMode="auto">
              <a:xfrm flipV="1">
                <a:off x="1069699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8" name="Freeform 21"/>
            <p:cNvSpPr/>
            <p:nvPr/>
          </p:nvSpPr>
          <p:spPr bwMode="auto">
            <a:xfrm rot="5400000" flipH="1" flipV="1">
              <a:off x="2511013" y="4840487"/>
              <a:ext cx="650388" cy="118668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69" name="组合 168"/>
            <p:cNvGrpSpPr/>
            <p:nvPr/>
          </p:nvGrpSpPr>
          <p:grpSpPr>
            <a:xfrm>
              <a:off x="934045" y="3420493"/>
              <a:ext cx="3804323" cy="129086"/>
              <a:chOff x="968566" y="3552573"/>
              <a:chExt cx="3804323" cy="129086"/>
            </a:xfrm>
          </p:grpSpPr>
          <p:sp>
            <p:nvSpPr>
              <p:cNvPr id="177" name="Freeform 21"/>
              <p:cNvSpPr/>
              <p:nvPr/>
            </p:nvSpPr>
            <p:spPr bwMode="auto">
              <a:xfrm rot="900634" flipH="1" flipV="1">
                <a:off x="4122501" y="3562991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21"/>
              <p:cNvSpPr/>
              <p:nvPr/>
            </p:nvSpPr>
            <p:spPr bwMode="auto">
              <a:xfrm rot="20699366" flipV="1">
                <a:off x="968566" y="355257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1113010" y="4153555"/>
              <a:ext cx="3433008" cy="118668"/>
              <a:chOff x="1137142" y="4285635"/>
              <a:chExt cx="3433008" cy="118668"/>
            </a:xfrm>
          </p:grpSpPr>
          <p:sp>
            <p:nvSpPr>
              <p:cNvPr id="175" name="Freeform 21"/>
              <p:cNvSpPr/>
              <p:nvPr/>
            </p:nvSpPr>
            <p:spPr bwMode="auto">
              <a:xfrm rot="19409571" flipV="1">
                <a:off x="113714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Freeform 21"/>
              <p:cNvSpPr/>
              <p:nvPr/>
            </p:nvSpPr>
            <p:spPr bwMode="auto">
              <a:xfrm rot="2190429" flipH="1" flipV="1">
                <a:off x="391976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pic>
          <p:nvPicPr>
            <p:cNvPr id="171" name="图片 17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858" y="2037254"/>
              <a:ext cx="2410699" cy="2428295"/>
            </a:xfrm>
            <a:prstGeom prst="rect">
              <a:avLst/>
            </a:prstGeom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72" name="组合 171"/>
            <p:cNvGrpSpPr/>
            <p:nvPr/>
          </p:nvGrpSpPr>
          <p:grpSpPr>
            <a:xfrm>
              <a:off x="2016490" y="4401462"/>
              <a:ext cx="1626048" cy="650389"/>
              <a:chOff x="2058070" y="4533542"/>
              <a:chExt cx="1626048" cy="650389"/>
            </a:xfrm>
          </p:grpSpPr>
          <p:sp>
            <p:nvSpPr>
              <p:cNvPr id="173" name="Freeform 21"/>
              <p:cNvSpPr/>
              <p:nvPr/>
            </p:nvSpPr>
            <p:spPr bwMode="auto">
              <a:xfrm rot="3702471" flipH="1" flipV="1">
                <a:off x="3299590" y="479940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21"/>
              <p:cNvSpPr/>
              <p:nvPr/>
            </p:nvSpPr>
            <p:spPr bwMode="auto">
              <a:xfrm rot="17897529" flipV="1">
                <a:off x="1792210" y="479940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4655286" y="-397989"/>
            <a:ext cx="2922007" cy="4462423"/>
            <a:chOff x="934045" y="-584862"/>
            <a:chExt cx="3804323" cy="5809877"/>
          </a:xfrm>
        </p:grpSpPr>
        <p:cxnSp>
          <p:nvCxnSpPr>
            <p:cNvPr id="78" name="直接连接符 77"/>
            <p:cNvCxnSpPr/>
            <p:nvPr/>
          </p:nvCxnSpPr>
          <p:spPr>
            <a:xfrm>
              <a:off x="2830285" y="-584862"/>
              <a:ext cx="0" cy="2278457"/>
            </a:xfrm>
            <a:prstGeom prst="line">
              <a:avLst/>
            </a:prstGeom>
            <a:ln w="222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Freeform 16"/>
            <p:cNvSpPr/>
            <p:nvPr/>
          </p:nvSpPr>
          <p:spPr bwMode="auto">
            <a:xfrm flipV="1">
              <a:off x="2430048" y="2309344"/>
              <a:ext cx="798933" cy="63114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7"/>
            <p:cNvSpPr/>
            <p:nvPr/>
          </p:nvSpPr>
          <p:spPr bwMode="auto">
            <a:xfrm flipV="1">
              <a:off x="2430048" y="2127699"/>
              <a:ext cx="798933" cy="138543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8"/>
            <p:cNvSpPr/>
            <p:nvPr/>
          </p:nvSpPr>
          <p:spPr bwMode="auto">
            <a:xfrm flipV="1">
              <a:off x="2430048" y="1952210"/>
              <a:ext cx="798933" cy="135465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9"/>
            <p:cNvSpPr/>
            <p:nvPr/>
          </p:nvSpPr>
          <p:spPr bwMode="auto">
            <a:xfrm flipV="1">
              <a:off x="2579367" y="1693596"/>
              <a:ext cx="500295" cy="215512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010483" y="2769512"/>
              <a:ext cx="3651447" cy="118668"/>
              <a:chOff x="1069699" y="2901592"/>
              <a:chExt cx="3651447" cy="118668"/>
            </a:xfrm>
          </p:grpSpPr>
          <p:sp>
            <p:nvSpPr>
              <p:cNvPr id="103" name="Freeform 21"/>
              <p:cNvSpPr/>
              <p:nvPr/>
            </p:nvSpPr>
            <p:spPr bwMode="auto">
              <a:xfrm flipV="1">
                <a:off x="4070758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21"/>
              <p:cNvSpPr/>
              <p:nvPr/>
            </p:nvSpPr>
            <p:spPr bwMode="auto">
              <a:xfrm flipV="1">
                <a:off x="1069699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5" name="Freeform 21"/>
            <p:cNvSpPr/>
            <p:nvPr/>
          </p:nvSpPr>
          <p:spPr bwMode="auto">
            <a:xfrm rot="5400000" flipH="1" flipV="1">
              <a:off x="2511013" y="4840487"/>
              <a:ext cx="650388" cy="118668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934045" y="3420493"/>
              <a:ext cx="3804323" cy="129086"/>
              <a:chOff x="968566" y="3552573"/>
              <a:chExt cx="3804323" cy="129086"/>
            </a:xfrm>
          </p:grpSpPr>
          <p:sp>
            <p:nvSpPr>
              <p:cNvPr id="110" name="Freeform 21"/>
              <p:cNvSpPr/>
              <p:nvPr/>
            </p:nvSpPr>
            <p:spPr bwMode="auto">
              <a:xfrm rot="900634" flipH="1" flipV="1">
                <a:off x="4122501" y="3562991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21"/>
              <p:cNvSpPr/>
              <p:nvPr/>
            </p:nvSpPr>
            <p:spPr bwMode="auto">
              <a:xfrm rot="20699366" flipV="1">
                <a:off x="968566" y="355257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13010" y="4153555"/>
              <a:ext cx="3433008" cy="118668"/>
              <a:chOff x="1137142" y="4285635"/>
              <a:chExt cx="3433008" cy="118668"/>
            </a:xfrm>
          </p:grpSpPr>
          <p:sp>
            <p:nvSpPr>
              <p:cNvPr id="111" name="Freeform 21"/>
              <p:cNvSpPr/>
              <p:nvPr/>
            </p:nvSpPr>
            <p:spPr bwMode="auto">
              <a:xfrm rot="19409571" flipV="1">
                <a:off x="113714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21"/>
              <p:cNvSpPr/>
              <p:nvPr/>
            </p:nvSpPr>
            <p:spPr bwMode="auto">
              <a:xfrm rot="2190429" flipH="1" flipV="1">
                <a:off x="391976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858" y="2037254"/>
              <a:ext cx="2410699" cy="2428295"/>
            </a:xfrm>
            <a:prstGeom prst="rect">
              <a:avLst/>
            </a:prstGeom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5" name="组合 14"/>
            <p:cNvGrpSpPr/>
            <p:nvPr/>
          </p:nvGrpSpPr>
          <p:grpSpPr>
            <a:xfrm>
              <a:off x="2016490" y="4401462"/>
              <a:ext cx="1626048" cy="650389"/>
              <a:chOff x="2058070" y="4533542"/>
              <a:chExt cx="1626048" cy="650389"/>
            </a:xfrm>
          </p:grpSpPr>
          <p:sp>
            <p:nvSpPr>
              <p:cNvPr id="113" name="Freeform 21"/>
              <p:cNvSpPr/>
              <p:nvPr/>
            </p:nvSpPr>
            <p:spPr bwMode="auto">
              <a:xfrm rot="3702471" flipH="1" flipV="1">
                <a:off x="3299590" y="479940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21"/>
              <p:cNvSpPr/>
              <p:nvPr/>
            </p:nvSpPr>
            <p:spPr bwMode="auto">
              <a:xfrm rot="17897529" flipV="1">
                <a:off x="1792210" y="479940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19" name="组合 118"/>
          <p:cNvGrpSpPr/>
          <p:nvPr/>
        </p:nvGrpSpPr>
        <p:grpSpPr>
          <a:xfrm>
            <a:off x="2003471" y="-474558"/>
            <a:ext cx="1716402" cy="3490957"/>
            <a:chOff x="934045" y="-2512525"/>
            <a:chExt cx="3804323" cy="7737540"/>
          </a:xfrm>
        </p:grpSpPr>
        <p:cxnSp>
          <p:nvCxnSpPr>
            <p:cNvPr id="120" name="直接连接符 119"/>
            <p:cNvCxnSpPr/>
            <p:nvPr/>
          </p:nvCxnSpPr>
          <p:spPr>
            <a:xfrm>
              <a:off x="2830284" y="-2512525"/>
              <a:ext cx="0" cy="4206123"/>
            </a:xfrm>
            <a:prstGeom prst="line">
              <a:avLst/>
            </a:prstGeom>
            <a:ln w="222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Freeform 16"/>
            <p:cNvSpPr/>
            <p:nvPr/>
          </p:nvSpPr>
          <p:spPr bwMode="auto">
            <a:xfrm flipV="1">
              <a:off x="2430048" y="2309344"/>
              <a:ext cx="798933" cy="63114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7"/>
            <p:cNvSpPr/>
            <p:nvPr/>
          </p:nvSpPr>
          <p:spPr bwMode="auto">
            <a:xfrm flipV="1">
              <a:off x="2430048" y="2127699"/>
              <a:ext cx="798933" cy="138543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8"/>
            <p:cNvSpPr/>
            <p:nvPr/>
          </p:nvSpPr>
          <p:spPr bwMode="auto">
            <a:xfrm flipV="1">
              <a:off x="2430048" y="1952210"/>
              <a:ext cx="798933" cy="135465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19"/>
            <p:cNvSpPr/>
            <p:nvPr/>
          </p:nvSpPr>
          <p:spPr bwMode="auto">
            <a:xfrm flipV="1">
              <a:off x="2579367" y="1693596"/>
              <a:ext cx="500295" cy="215512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1010483" y="2769512"/>
              <a:ext cx="3651447" cy="118668"/>
              <a:chOff x="1069699" y="2901592"/>
              <a:chExt cx="3651447" cy="118668"/>
            </a:xfrm>
          </p:grpSpPr>
          <p:sp>
            <p:nvSpPr>
              <p:cNvPr id="137" name="Freeform 21"/>
              <p:cNvSpPr/>
              <p:nvPr/>
            </p:nvSpPr>
            <p:spPr bwMode="auto">
              <a:xfrm flipV="1">
                <a:off x="4070758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21"/>
              <p:cNvSpPr/>
              <p:nvPr/>
            </p:nvSpPr>
            <p:spPr bwMode="auto">
              <a:xfrm flipV="1">
                <a:off x="1069699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26" name="Freeform 21"/>
            <p:cNvSpPr/>
            <p:nvPr/>
          </p:nvSpPr>
          <p:spPr bwMode="auto">
            <a:xfrm rot="5400000" flipH="1" flipV="1">
              <a:off x="2511013" y="4840487"/>
              <a:ext cx="650388" cy="118668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27" name="组合 126"/>
            <p:cNvGrpSpPr/>
            <p:nvPr/>
          </p:nvGrpSpPr>
          <p:grpSpPr>
            <a:xfrm>
              <a:off x="934045" y="3420493"/>
              <a:ext cx="3804323" cy="129086"/>
              <a:chOff x="968566" y="3552573"/>
              <a:chExt cx="3804323" cy="129086"/>
            </a:xfrm>
          </p:grpSpPr>
          <p:sp>
            <p:nvSpPr>
              <p:cNvPr id="135" name="Freeform 21"/>
              <p:cNvSpPr/>
              <p:nvPr/>
            </p:nvSpPr>
            <p:spPr bwMode="auto">
              <a:xfrm rot="900634" flipH="1" flipV="1">
                <a:off x="4122501" y="3562991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21"/>
              <p:cNvSpPr/>
              <p:nvPr/>
            </p:nvSpPr>
            <p:spPr bwMode="auto">
              <a:xfrm rot="20699366" flipV="1">
                <a:off x="968566" y="355257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>
              <a:off x="1113010" y="4153555"/>
              <a:ext cx="3433008" cy="118668"/>
              <a:chOff x="1137142" y="4285635"/>
              <a:chExt cx="3433008" cy="118668"/>
            </a:xfrm>
          </p:grpSpPr>
          <p:sp>
            <p:nvSpPr>
              <p:cNvPr id="133" name="Freeform 21"/>
              <p:cNvSpPr/>
              <p:nvPr/>
            </p:nvSpPr>
            <p:spPr bwMode="auto">
              <a:xfrm rot="19409571" flipV="1">
                <a:off x="113714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21"/>
              <p:cNvSpPr/>
              <p:nvPr/>
            </p:nvSpPr>
            <p:spPr bwMode="auto">
              <a:xfrm rot="2190429" flipH="1" flipV="1">
                <a:off x="391976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pic>
          <p:nvPicPr>
            <p:cNvPr id="129" name="图片 1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858" y="2037254"/>
              <a:ext cx="2410699" cy="2428295"/>
            </a:xfrm>
            <a:prstGeom prst="rect">
              <a:avLst/>
            </a:prstGeom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30" name="组合 129"/>
            <p:cNvGrpSpPr/>
            <p:nvPr/>
          </p:nvGrpSpPr>
          <p:grpSpPr>
            <a:xfrm>
              <a:off x="2016490" y="4401462"/>
              <a:ext cx="1626048" cy="650389"/>
              <a:chOff x="2058070" y="4533542"/>
              <a:chExt cx="1626048" cy="650389"/>
            </a:xfrm>
          </p:grpSpPr>
          <p:sp>
            <p:nvSpPr>
              <p:cNvPr id="131" name="Freeform 21"/>
              <p:cNvSpPr/>
              <p:nvPr/>
            </p:nvSpPr>
            <p:spPr bwMode="auto">
              <a:xfrm rot="3702471" flipH="1" flipV="1">
                <a:off x="3299590" y="479940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21"/>
              <p:cNvSpPr/>
              <p:nvPr/>
            </p:nvSpPr>
            <p:spPr bwMode="auto">
              <a:xfrm rot="17897529" flipV="1">
                <a:off x="1792210" y="479940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39" name="组合 138"/>
          <p:cNvGrpSpPr/>
          <p:nvPr/>
        </p:nvGrpSpPr>
        <p:grpSpPr>
          <a:xfrm>
            <a:off x="8932979" y="-471524"/>
            <a:ext cx="1667030" cy="3020074"/>
            <a:chOff x="934045" y="-1667084"/>
            <a:chExt cx="3804323" cy="6892099"/>
          </a:xfrm>
        </p:grpSpPr>
        <p:cxnSp>
          <p:nvCxnSpPr>
            <p:cNvPr id="140" name="直接连接符 139"/>
            <p:cNvCxnSpPr/>
            <p:nvPr/>
          </p:nvCxnSpPr>
          <p:spPr>
            <a:xfrm>
              <a:off x="2830284" y="-1667084"/>
              <a:ext cx="0" cy="3360681"/>
            </a:xfrm>
            <a:prstGeom prst="line">
              <a:avLst/>
            </a:prstGeom>
            <a:ln w="222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Freeform 16"/>
            <p:cNvSpPr/>
            <p:nvPr/>
          </p:nvSpPr>
          <p:spPr bwMode="auto">
            <a:xfrm flipV="1">
              <a:off x="2430048" y="2309344"/>
              <a:ext cx="798933" cy="63114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17"/>
            <p:cNvSpPr/>
            <p:nvPr/>
          </p:nvSpPr>
          <p:spPr bwMode="auto">
            <a:xfrm flipV="1">
              <a:off x="2430048" y="2127699"/>
              <a:ext cx="798933" cy="138543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18"/>
            <p:cNvSpPr/>
            <p:nvPr/>
          </p:nvSpPr>
          <p:spPr bwMode="auto">
            <a:xfrm flipV="1">
              <a:off x="2430048" y="1952210"/>
              <a:ext cx="798933" cy="135465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19"/>
            <p:cNvSpPr/>
            <p:nvPr/>
          </p:nvSpPr>
          <p:spPr bwMode="auto">
            <a:xfrm flipV="1">
              <a:off x="2579367" y="1693596"/>
              <a:ext cx="500295" cy="215512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45" name="组合 144"/>
            <p:cNvGrpSpPr/>
            <p:nvPr/>
          </p:nvGrpSpPr>
          <p:grpSpPr>
            <a:xfrm>
              <a:off x="1010483" y="2769512"/>
              <a:ext cx="3651447" cy="118668"/>
              <a:chOff x="1069699" y="2901592"/>
              <a:chExt cx="3651447" cy="118668"/>
            </a:xfrm>
          </p:grpSpPr>
          <p:sp>
            <p:nvSpPr>
              <p:cNvPr id="157" name="Freeform 21"/>
              <p:cNvSpPr/>
              <p:nvPr/>
            </p:nvSpPr>
            <p:spPr bwMode="auto">
              <a:xfrm flipV="1">
                <a:off x="4070758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21"/>
              <p:cNvSpPr/>
              <p:nvPr/>
            </p:nvSpPr>
            <p:spPr bwMode="auto">
              <a:xfrm flipV="1">
                <a:off x="1069699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6" name="Freeform 21"/>
            <p:cNvSpPr/>
            <p:nvPr/>
          </p:nvSpPr>
          <p:spPr bwMode="auto">
            <a:xfrm rot="5400000" flipH="1" flipV="1">
              <a:off x="2511013" y="4840487"/>
              <a:ext cx="650388" cy="118668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47" name="组合 146"/>
            <p:cNvGrpSpPr/>
            <p:nvPr/>
          </p:nvGrpSpPr>
          <p:grpSpPr>
            <a:xfrm>
              <a:off x="934045" y="3420493"/>
              <a:ext cx="3804323" cy="129086"/>
              <a:chOff x="968566" y="3552573"/>
              <a:chExt cx="3804323" cy="129086"/>
            </a:xfrm>
          </p:grpSpPr>
          <p:sp>
            <p:nvSpPr>
              <p:cNvPr id="155" name="Freeform 21"/>
              <p:cNvSpPr/>
              <p:nvPr/>
            </p:nvSpPr>
            <p:spPr bwMode="auto">
              <a:xfrm rot="900634" flipH="1" flipV="1">
                <a:off x="4122501" y="3562991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21"/>
              <p:cNvSpPr/>
              <p:nvPr/>
            </p:nvSpPr>
            <p:spPr bwMode="auto">
              <a:xfrm rot="20699366" flipV="1">
                <a:off x="968566" y="355257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48" name="组合 147"/>
            <p:cNvGrpSpPr/>
            <p:nvPr/>
          </p:nvGrpSpPr>
          <p:grpSpPr>
            <a:xfrm>
              <a:off x="1113010" y="4153555"/>
              <a:ext cx="3433008" cy="118668"/>
              <a:chOff x="1137142" y="4285635"/>
              <a:chExt cx="3433008" cy="118668"/>
            </a:xfrm>
          </p:grpSpPr>
          <p:sp>
            <p:nvSpPr>
              <p:cNvPr id="153" name="Freeform 21"/>
              <p:cNvSpPr/>
              <p:nvPr/>
            </p:nvSpPr>
            <p:spPr bwMode="auto">
              <a:xfrm rot="19409571" flipV="1">
                <a:off x="113714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21"/>
              <p:cNvSpPr/>
              <p:nvPr/>
            </p:nvSpPr>
            <p:spPr bwMode="auto">
              <a:xfrm rot="2190429" flipH="1" flipV="1">
                <a:off x="391976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pic>
          <p:nvPicPr>
            <p:cNvPr id="149" name="图片 1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858" y="2037254"/>
              <a:ext cx="2410699" cy="2428295"/>
            </a:xfrm>
            <a:prstGeom prst="rect">
              <a:avLst/>
            </a:prstGeom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50" name="组合 149"/>
            <p:cNvGrpSpPr/>
            <p:nvPr/>
          </p:nvGrpSpPr>
          <p:grpSpPr>
            <a:xfrm>
              <a:off x="2016490" y="4401462"/>
              <a:ext cx="1626048" cy="650389"/>
              <a:chOff x="2058070" y="4533542"/>
              <a:chExt cx="1626048" cy="650389"/>
            </a:xfrm>
          </p:grpSpPr>
          <p:sp>
            <p:nvSpPr>
              <p:cNvPr id="151" name="Freeform 21"/>
              <p:cNvSpPr/>
              <p:nvPr/>
            </p:nvSpPr>
            <p:spPr bwMode="auto">
              <a:xfrm rot="3702471" flipH="1" flipV="1">
                <a:off x="3299590" y="479940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21"/>
              <p:cNvSpPr/>
              <p:nvPr/>
            </p:nvSpPr>
            <p:spPr bwMode="auto">
              <a:xfrm rot="17897529" flipV="1">
                <a:off x="1792210" y="479940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7" name="TextBox 76"/>
          <p:cNvSpPr txBox="1"/>
          <p:nvPr/>
        </p:nvSpPr>
        <p:spPr>
          <a:xfrm>
            <a:off x="4822911" y="4300114"/>
            <a:ext cx="2584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EFD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4800" dirty="0" smtClean="0">
                <a:solidFill>
                  <a:srgbClr val="EFD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800" dirty="0">
              <a:solidFill>
                <a:srgbClr val="EFD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100519" y="5549159"/>
            <a:ext cx="3990961" cy="61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9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  <a:endParaRPr lang="en-US" altLang="zh-CN" sz="9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9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</a:t>
            </a:r>
            <a:r>
              <a:rPr lang="en-US" altLang="zh-CN" sz="9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</a:t>
            </a:r>
            <a:endParaRPr lang="zh-CN" altLang="en-US" sz="9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TextBox 76"/>
          <p:cNvSpPr txBox="1"/>
          <p:nvPr/>
        </p:nvSpPr>
        <p:spPr>
          <a:xfrm>
            <a:off x="4342333" y="5034788"/>
            <a:ext cx="354590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EFD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游戏规则</a:t>
            </a:r>
            <a:endParaRPr lang="zh-CN" altLang="en-US" sz="2800" dirty="0">
              <a:solidFill>
                <a:srgbClr val="EFD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353620" y="0"/>
            <a:ext cx="689206" cy="924560"/>
            <a:chOff x="934045" y="121566"/>
            <a:chExt cx="3804323" cy="5103449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2830284" y="121566"/>
              <a:ext cx="0" cy="1572032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 16"/>
            <p:cNvSpPr/>
            <p:nvPr/>
          </p:nvSpPr>
          <p:spPr bwMode="auto">
            <a:xfrm flipV="1">
              <a:off x="2430048" y="2309344"/>
              <a:ext cx="798933" cy="63114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7"/>
            <p:cNvSpPr/>
            <p:nvPr/>
          </p:nvSpPr>
          <p:spPr bwMode="auto">
            <a:xfrm flipV="1">
              <a:off x="2430048" y="2127699"/>
              <a:ext cx="798933" cy="138543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8"/>
            <p:cNvSpPr/>
            <p:nvPr/>
          </p:nvSpPr>
          <p:spPr bwMode="auto">
            <a:xfrm flipV="1">
              <a:off x="2430048" y="1952210"/>
              <a:ext cx="798933" cy="135465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9"/>
            <p:cNvSpPr/>
            <p:nvPr/>
          </p:nvSpPr>
          <p:spPr bwMode="auto">
            <a:xfrm flipV="1">
              <a:off x="2579367" y="1693596"/>
              <a:ext cx="500295" cy="215512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1010483" y="2769512"/>
              <a:ext cx="3651447" cy="118668"/>
              <a:chOff x="1069699" y="2901592"/>
              <a:chExt cx="3651447" cy="118668"/>
            </a:xfrm>
          </p:grpSpPr>
          <p:sp>
            <p:nvSpPr>
              <p:cNvPr id="85" name="Freeform 21"/>
              <p:cNvSpPr/>
              <p:nvPr/>
            </p:nvSpPr>
            <p:spPr bwMode="auto">
              <a:xfrm flipV="1">
                <a:off x="4070758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21"/>
              <p:cNvSpPr/>
              <p:nvPr/>
            </p:nvSpPr>
            <p:spPr bwMode="auto">
              <a:xfrm flipV="1">
                <a:off x="1069699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3" name="Freeform 21"/>
            <p:cNvSpPr/>
            <p:nvPr/>
          </p:nvSpPr>
          <p:spPr bwMode="auto">
            <a:xfrm rot="5400000" flipH="1" flipV="1">
              <a:off x="2511013" y="4840487"/>
              <a:ext cx="650388" cy="118668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934045" y="3420493"/>
              <a:ext cx="3804323" cy="129086"/>
              <a:chOff x="968566" y="3552573"/>
              <a:chExt cx="3804323" cy="129086"/>
            </a:xfrm>
          </p:grpSpPr>
          <p:sp>
            <p:nvSpPr>
              <p:cNvPr id="83" name="Freeform 21"/>
              <p:cNvSpPr/>
              <p:nvPr/>
            </p:nvSpPr>
            <p:spPr bwMode="auto">
              <a:xfrm rot="900634" flipH="1" flipV="1">
                <a:off x="4122501" y="3562991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21"/>
              <p:cNvSpPr/>
              <p:nvPr/>
            </p:nvSpPr>
            <p:spPr bwMode="auto">
              <a:xfrm rot="20699366" flipV="1">
                <a:off x="968566" y="355257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1113010" y="4153555"/>
              <a:ext cx="3433008" cy="118668"/>
              <a:chOff x="1137142" y="4285635"/>
              <a:chExt cx="3433008" cy="118668"/>
            </a:xfrm>
          </p:grpSpPr>
          <p:sp>
            <p:nvSpPr>
              <p:cNvPr id="81" name="Freeform 21"/>
              <p:cNvSpPr/>
              <p:nvPr/>
            </p:nvSpPr>
            <p:spPr bwMode="auto">
              <a:xfrm rot="19409571" flipV="1">
                <a:off x="113714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21"/>
              <p:cNvSpPr/>
              <p:nvPr/>
            </p:nvSpPr>
            <p:spPr bwMode="auto">
              <a:xfrm rot="2190429" flipH="1" flipV="1">
                <a:off x="391976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858" y="2037254"/>
              <a:ext cx="2410699" cy="2428295"/>
            </a:xfrm>
            <a:prstGeom prst="rect">
              <a:avLst/>
            </a:prstGeom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77" name="组合 76"/>
            <p:cNvGrpSpPr/>
            <p:nvPr/>
          </p:nvGrpSpPr>
          <p:grpSpPr>
            <a:xfrm>
              <a:off x="2016490" y="4401462"/>
              <a:ext cx="1626048" cy="650389"/>
              <a:chOff x="2058070" y="4533542"/>
              <a:chExt cx="1626048" cy="650389"/>
            </a:xfrm>
          </p:grpSpPr>
          <p:sp>
            <p:nvSpPr>
              <p:cNvPr id="79" name="Freeform 21"/>
              <p:cNvSpPr/>
              <p:nvPr/>
            </p:nvSpPr>
            <p:spPr bwMode="auto">
              <a:xfrm rot="3702471" flipH="1" flipV="1">
                <a:off x="3299590" y="479940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21"/>
              <p:cNvSpPr/>
              <p:nvPr/>
            </p:nvSpPr>
            <p:spPr bwMode="auto">
              <a:xfrm rot="17897529" flipV="1">
                <a:off x="1792210" y="479940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87" name="TextBox 76"/>
          <p:cNvSpPr txBox="1"/>
          <p:nvPr/>
        </p:nvSpPr>
        <p:spPr>
          <a:xfrm>
            <a:off x="1105586" y="222356"/>
            <a:ext cx="172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EFD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zh-CN" altLang="en-US" sz="2000" dirty="0">
                <a:solidFill>
                  <a:srgbClr val="EFD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rgbClr val="EFD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1105586" y="523592"/>
            <a:ext cx="3053327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and autumn advertisement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790468" y="2898486"/>
            <a:ext cx="1360077" cy="1366833"/>
            <a:chOff x="1814233" y="2898486"/>
            <a:chExt cx="1360077" cy="1366833"/>
          </a:xfrm>
        </p:grpSpPr>
        <p:sp>
          <p:nvSpPr>
            <p:cNvPr id="89" name="Oval 46"/>
            <p:cNvSpPr>
              <a:spLocks noChangeArrowheads="1"/>
            </p:cNvSpPr>
            <p:nvPr/>
          </p:nvSpPr>
          <p:spPr bwMode="auto">
            <a:xfrm>
              <a:off x="1814233" y="2898486"/>
              <a:ext cx="1360077" cy="1366833"/>
            </a:xfrm>
            <a:prstGeom prst="ellipse">
              <a:avLst/>
            </a:prstGeom>
            <a:solidFill>
              <a:srgbClr val="EFDF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0" name="Oval 47"/>
            <p:cNvSpPr>
              <a:spLocks noChangeArrowheads="1"/>
            </p:cNvSpPr>
            <p:nvPr/>
          </p:nvSpPr>
          <p:spPr bwMode="auto">
            <a:xfrm>
              <a:off x="1913311" y="2997565"/>
              <a:ext cx="1161920" cy="1168676"/>
            </a:xfrm>
            <a:prstGeom prst="ellipse">
              <a:avLst/>
            </a:prstGeom>
            <a:solidFill>
              <a:srgbClr val="2B2B33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3600" dirty="0" smtClean="0">
                  <a:solidFill>
                    <a:srgbClr val="EFDF00"/>
                  </a:solidFill>
                </a:rPr>
                <a:t>01</a:t>
              </a:r>
              <a:endParaRPr lang="zh-CN" altLang="en-US" sz="3600" dirty="0">
                <a:solidFill>
                  <a:srgbClr val="EFDF00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030195" y="2898486"/>
            <a:ext cx="1371337" cy="1366833"/>
            <a:chOff x="8687210" y="2898486"/>
            <a:chExt cx="1371337" cy="1366833"/>
          </a:xfrm>
        </p:grpSpPr>
        <p:sp>
          <p:nvSpPr>
            <p:cNvPr id="91" name="Oval 50"/>
            <p:cNvSpPr>
              <a:spLocks noChangeArrowheads="1"/>
            </p:cNvSpPr>
            <p:nvPr/>
          </p:nvSpPr>
          <p:spPr bwMode="auto">
            <a:xfrm>
              <a:off x="8687210" y="2898486"/>
              <a:ext cx="1371337" cy="13668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2" name="Oval 51"/>
            <p:cNvSpPr>
              <a:spLocks noChangeArrowheads="1"/>
            </p:cNvSpPr>
            <p:nvPr/>
          </p:nvSpPr>
          <p:spPr bwMode="auto">
            <a:xfrm>
              <a:off x="8786288" y="2997565"/>
              <a:ext cx="1161920" cy="1168676"/>
            </a:xfrm>
            <a:prstGeom prst="ellipse">
              <a:avLst/>
            </a:prstGeom>
            <a:solidFill>
              <a:srgbClr val="2B2B33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3600" dirty="0" smtClean="0">
                  <a:solidFill>
                    <a:schemeClr val="bg1">
                      <a:lumMod val="95000"/>
                    </a:schemeClr>
                  </a:solidFill>
                </a:rPr>
                <a:t>04</a:t>
              </a:r>
              <a:endParaRPr lang="zh-CN" altLang="en-US" sz="3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613200" y="2898486"/>
            <a:ext cx="1371337" cy="1366833"/>
            <a:chOff x="5410332" y="2898486"/>
            <a:chExt cx="1371337" cy="1366833"/>
          </a:xfrm>
        </p:grpSpPr>
        <p:sp>
          <p:nvSpPr>
            <p:cNvPr id="93" name="Oval 52"/>
            <p:cNvSpPr>
              <a:spLocks noChangeArrowheads="1"/>
            </p:cNvSpPr>
            <p:nvPr/>
          </p:nvSpPr>
          <p:spPr bwMode="auto">
            <a:xfrm>
              <a:off x="5410332" y="2898486"/>
              <a:ext cx="1371337" cy="1366833"/>
            </a:xfrm>
            <a:prstGeom prst="ellipse">
              <a:avLst/>
            </a:prstGeom>
            <a:solidFill>
              <a:srgbClr val="EFDF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4" name="Oval 53"/>
            <p:cNvSpPr>
              <a:spLocks noChangeArrowheads="1"/>
            </p:cNvSpPr>
            <p:nvPr/>
          </p:nvSpPr>
          <p:spPr bwMode="auto">
            <a:xfrm>
              <a:off x="5520668" y="2997565"/>
              <a:ext cx="1150662" cy="1168676"/>
            </a:xfrm>
            <a:prstGeom prst="ellipse">
              <a:avLst/>
            </a:prstGeom>
            <a:solidFill>
              <a:srgbClr val="2B2B33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3600" dirty="0" smtClean="0">
                  <a:solidFill>
                    <a:srgbClr val="EFDF00"/>
                  </a:solidFill>
                </a:rPr>
                <a:t>03</a:t>
              </a:r>
              <a:endParaRPr lang="zh-CN" altLang="en-US" sz="3600" dirty="0">
                <a:solidFill>
                  <a:srgbClr val="EFDF00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96204" y="2898486"/>
            <a:ext cx="1371337" cy="1366833"/>
            <a:chOff x="3606653" y="2898486"/>
            <a:chExt cx="1371337" cy="1366833"/>
          </a:xfrm>
        </p:grpSpPr>
        <p:sp>
          <p:nvSpPr>
            <p:cNvPr id="95" name="Oval 54"/>
            <p:cNvSpPr>
              <a:spLocks noChangeArrowheads="1"/>
            </p:cNvSpPr>
            <p:nvPr/>
          </p:nvSpPr>
          <p:spPr bwMode="auto">
            <a:xfrm>
              <a:off x="3606653" y="2898486"/>
              <a:ext cx="1371337" cy="13668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6" name="Oval 55"/>
            <p:cNvSpPr>
              <a:spLocks noChangeArrowheads="1"/>
            </p:cNvSpPr>
            <p:nvPr/>
          </p:nvSpPr>
          <p:spPr bwMode="auto">
            <a:xfrm>
              <a:off x="3716991" y="2997565"/>
              <a:ext cx="1150662" cy="1168676"/>
            </a:xfrm>
            <a:prstGeom prst="ellipse">
              <a:avLst/>
            </a:prstGeom>
            <a:solidFill>
              <a:srgbClr val="2B2B33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3600" dirty="0" smtClean="0">
                  <a:solidFill>
                    <a:schemeClr val="bg1">
                      <a:lumMod val="95000"/>
                    </a:schemeClr>
                  </a:solidFill>
                </a:rPr>
                <a:t>02</a:t>
              </a:r>
              <a:endParaRPr lang="zh-CN" altLang="en-US" sz="3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97" name="文本框 96"/>
          <p:cNvSpPr txBox="1"/>
          <p:nvPr/>
        </p:nvSpPr>
        <p:spPr>
          <a:xfrm>
            <a:off x="1272431" y="4554233"/>
            <a:ext cx="2396149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点击开始游戏后进入</a:t>
            </a:r>
            <a:r>
              <a:rPr lang="zh-CN" altLang="en-US" sz="1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  <a:endParaRPr lang="zh-CN" altLang="en-US" sz="11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6096000" y="4554233"/>
            <a:ext cx="2396149" cy="5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游戏中会遇到各种道具，有</a:t>
            </a:r>
            <a:r>
              <a:rPr lang="zh-CN" altLang="en-US" sz="1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惩罚也有</a:t>
            </a:r>
            <a:r>
              <a:rPr lang="zh-CN" altLang="en-US" sz="1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奖励</a:t>
            </a:r>
            <a:endParaRPr lang="zh-CN" altLang="en-US" sz="11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3668580" y="1857390"/>
            <a:ext cx="2396149" cy="5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点击右下方骰子图标摇骰子，然后船可以行进相应</a:t>
            </a:r>
            <a:r>
              <a:rPr lang="zh-CN" altLang="en-US" sz="1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的距离</a:t>
            </a:r>
            <a:endParaRPr lang="zh-CN" altLang="en-US" sz="11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8492149" y="1857390"/>
            <a:ext cx="2396149" cy="75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第一个到达终点的人获胜，并且必须恰好到达，如果前进的距离大于到终点的距离，则会倒退</a:t>
            </a:r>
            <a:endParaRPr lang="zh-CN" altLang="en-US" sz="11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445074" y="3484977"/>
            <a:ext cx="447011" cy="149730"/>
          </a:xfrm>
          <a:prstGeom prst="rightArrow">
            <a:avLst>
              <a:gd name="adj1" fmla="val 50000"/>
              <a:gd name="adj2" fmla="val 67282"/>
            </a:avLst>
          </a:prstGeom>
          <a:solidFill>
            <a:srgbClr val="E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右箭头 106"/>
          <p:cNvSpPr/>
          <p:nvPr/>
        </p:nvSpPr>
        <p:spPr>
          <a:xfrm>
            <a:off x="5872494" y="3484977"/>
            <a:ext cx="447011" cy="149730"/>
          </a:xfrm>
          <a:prstGeom prst="rightArrow">
            <a:avLst>
              <a:gd name="adj1" fmla="val 50000"/>
              <a:gd name="adj2" fmla="val 6728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右箭头 108"/>
          <p:cNvSpPr/>
          <p:nvPr/>
        </p:nvSpPr>
        <p:spPr>
          <a:xfrm>
            <a:off x="8278232" y="3484977"/>
            <a:ext cx="447011" cy="149730"/>
          </a:xfrm>
          <a:prstGeom prst="rightArrow">
            <a:avLst>
              <a:gd name="adj1" fmla="val 50000"/>
              <a:gd name="adj2" fmla="val 67282"/>
            </a:avLst>
          </a:prstGeom>
          <a:solidFill>
            <a:srgbClr val="E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53620" y="0"/>
            <a:ext cx="689206" cy="924560"/>
            <a:chOff x="934045" y="121566"/>
            <a:chExt cx="3804323" cy="5103449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830284" y="121566"/>
              <a:ext cx="0" cy="1572032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Freeform 16"/>
            <p:cNvSpPr/>
            <p:nvPr/>
          </p:nvSpPr>
          <p:spPr bwMode="auto">
            <a:xfrm flipV="1">
              <a:off x="2430048" y="2309344"/>
              <a:ext cx="798933" cy="63114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17"/>
            <p:cNvSpPr/>
            <p:nvPr/>
          </p:nvSpPr>
          <p:spPr bwMode="auto">
            <a:xfrm flipV="1">
              <a:off x="2430048" y="2127699"/>
              <a:ext cx="798933" cy="138543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8"/>
            <p:cNvSpPr/>
            <p:nvPr/>
          </p:nvSpPr>
          <p:spPr bwMode="auto">
            <a:xfrm flipV="1">
              <a:off x="2430048" y="1952210"/>
              <a:ext cx="798933" cy="135465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9"/>
            <p:cNvSpPr/>
            <p:nvPr/>
          </p:nvSpPr>
          <p:spPr bwMode="auto">
            <a:xfrm flipV="1">
              <a:off x="2579367" y="1693596"/>
              <a:ext cx="500295" cy="215512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010483" y="2769512"/>
              <a:ext cx="3651447" cy="118668"/>
              <a:chOff x="1069699" y="2901592"/>
              <a:chExt cx="3651447" cy="118668"/>
            </a:xfrm>
          </p:grpSpPr>
          <p:sp>
            <p:nvSpPr>
              <p:cNvPr id="20" name="Freeform 21"/>
              <p:cNvSpPr/>
              <p:nvPr/>
            </p:nvSpPr>
            <p:spPr bwMode="auto">
              <a:xfrm flipV="1">
                <a:off x="4070758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"/>
              <p:cNvSpPr/>
              <p:nvPr/>
            </p:nvSpPr>
            <p:spPr bwMode="auto">
              <a:xfrm flipV="1">
                <a:off x="1069699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" name="Freeform 21"/>
            <p:cNvSpPr/>
            <p:nvPr/>
          </p:nvSpPr>
          <p:spPr bwMode="auto">
            <a:xfrm rot="5400000" flipH="1" flipV="1">
              <a:off x="2511013" y="4840487"/>
              <a:ext cx="650388" cy="118668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934045" y="3420493"/>
              <a:ext cx="3804323" cy="129086"/>
              <a:chOff x="968566" y="3552573"/>
              <a:chExt cx="3804323" cy="129086"/>
            </a:xfrm>
          </p:grpSpPr>
          <p:sp>
            <p:nvSpPr>
              <p:cNvPr id="18" name="Freeform 21"/>
              <p:cNvSpPr/>
              <p:nvPr/>
            </p:nvSpPr>
            <p:spPr bwMode="auto">
              <a:xfrm rot="900634" flipH="1" flipV="1">
                <a:off x="4122501" y="3562991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1"/>
              <p:cNvSpPr/>
              <p:nvPr/>
            </p:nvSpPr>
            <p:spPr bwMode="auto">
              <a:xfrm rot="20699366" flipV="1">
                <a:off x="968566" y="355257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113010" y="4153555"/>
              <a:ext cx="3433008" cy="118668"/>
              <a:chOff x="1137142" y="4285635"/>
              <a:chExt cx="3433008" cy="118668"/>
            </a:xfrm>
          </p:grpSpPr>
          <p:sp>
            <p:nvSpPr>
              <p:cNvPr id="16" name="Freeform 21"/>
              <p:cNvSpPr/>
              <p:nvPr/>
            </p:nvSpPr>
            <p:spPr bwMode="auto">
              <a:xfrm rot="19409571" flipV="1">
                <a:off x="113714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1"/>
              <p:cNvSpPr/>
              <p:nvPr/>
            </p:nvSpPr>
            <p:spPr bwMode="auto">
              <a:xfrm rot="2190429" flipH="1" flipV="1">
                <a:off x="391976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858" y="2037254"/>
              <a:ext cx="2410699" cy="2428295"/>
            </a:xfrm>
            <a:prstGeom prst="rect">
              <a:avLst/>
            </a:prstGeom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3" name="组合 12"/>
            <p:cNvGrpSpPr/>
            <p:nvPr/>
          </p:nvGrpSpPr>
          <p:grpSpPr>
            <a:xfrm>
              <a:off x="2016490" y="4401462"/>
              <a:ext cx="1626048" cy="650389"/>
              <a:chOff x="2058070" y="4533542"/>
              <a:chExt cx="1626048" cy="650389"/>
            </a:xfrm>
          </p:grpSpPr>
          <p:sp>
            <p:nvSpPr>
              <p:cNvPr id="14" name="Freeform 21"/>
              <p:cNvSpPr/>
              <p:nvPr/>
            </p:nvSpPr>
            <p:spPr bwMode="auto">
              <a:xfrm rot="3702471" flipH="1" flipV="1">
                <a:off x="3299590" y="479940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21"/>
              <p:cNvSpPr/>
              <p:nvPr/>
            </p:nvSpPr>
            <p:spPr bwMode="auto">
              <a:xfrm rot="17897529" flipV="1">
                <a:off x="1792210" y="479940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2" name="TextBox 76"/>
          <p:cNvSpPr txBox="1"/>
          <p:nvPr/>
        </p:nvSpPr>
        <p:spPr>
          <a:xfrm>
            <a:off x="1105586" y="222356"/>
            <a:ext cx="172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EFD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zh-CN" altLang="en-US" sz="2000" dirty="0">
                <a:solidFill>
                  <a:srgbClr val="EFD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rgbClr val="EFD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05586" y="523592"/>
            <a:ext cx="3053327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and autumn advertisement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-2501900" y="833120"/>
            <a:ext cx="15402560" cy="5917565"/>
            <a:chOff x="-4084" y="1456"/>
            <a:chExt cx="24256" cy="9319"/>
          </a:xfrm>
        </p:grpSpPr>
        <p:pic>
          <p:nvPicPr>
            <p:cNvPr id="30" name="图片 29" descr="bkg"/>
            <p:cNvPicPr>
              <a:picLocks noChangeAspect="1"/>
            </p:cNvPicPr>
            <p:nvPr/>
          </p:nvPicPr>
          <p:blipFill>
            <a:blip r:embed="rId3">
              <a:lum bright="-18000" contrast="-24000"/>
            </a:blip>
            <a:stretch>
              <a:fillRect/>
            </a:stretch>
          </p:blipFill>
          <p:spPr>
            <a:xfrm>
              <a:off x="4453" y="2712"/>
              <a:ext cx="9532" cy="7199"/>
            </a:xfrm>
            <a:prstGeom prst="rect">
              <a:avLst/>
            </a:prstGeom>
          </p:spPr>
        </p:pic>
        <p:grpSp>
          <p:nvGrpSpPr>
            <p:cNvPr id="51" name="组合 50"/>
            <p:cNvGrpSpPr/>
            <p:nvPr/>
          </p:nvGrpSpPr>
          <p:grpSpPr>
            <a:xfrm>
              <a:off x="3427" y="1456"/>
              <a:ext cx="3554" cy="2008"/>
              <a:chOff x="3427" y="1456"/>
              <a:chExt cx="3554" cy="2008"/>
            </a:xfrm>
          </p:grpSpPr>
          <p:sp>
            <p:nvSpPr>
              <p:cNvPr id="43" name="线形标注 1(无边框) 42"/>
              <p:cNvSpPr/>
              <p:nvPr/>
            </p:nvSpPr>
            <p:spPr>
              <a:xfrm flipH="1">
                <a:off x="3427" y="1696"/>
                <a:ext cx="2735" cy="1769"/>
              </a:xfrm>
              <a:prstGeom prst="callout1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5651" y="1456"/>
                <a:ext cx="1330" cy="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171450" indent="-171450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200" dirty="0" smtClean="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起点</a:t>
                </a:r>
                <a:endParaRPr lang="zh-CN" altLang="en-US" sz="12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-4084" y="3312"/>
              <a:ext cx="7846" cy="1017"/>
              <a:chOff x="-4084" y="3312"/>
              <a:chExt cx="7846" cy="1017"/>
            </a:xfrm>
          </p:grpSpPr>
          <p:sp>
            <p:nvSpPr>
              <p:cNvPr id="45" name="线形标注 2(无边框) 44"/>
              <p:cNvSpPr/>
              <p:nvPr/>
            </p:nvSpPr>
            <p:spPr>
              <a:xfrm flipH="1">
                <a:off x="-4084" y="3465"/>
                <a:ext cx="7511" cy="864"/>
              </a:xfrm>
              <a:prstGeom prst="callout2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432" y="3312"/>
                <a:ext cx="1330" cy="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171450" indent="-171450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200" dirty="0" smtClean="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终点</a:t>
                </a:r>
                <a:endParaRPr lang="zh-CN" altLang="en-US" sz="12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2432" y="5681"/>
              <a:ext cx="7683" cy="2402"/>
              <a:chOff x="2432" y="5681"/>
              <a:chExt cx="7683" cy="2402"/>
            </a:xfrm>
          </p:grpSpPr>
          <p:sp>
            <p:nvSpPr>
              <p:cNvPr id="47" name="线形标注 1(无边框) 46"/>
              <p:cNvSpPr/>
              <p:nvPr/>
            </p:nvSpPr>
            <p:spPr>
              <a:xfrm>
                <a:off x="5723" y="5681"/>
                <a:ext cx="4392" cy="600"/>
              </a:xfrm>
              <a:prstGeom prst="callout1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2432" y="6051"/>
                <a:ext cx="1330" cy="2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171450" indent="-171450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200" dirty="0" smtClean="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船锚，遇到后会暂停游戏一轮</a:t>
                </a:r>
                <a:endParaRPr lang="zh-CN" altLang="en-US" sz="12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14643" y="3447"/>
              <a:ext cx="4449" cy="1370"/>
              <a:chOff x="14643" y="3447"/>
              <a:chExt cx="4449" cy="1370"/>
            </a:xfrm>
          </p:grpSpPr>
          <p:sp>
            <p:nvSpPr>
              <p:cNvPr id="52" name="线形标注 1(无边框) 51"/>
              <p:cNvSpPr/>
              <p:nvPr/>
            </p:nvSpPr>
            <p:spPr>
              <a:xfrm>
                <a:off x="14796" y="3713"/>
                <a:ext cx="4297" cy="1104"/>
              </a:xfrm>
              <a:prstGeom prst="callout1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4643" y="3447"/>
                <a:ext cx="2097" cy="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171450" indent="-171450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200" dirty="0" smtClean="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游泳圈，遭遇后会倒退</a:t>
                </a:r>
                <a:r>
                  <a:rPr lang="en-US" altLang="zh-CN" sz="1200" dirty="0" smtClean="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r>
                  <a:rPr lang="zh-CN" altLang="en-US" sz="1200" dirty="0" smtClean="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格</a:t>
                </a:r>
                <a:endParaRPr lang="zh-CN" altLang="en-US" sz="12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4796" y="5465"/>
              <a:ext cx="5376" cy="1787"/>
              <a:chOff x="14796" y="5465"/>
              <a:chExt cx="5376" cy="1787"/>
            </a:xfrm>
          </p:grpSpPr>
          <p:sp>
            <p:nvSpPr>
              <p:cNvPr id="56" name="线形标注 2(无边框) 55"/>
              <p:cNvSpPr/>
              <p:nvPr/>
            </p:nvSpPr>
            <p:spPr>
              <a:xfrm flipV="1">
                <a:off x="14892" y="5465"/>
                <a:ext cx="5280" cy="1032"/>
              </a:xfrm>
              <a:prstGeom prst="callout2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14796" y="5976"/>
                <a:ext cx="1944" cy="1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171450" indent="-171450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200" dirty="0" smtClean="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灯塔，遇到后可以再前进 </a:t>
                </a:r>
                <a:r>
                  <a:rPr lang="en-US" altLang="zh-CN" sz="1200" dirty="0" smtClean="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 </a:t>
                </a:r>
                <a:r>
                  <a:rPr lang="zh-CN" altLang="en-US" sz="1200" dirty="0" smtClean="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格</a:t>
                </a:r>
                <a:endParaRPr lang="zh-CN" altLang="en-US" sz="12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13961" y="9241"/>
              <a:ext cx="5731" cy="1534"/>
              <a:chOff x="13961" y="9241"/>
              <a:chExt cx="5731" cy="1534"/>
            </a:xfrm>
          </p:grpSpPr>
          <p:sp>
            <p:nvSpPr>
              <p:cNvPr id="58" name="线形标注 2(无边框) 57"/>
              <p:cNvSpPr/>
              <p:nvPr/>
            </p:nvSpPr>
            <p:spPr>
              <a:xfrm flipV="1">
                <a:off x="14196" y="9241"/>
                <a:ext cx="5496" cy="1535"/>
              </a:xfrm>
              <a:prstGeom prst="callout2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13961" y="10183"/>
                <a:ext cx="4737" cy="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171450" indent="-171450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200" dirty="0" smtClean="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方向舵，得到后得到一次掷骰子的机会</a:t>
                </a:r>
                <a:endParaRPr lang="zh-CN" altLang="en-US" sz="12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4655286" y="-397989"/>
            <a:ext cx="2922007" cy="4462423"/>
            <a:chOff x="934045" y="-584862"/>
            <a:chExt cx="3804323" cy="5809877"/>
          </a:xfrm>
        </p:grpSpPr>
        <p:cxnSp>
          <p:nvCxnSpPr>
            <p:cNvPr id="78" name="直接连接符 77"/>
            <p:cNvCxnSpPr/>
            <p:nvPr/>
          </p:nvCxnSpPr>
          <p:spPr>
            <a:xfrm>
              <a:off x="2830285" y="-584862"/>
              <a:ext cx="0" cy="2278457"/>
            </a:xfrm>
            <a:prstGeom prst="line">
              <a:avLst/>
            </a:prstGeom>
            <a:ln w="222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Freeform 16"/>
            <p:cNvSpPr/>
            <p:nvPr/>
          </p:nvSpPr>
          <p:spPr bwMode="auto">
            <a:xfrm flipV="1">
              <a:off x="2430048" y="2309344"/>
              <a:ext cx="798933" cy="63114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7"/>
            <p:cNvSpPr/>
            <p:nvPr/>
          </p:nvSpPr>
          <p:spPr bwMode="auto">
            <a:xfrm flipV="1">
              <a:off x="2430048" y="2127699"/>
              <a:ext cx="798933" cy="138543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8"/>
            <p:cNvSpPr/>
            <p:nvPr/>
          </p:nvSpPr>
          <p:spPr bwMode="auto">
            <a:xfrm flipV="1">
              <a:off x="2430048" y="1952210"/>
              <a:ext cx="798933" cy="135465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9"/>
            <p:cNvSpPr/>
            <p:nvPr/>
          </p:nvSpPr>
          <p:spPr bwMode="auto">
            <a:xfrm flipV="1">
              <a:off x="2579367" y="1693596"/>
              <a:ext cx="500295" cy="215512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010483" y="2769512"/>
              <a:ext cx="3651447" cy="118668"/>
              <a:chOff x="1069699" y="2901592"/>
              <a:chExt cx="3651447" cy="118668"/>
            </a:xfrm>
          </p:grpSpPr>
          <p:sp>
            <p:nvSpPr>
              <p:cNvPr id="103" name="Freeform 21"/>
              <p:cNvSpPr/>
              <p:nvPr/>
            </p:nvSpPr>
            <p:spPr bwMode="auto">
              <a:xfrm flipV="1">
                <a:off x="4070758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21"/>
              <p:cNvSpPr/>
              <p:nvPr/>
            </p:nvSpPr>
            <p:spPr bwMode="auto">
              <a:xfrm flipV="1">
                <a:off x="1069699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5" name="Freeform 21"/>
            <p:cNvSpPr/>
            <p:nvPr/>
          </p:nvSpPr>
          <p:spPr bwMode="auto">
            <a:xfrm rot="5400000" flipH="1" flipV="1">
              <a:off x="2511013" y="4840487"/>
              <a:ext cx="650388" cy="118668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934045" y="3420493"/>
              <a:ext cx="3804323" cy="129086"/>
              <a:chOff x="968566" y="3552573"/>
              <a:chExt cx="3804323" cy="129086"/>
            </a:xfrm>
          </p:grpSpPr>
          <p:sp>
            <p:nvSpPr>
              <p:cNvPr id="110" name="Freeform 21"/>
              <p:cNvSpPr/>
              <p:nvPr/>
            </p:nvSpPr>
            <p:spPr bwMode="auto">
              <a:xfrm rot="900634" flipH="1" flipV="1">
                <a:off x="4122501" y="3562991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21"/>
              <p:cNvSpPr/>
              <p:nvPr/>
            </p:nvSpPr>
            <p:spPr bwMode="auto">
              <a:xfrm rot="20699366" flipV="1">
                <a:off x="968566" y="355257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13010" y="4153555"/>
              <a:ext cx="3433008" cy="118668"/>
              <a:chOff x="1137142" y="4285635"/>
              <a:chExt cx="3433008" cy="118668"/>
            </a:xfrm>
          </p:grpSpPr>
          <p:sp>
            <p:nvSpPr>
              <p:cNvPr id="111" name="Freeform 21"/>
              <p:cNvSpPr/>
              <p:nvPr/>
            </p:nvSpPr>
            <p:spPr bwMode="auto">
              <a:xfrm rot="19409571" flipV="1">
                <a:off x="113714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21"/>
              <p:cNvSpPr/>
              <p:nvPr/>
            </p:nvSpPr>
            <p:spPr bwMode="auto">
              <a:xfrm rot="2190429" flipH="1" flipV="1">
                <a:off x="391976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858" y="2037254"/>
              <a:ext cx="2410699" cy="2428295"/>
            </a:xfrm>
            <a:prstGeom prst="rect">
              <a:avLst/>
            </a:prstGeom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5" name="组合 14"/>
            <p:cNvGrpSpPr/>
            <p:nvPr/>
          </p:nvGrpSpPr>
          <p:grpSpPr>
            <a:xfrm>
              <a:off x="2016490" y="4401462"/>
              <a:ext cx="1626048" cy="650389"/>
              <a:chOff x="2058070" y="4533542"/>
              <a:chExt cx="1626048" cy="650389"/>
            </a:xfrm>
          </p:grpSpPr>
          <p:sp>
            <p:nvSpPr>
              <p:cNvPr id="113" name="Freeform 21"/>
              <p:cNvSpPr/>
              <p:nvPr/>
            </p:nvSpPr>
            <p:spPr bwMode="auto">
              <a:xfrm rot="3702471" flipH="1" flipV="1">
                <a:off x="3299590" y="479940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21"/>
              <p:cNvSpPr/>
              <p:nvPr/>
            </p:nvSpPr>
            <p:spPr bwMode="auto">
              <a:xfrm rot="17897529" flipV="1">
                <a:off x="1792210" y="479940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19" name="组合 118"/>
          <p:cNvGrpSpPr/>
          <p:nvPr/>
        </p:nvGrpSpPr>
        <p:grpSpPr>
          <a:xfrm>
            <a:off x="2003471" y="-474558"/>
            <a:ext cx="1716402" cy="3490957"/>
            <a:chOff x="934045" y="-2512525"/>
            <a:chExt cx="3804323" cy="7737540"/>
          </a:xfrm>
        </p:grpSpPr>
        <p:cxnSp>
          <p:nvCxnSpPr>
            <p:cNvPr id="120" name="直接连接符 119"/>
            <p:cNvCxnSpPr/>
            <p:nvPr/>
          </p:nvCxnSpPr>
          <p:spPr>
            <a:xfrm>
              <a:off x="2830284" y="-2512525"/>
              <a:ext cx="0" cy="4206123"/>
            </a:xfrm>
            <a:prstGeom prst="line">
              <a:avLst/>
            </a:prstGeom>
            <a:ln w="222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Freeform 16"/>
            <p:cNvSpPr/>
            <p:nvPr/>
          </p:nvSpPr>
          <p:spPr bwMode="auto">
            <a:xfrm flipV="1">
              <a:off x="2430048" y="2309344"/>
              <a:ext cx="798933" cy="63114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7"/>
            <p:cNvSpPr/>
            <p:nvPr/>
          </p:nvSpPr>
          <p:spPr bwMode="auto">
            <a:xfrm flipV="1">
              <a:off x="2430048" y="2127699"/>
              <a:ext cx="798933" cy="138543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8"/>
            <p:cNvSpPr/>
            <p:nvPr/>
          </p:nvSpPr>
          <p:spPr bwMode="auto">
            <a:xfrm flipV="1">
              <a:off x="2430048" y="1952210"/>
              <a:ext cx="798933" cy="135465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19"/>
            <p:cNvSpPr/>
            <p:nvPr/>
          </p:nvSpPr>
          <p:spPr bwMode="auto">
            <a:xfrm flipV="1">
              <a:off x="2579367" y="1693596"/>
              <a:ext cx="500295" cy="215512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1010483" y="2769512"/>
              <a:ext cx="3651447" cy="118668"/>
              <a:chOff x="1069699" y="2901592"/>
              <a:chExt cx="3651447" cy="118668"/>
            </a:xfrm>
          </p:grpSpPr>
          <p:sp>
            <p:nvSpPr>
              <p:cNvPr id="137" name="Freeform 21"/>
              <p:cNvSpPr/>
              <p:nvPr/>
            </p:nvSpPr>
            <p:spPr bwMode="auto">
              <a:xfrm flipV="1">
                <a:off x="4070758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21"/>
              <p:cNvSpPr/>
              <p:nvPr/>
            </p:nvSpPr>
            <p:spPr bwMode="auto">
              <a:xfrm flipV="1">
                <a:off x="1069699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26" name="Freeform 21"/>
            <p:cNvSpPr/>
            <p:nvPr/>
          </p:nvSpPr>
          <p:spPr bwMode="auto">
            <a:xfrm rot="5400000" flipH="1" flipV="1">
              <a:off x="2511013" y="4840487"/>
              <a:ext cx="650388" cy="118668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27" name="组合 126"/>
            <p:cNvGrpSpPr/>
            <p:nvPr/>
          </p:nvGrpSpPr>
          <p:grpSpPr>
            <a:xfrm>
              <a:off x="934045" y="3420493"/>
              <a:ext cx="3804323" cy="129086"/>
              <a:chOff x="968566" y="3552573"/>
              <a:chExt cx="3804323" cy="129086"/>
            </a:xfrm>
          </p:grpSpPr>
          <p:sp>
            <p:nvSpPr>
              <p:cNvPr id="135" name="Freeform 21"/>
              <p:cNvSpPr/>
              <p:nvPr/>
            </p:nvSpPr>
            <p:spPr bwMode="auto">
              <a:xfrm rot="900634" flipH="1" flipV="1">
                <a:off x="4122501" y="3562991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21"/>
              <p:cNvSpPr/>
              <p:nvPr/>
            </p:nvSpPr>
            <p:spPr bwMode="auto">
              <a:xfrm rot="20699366" flipV="1">
                <a:off x="968566" y="355257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>
              <a:off x="1113010" y="4153555"/>
              <a:ext cx="3433008" cy="118668"/>
              <a:chOff x="1137142" y="4285635"/>
              <a:chExt cx="3433008" cy="118668"/>
            </a:xfrm>
          </p:grpSpPr>
          <p:sp>
            <p:nvSpPr>
              <p:cNvPr id="133" name="Freeform 21"/>
              <p:cNvSpPr/>
              <p:nvPr/>
            </p:nvSpPr>
            <p:spPr bwMode="auto">
              <a:xfrm rot="19409571" flipV="1">
                <a:off x="113714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21"/>
              <p:cNvSpPr/>
              <p:nvPr/>
            </p:nvSpPr>
            <p:spPr bwMode="auto">
              <a:xfrm rot="2190429" flipH="1" flipV="1">
                <a:off x="391976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pic>
          <p:nvPicPr>
            <p:cNvPr id="129" name="图片 1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858" y="2037254"/>
              <a:ext cx="2410699" cy="2428295"/>
            </a:xfrm>
            <a:prstGeom prst="rect">
              <a:avLst/>
            </a:prstGeom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30" name="组合 129"/>
            <p:cNvGrpSpPr/>
            <p:nvPr/>
          </p:nvGrpSpPr>
          <p:grpSpPr>
            <a:xfrm>
              <a:off x="2016490" y="4401462"/>
              <a:ext cx="1626048" cy="650389"/>
              <a:chOff x="2058070" y="4533542"/>
              <a:chExt cx="1626048" cy="650389"/>
            </a:xfrm>
          </p:grpSpPr>
          <p:sp>
            <p:nvSpPr>
              <p:cNvPr id="131" name="Freeform 21"/>
              <p:cNvSpPr/>
              <p:nvPr/>
            </p:nvSpPr>
            <p:spPr bwMode="auto">
              <a:xfrm rot="3702471" flipH="1" flipV="1">
                <a:off x="3299590" y="479940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21"/>
              <p:cNvSpPr/>
              <p:nvPr/>
            </p:nvSpPr>
            <p:spPr bwMode="auto">
              <a:xfrm rot="17897529" flipV="1">
                <a:off x="1792210" y="479940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39" name="组合 138"/>
          <p:cNvGrpSpPr/>
          <p:nvPr/>
        </p:nvGrpSpPr>
        <p:grpSpPr>
          <a:xfrm>
            <a:off x="8932979" y="-471524"/>
            <a:ext cx="1667030" cy="3020074"/>
            <a:chOff x="934045" y="-1667084"/>
            <a:chExt cx="3804323" cy="6892099"/>
          </a:xfrm>
        </p:grpSpPr>
        <p:cxnSp>
          <p:nvCxnSpPr>
            <p:cNvPr id="140" name="直接连接符 139"/>
            <p:cNvCxnSpPr/>
            <p:nvPr/>
          </p:nvCxnSpPr>
          <p:spPr>
            <a:xfrm>
              <a:off x="2830284" y="-1667084"/>
              <a:ext cx="0" cy="3360681"/>
            </a:xfrm>
            <a:prstGeom prst="line">
              <a:avLst/>
            </a:prstGeom>
            <a:ln w="222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Freeform 16"/>
            <p:cNvSpPr/>
            <p:nvPr/>
          </p:nvSpPr>
          <p:spPr bwMode="auto">
            <a:xfrm flipV="1">
              <a:off x="2430048" y="2309344"/>
              <a:ext cx="798933" cy="63114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17"/>
            <p:cNvSpPr/>
            <p:nvPr/>
          </p:nvSpPr>
          <p:spPr bwMode="auto">
            <a:xfrm flipV="1">
              <a:off x="2430048" y="2127699"/>
              <a:ext cx="798933" cy="138543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18"/>
            <p:cNvSpPr/>
            <p:nvPr/>
          </p:nvSpPr>
          <p:spPr bwMode="auto">
            <a:xfrm flipV="1">
              <a:off x="2430048" y="1952210"/>
              <a:ext cx="798933" cy="135465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19"/>
            <p:cNvSpPr/>
            <p:nvPr/>
          </p:nvSpPr>
          <p:spPr bwMode="auto">
            <a:xfrm flipV="1">
              <a:off x="2579367" y="1693596"/>
              <a:ext cx="500295" cy="215512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45" name="组合 144"/>
            <p:cNvGrpSpPr/>
            <p:nvPr/>
          </p:nvGrpSpPr>
          <p:grpSpPr>
            <a:xfrm>
              <a:off x="1010483" y="2769512"/>
              <a:ext cx="3651447" cy="118668"/>
              <a:chOff x="1069699" y="2901592"/>
              <a:chExt cx="3651447" cy="118668"/>
            </a:xfrm>
          </p:grpSpPr>
          <p:sp>
            <p:nvSpPr>
              <p:cNvPr id="157" name="Freeform 21"/>
              <p:cNvSpPr/>
              <p:nvPr/>
            </p:nvSpPr>
            <p:spPr bwMode="auto">
              <a:xfrm flipV="1">
                <a:off x="4070758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21"/>
              <p:cNvSpPr/>
              <p:nvPr/>
            </p:nvSpPr>
            <p:spPr bwMode="auto">
              <a:xfrm flipV="1">
                <a:off x="1069699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6" name="Freeform 21"/>
            <p:cNvSpPr/>
            <p:nvPr/>
          </p:nvSpPr>
          <p:spPr bwMode="auto">
            <a:xfrm rot="5400000" flipH="1" flipV="1">
              <a:off x="2511013" y="4840487"/>
              <a:ext cx="650388" cy="118668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47" name="组合 146"/>
            <p:cNvGrpSpPr/>
            <p:nvPr/>
          </p:nvGrpSpPr>
          <p:grpSpPr>
            <a:xfrm>
              <a:off x="934045" y="3420493"/>
              <a:ext cx="3804323" cy="129086"/>
              <a:chOff x="968566" y="3552573"/>
              <a:chExt cx="3804323" cy="129086"/>
            </a:xfrm>
          </p:grpSpPr>
          <p:sp>
            <p:nvSpPr>
              <p:cNvPr id="155" name="Freeform 21"/>
              <p:cNvSpPr/>
              <p:nvPr/>
            </p:nvSpPr>
            <p:spPr bwMode="auto">
              <a:xfrm rot="900634" flipH="1" flipV="1">
                <a:off x="4122501" y="3562991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21"/>
              <p:cNvSpPr/>
              <p:nvPr/>
            </p:nvSpPr>
            <p:spPr bwMode="auto">
              <a:xfrm rot="20699366" flipV="1">
                <a:off x="968566" y="355257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48" name="组合 147"/>
            <p:cNvGrpSpPr/>
            <p:nvPr/>
          </p:nvGrpSpPr>
          <p:grpSpPr>
            <a:xfrm>
              <a:off x="1113010" y="4153555"/>
              <a:ext cx="3433008" cy="118668"/>
              <a:chOff x="1137142" y="4285635"/>
              <a:chExt cx="3433008" cy="118668"/>
            </a:xfrm>
          </p:grpSpPr>
          <p:sp>
            <p:nvSpPr>
              <p:cNvPr id="153" name="Freeform 21"/>
              <p:cNvSpPr/>
              <p:nvPr/>
            </p:nvSpPr>
            <p:spPr bwMode="auto">
              <a:xfrm rot="19409571" flipV="1">
                <a:off x="113714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21"/>
              <p:cNvSpPr/>
              <p:nvPr/>
            </p:nvSpPr>
            <p:spPr bwMode="auto">
              <a:xfrm rot="2190429" flipH="1" flipV="1">
                <a:off x="391976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pic>
          <p:nvPicPr>
            <p:cNvPr id="149" name="图片 1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858" y="2037254"/>
              <a:ext cx="2410699" cy="2428295"/>
            </a:xfrm>
            <a:prstGeom prst="rect">
              <a:avLst/>
            </a:prstGeom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50" name="组合 149"/>
            <p:cNvGrpSpPr/>
            <p:nvPr/>
          </p:nvGrpSpPr>
          <p:grpSpPr>
            <a:xfrm>
              <a:off x="2016490" y="4401462"/>
              <a:ext cx="1626048" cy="650389"/>
              <a:chOff x="2058070" y="4533542"/>
              <a:chExt cx="1626048" cy="650389"/>
            </a:xfrm>
          </p:grpSpPr>
          <p:sp>
            <p:nvSpPr>
              <p:cNvPr id="151" name="Freeform 21"/>
              <p:cNvSpPr/>
              <p:nvPr/>
            </p:nvSpPr>
            <p:spPr bwMode="auto">
              <a:xfrm rot="3702471" flipH="1" flipV="1">
                <a:off x="3299590" y="479940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21"/>
              <p:cNvSpPr/>
              <p:nvPr/>
            </p:nvSpPr>
            <p:spPr bwMode="auto">
              <a:xfrm rot="17897529" flipV="1">
                <a:off x="1792210" y="479940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7" name="TextBox 76"/>
          <p:cNvSpPr txBox="1"/>
          <p:nvPr/>
        </p:nvSpPr>
        <p:spPr>
          <a:xfrm>
            <a:off x="4836076" y="4300114"/>
            <a:ext cx="255841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EFD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4800" dirty="0" smtClean="0">
                <a:solidFill>
                  <a:srgbClr val="EFD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4800" dirty="0" smtClean="0">
              <a:solidFill>
                <a:srgbClr val="EFD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100519" y="5549159"/>
            <a:ext cx="3990961" cy="61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9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  <a:endParaRPr lang="en-US" altLang="zh-CN" sz="9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9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</a:t>
            </a:r>
            <a:r>
              <a:rPr lang="en-US" altLang="zh-CN" sz="9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</a:t>
            </a:r>
            <a:endParaRPr lang="zh-CN" altLang="en-US" sz="9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TextBox 76"/>
          <p:cNvSpPr txBox="1"/>
          <p:nvPr/>
        </p:nvSpPr>
        <p:spPr>
          <a:xfrm>
            <a:off x="4342333" y="5034788"/>
            <a:ext cx="354590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EFD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游戏架构</a:t>
            </a:r>
            <a:endParaRPr lang="zh-CN" altLang="en-US" sz="2800" dirty="0">
              <a:solidFill>
                <a:srgbClr val="EFD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53620" y="0"/>
            <a:ext cx="689206" cy="924560"/>
            <a:chOff x="934045" y="121566"/>
            <a:chExt cx="3804323" cy="5103449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830284" y="121566"/>
              <a:ext cx="0" cy="1572032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Freeform 16"/>
            <p:cNvSpPr/>
            <p:nvPr/>
          </p:nvSpPr>
          <p:spPr bwMode="auto">
            <a:xfrm flipV="1">
              <a:off x="2430048" y="2309344"/>
              <a:ext cx="798933" cy="63114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17"/>
            <p:cNvSpPr/>
            <p:nvPr/>
          </p:nvSpPr>
          <p:spPr bwMode="auto">
            <a:xfrm flipV="1">
              <a:off x="2430048" y="2127699"/>
              <a:ext cx="798933" cy="138543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8"/>
            <p:cNvSpPr/>
            <p:nvPr/>
          </p:nvSpPr>
          <p:spPr bwMode="auto">
            <a:xfrm flipV="1">
              <a:off x="2430048" y="1952210"/>
              <a:ext cx="798933" cy="135465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9"/>
            <p:cNvSpPr/>
            <p:nvPr/>
          </p:nvSpPr>
          <p:spPr bwMode="auto">
            <a:xfrm flipV="1">
              <a:off x="2579367" y="1693596"/>
              <a:ext cx="500295" cy="215512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010483" y="2769512"/>
              <a:ext cx="3651447" cy="118668"/>
              <a:chOff x="1069699" y="2901592"/>
              <a:chExt cx="3651447" cy="118668"/>
            </a:xfrm>
          </p:grpSpPr>
          <p:sp>
            <p:nvSpPr>
              <p:cNvPr id="20" name="Freeform 21"/>
              <p:cNvSpPr/>
              <p:nvPr/>
            </p:nvSpPr>
            <p:spPr bwMode="auto">
              <a:xfrm flipV="1">
                <a:off x="4070758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"/>
              <p:cNvSpPr/>
              <p:nvPr/>
            </p:nvSpPr>
            <p:spPr bwMode="auto">
              <a:xfrm flipV="1">
                <a:off x="1069699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" name="Freeform 21"/>
            <p:cNvSpPr/>
            <p:nvPr/>
          </p:nvSpPr>
          <p:spPr bwMode="auto">
            <a:xfrm rot="5400000" flipH="1" flipV="1">
              <a:off x="2511013" y="4840487"/>
              <a:ext cx="650388" cy="118668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934045" y="3420493"/>
              <a:ext cx="3804323" cy="129086"/>
              <a:chOff x="968566" y="3552573"/>
              <a:chExt cx="3804323" cy="129086"/>
            </a:xfrm>
          </p:grpSpPr>
          <p:sp>
            <p:nvSpPr>
              <p:cNvPr id="18" name="Freeform 21"/>
              <p:cNvSpPr/>
              <p:nvPr/>
            </p:nvSpPr>
            <p:spPr bwMode="auto">
              <a:xfrm rot="900634" flipH="1" flipV="1">
                <a:off x="4122501" y="3562991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1"/>
              <p:cNvSpPr/>
              <p:nvPr/>
            </p:nvSpPr>
            <p:spPr bwMode="auto">
              <a:xfrm rot="20699366" flipV="1">
                <a:off x="968566" y="355257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113010" y="4153555"/>
              <a:ext cx="3433008" cy="118668"/>
              <a:chOff x="1137142" y="4285635"/>
              <a:chExt cx="3433008" cy="118668"/>
            </a:xfrm>
          </p:grpSpPr>
          <p:sp>
            <p:nvSpPr>
              <p:cNvPr id="16" name="Freeform 21"/>
              <p:cNvSpPr/>
              <p:nvPr/>
            </p:nvSpPr>
            <p:spPr bwMode="auto">
              <a:xfrm rot="19409571" flipV="1">
                <a:off x="113714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1"/>
              <p:cNvSpPr/>
              <p:nvPr/>
            </p:nvSpPr>
            <p:spPr bwMode="auto">
              <a:xfrm rot="2190429" flipH="1" flipV="1">
                <a:off x="391976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858" y="2037254"/>
              <a:ext cx="2410699" cy="2428295"/>
            </a:xfrm>
            <a:prstGeom prst="rect">
              <a:avLst/>
            </a:prstGeom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3" name="组合 12"/>
            <p:cNvGrpSpPr/>
            <p:nvPr/>
          </p:nvGrpSpPr>
          <p:grpSpPr>
            <a:xfrm>
              <a:off x="2016490" y="4401462"/>
              <a:ext cx="1626048" cy="650389"/>
              <a:chOff x="2058070" y="4533542"/>
              <a:chExt cx="1626048" cy="650389"/>
            </a:xfrm>
          </p:grpSpPr>
          <p:sp>
            <p:nvSpPr>
              <p:cNvPr id="14" name="Freeform 21"/>
              <p:cNvSpPr/>
              <p:nvPr/>
            </p:nvSpPr>
            <p:spPr bwMode="auto">
              <a:xfrm rot="3702471" flipH="1" flipV="1">
                <a:off x="3299590" y="479940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21"/>
              <p:cNvSpPr/>
              <p:nvPr/>
            </p:nvSpPr>
            <p:spPr bwMode="auto">
              <a:xfrm rot="17897529" flipV="1">
                <a:off x="1792210" y="479940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2" name="TextBox 76"/>
          <p:cNvSpPr txBox="1"/>
          <p:nvPr/>
        </p:nvSpPr>
        <p:spPr>
          <a:xfrm>
            <a:off x="1105586" y="222356"/>
            <a:ext cx="1722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EFD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zh-CN" altLang="en-US" sz="2000" dirty="0">
                <a:solidFill>
                  <a:srgbClr val="EFD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rgbClr val="EFD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05586" y="523592"/>
            <a:ext cx="3053327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and autumn advertisement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Group 5"/>
          <p:cNvGrpSpPr/>
          <p:nvPr/>
        </p:nvGrpSpPr>
        <p:grpSpPr>
          <a:xfrm>
            <a:off x="6028982" y="4375411"/>
            <a:ext cx="1507655" cy="1133044"/>
            <a:chOff x="3226486" y="4001618"/>
            <a:chExt cx="1507655" cy="1133044"/>
          </a:xfrm>
          <a:solidFill>
            <a:srgbClr val="EFDF00"/>
          </a:solidFill>
        </p:grpSpPr>
        <p:sp>
          <p:nvSpPr>
            <p:cNvPr id="31" name="Shape 1471"/>
            <p:cNvSpPr/>
            <p:nvPr/>
          </p:nvSpPr>
          <p:spPr>
            <a:xfrm>
              <a:off x="3226486" y="4001618"/>
              <a:ext cx="1507655" cy="1133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262" extrusionOk="0">
                  <a:moveTo>
                    <a:pt x="8917" y="2323"/>
                  </a:moveTo>
                  <a:cubicBezTo>
                    <a:pt x="11336" y="1983"/>
                    <a:pt x="14273" y="1957"/>
                    <a:pt x="16329" y="4241"/>
                  </a:cubicBezTo>
                  <a:cubicBezTo>
                    <a:pt x="18366" y="6308"/>
                    <a:pt x="19524" y="10685"/>
                    <a:pt x="17928" y="14126"/>
                  </a:cubicBezTo>
                  <a:cubicBezTo>
                    <a:pt x="16478" y="17676"/>
                    <a:pt x="13038" y="18536"/>
                    <a:pt x="10669" y="17232"/>
                  </a:cubicBezTo>
                  <a:cubicBezTo>
                    <a:pt x="8148" y="16014"/>
                    <a:pt x="6697" y="12631"/>
                    <a:pt x="5709" y="9685"/>
                  </a:cubicBezTo>
                  <a:cubicBezTo>
                    <a:pt x="4749" y="6593"/>
                    <a:pt x="3730" y="4467"/>
                    <a:pt x="2833" y="3186"/>
                  </a:cubicBezTo>
                  <a:cubicBezTo>
                    <a:pt x="1957" y="1892"/>
                    <a:pt x="1202" y="1442"/>
                    <a:pt x="1261" y="1375"/>
                  </a:cubicBezTo>
                  <a:cubicBezTo>
                    <a:pt x="1276" y="1273"/>
                    <a:pt x="1947" y="1914"/>
                    <a:pt x="3231" y="2272"/>
                  </a:cubicBezTo>
                  <a:cubicBezTo>
                    <a:pt x="4517" y="2661"/>
                    <a:pt x="6416" y="2767"/>
                    <a:pt x="8917" y="2323"/>
                  </a:cubicBezTo>
                  <a:close/>
                  <a:moveTo>
                    <a:pt x="4811" y="10065"/>
                  </a:moveTo>
                  <a:cubicBezTo>
                    <a:pt x="5238" y="12020"/>
                    <a:pt x="5611" y="14089"/>
                    <a:pt x="6411" y="15942"/>
                  </a:cubicBezTo>
                  <a:cubicBezTo>
                    <a:pt x="7190" y="17789"/>
                    <a:pt x="8396" y="19421"/>
                    <a:pt x="9996" y="20363"/>
                  </a:cubicBezTo>
                  <a:cubicBezTo>
                    <a:pt x="11578" y="21312"/>
                    <a:pt x="13556" y="21571"/>
                    <a:pt x="15481" y="20840"/>
                  </a:cubicBezTo>
                  <a:cubicBezTo>
                    <a:pt x="17392" y="20130"/>
                    <a:pt x="19251" y="18429"/>
                    <a:pt x="20290" y="15932"/>
                  </a:cubicBezTo>
                  <a:cubicBezTo>
                    <a:pt x="21403" y="13490"/>
                    <a:pt x="21585" y="10507"/>
                    <a:pt x="21093" y="7959"/>
                  </a:cubicBezTo>
                  <a:cubicBezTo>
                    <a:pt x="20609" y="5385"/>
                    <a:pt x="19450" y="3245"/>
                    <a:pt x="18039" y="1904"/>
                  </a:cubicBezTo>
                  <a:cubicBezTo>
                    <a:pt x="16623" y="538"/>
                    <a:pt x="14954" y="-29"/>
                    <a:pt x="13357" y="1"/>
                  </a:cubicBezTo>
                  <a:cubicBezTo>
                    <a:pt x="11746" y="9"/>
                    <a:pt x="10207" y="615"/>
                    <a:pt x="8716" y="1103"/>
                  </a:cubicBezTo>
                  <a:cubicBezTo>
                    <a:pt x="5792" y="2284"/>
                    <a:pt x="3632" y="2357"/>
                    <a:pt x="2174" y="1720"/>
                  </a:cubicBezTo>
                  <a:cubicBezTo>
                    <a:pt x="715" y="1085"/>
                    <a:pt x="11" y="378"/>
                    <a:pt x="0" y="409"/>
                  </a:cubicBezTo>
                  <a:cubicBezTo>
                    <a:pt x="-15" y="437"/>
                    <a:pt x="799" y="893"/>
                    <a:pt x="1933" y="2256"/>
                  </a:cubicBezTo>
                  <a:cubicBezTo>
                    <a:pt x="3089" y="3604"/>
                    <a:pt x="4121" y="6119"/>
                    <a:pt x="4811" y="1006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 kern="0">
                <a:solidFill>
                  <a:srgbClr val="E6DCCF"/>
                </a:solidFill>
                <a:latin typeface="微软雅黑" panose="020B0503020204020204" pitchFamily="34" charset="-122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32" name="Shape 1473"/>
            <p:cNvSpPr/>
            <p:nvPr/>
          </p:nvSpPr>
          <p:spPr>
            <a:xfrm>
              <a:off x="3882121" y="4309618"/>
              <a:ext cx="404706" cy="404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74" extrusionOk="0">
                  <a:moveTo>
                    <a:pt x="2578" y="8409"/>
                  </a:moveTo>
                  <a:cubicBezTo>
                    <a:pt x="2578" y="5193"/>
                    <a:pt x="5174" y="2587"/>
                    <a:pt x="8376" y="2587"/>
                  </a:cubicBezTo>
                  <a:cubicBezTo>
                    <a:pt x="11580" y="2587"/>
                    <a:pt x="14435" y="5451"/>
                    <a:pt x="14435" y="8666"/>
                  </a:cubicBezTo>
                  <a:cubicBezTo>
                    <a:pt x="14435" y="11882"/>
                    <a:pt x="11838" y="14488"/>
                    <a:pt x="8635" y="14488"/>
                  </a:cubicBezTo>
                  <a:cubicBezTo>
                    <a:pt x="5431" y="14488"/>
                    <a:pt x="2578" y="11624"/>
                    <a:pt x="2578" y="8409"/>
                  </a:cubicBezTo>
                  <a:close/>
                  <a:moveTo>
                    <a:pt x="20914" y="18167"/>
                  </a:moveTo>
                  <a:lnTo>
                    <a:pt x="15797" y="13032"/>
                  </a:lnTo>
                  <a:cubicBezTo>
                    <a:pt x="16568" y="11759"/>
                    <a:pt x="17013" y="10265"/>
                    <a:pt x="17013" y="8666"/>
                  </a:cubicBezTo>
                  <a:cubicBezTo>
                    <a:pt x="17013" y="4023"/>
                    <a:pt x="13004" y="0"/>
                    <a:pt x="8376" y="0"/>
                  </a:cubicBezTo>
                  <a:cubicBezTo>
                    <a:pt x="3750" y="0"/>
                    <a:pt x="0" y="3765"/>
                    <a:pt x="0" y="8409"/>
                  </a:cubicBezTo>
                  <a:cubicBezTo>
                    <a:pt x="0" y="13052"/>
                    <a:pt x="4008" y="17075"/>
                    <a:pt x="8635" y="17075"/>
                  </a:cubicBezTo>
                  <a:cubicBezTo>
                    <a:pt x="10173" y="17075"/>
                    <a:pt x="11614" y="16657"/>
                    <a:pt x="12852" y="15931"/>
                  </a:cubicBezTo>
                  <a:lnTo>
                    <a:pt x="17996" y="21094"/>
                  </a:lnTo>
                  <a:cubicBezTo>
                    <a:pt x="18500" y="21600"/>
                    <a:pt x="19317" y="21600"/>
                    <a:pt x="19819" y="21094"/>
                  </a:cubicBezTo>
                  <a:lnTo>
                    <a:pt x="21096" y="19815"/>
                  </a:lnTo>
                  <a:cubicBezTo>
                    <a:pt x="21600" y="19309"/>
                    <a:pt x="21417" y="18672"/>
                    <a:pt x="20914" y="18167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 kern="0">
                <a:solidFill>
                  <a:srgbClr val="E6DCCF"/>
                </a:solidFill>
                <a:latin typeface="微软雅黑" panose="020B0503020204020204" pitchFamily="34" charset="-122"/>
                <a:ea typeface="Helvetica Light"/>
                <a:cs typeface="Helvetica Light"/>
                <a:sym typeface="Helvetica Light"/>
              </a:endParaRPr>
            </a:p>
          </p:txBody>
        </p:sp>
      </p:grpSp>
      <p:grpSp>
        <p:nvGrpSpPr>
          <p:cNvPr id="33" name="Group 3"/>
          <p:cNvGrpSpPr/>
          <p:nvPr/>
        </p:nvGrpSpPr>
        <p:grpSpPr>
          <a:xfrm>
            <a:off x="4657210" y="4375411"/>
            <a:ext cx="1507651" cy="1133051"/>
            <a:chOff x="1854714" y="4001618"/>
            <a:chExt cx="1507651" cy="1133051"/>
          </a:xfrm>
          <a:solidFill>
            <a:srgbClr val="EFDF00"/>
          </a:solidFill>
        </p:grpSpPr>
        <p:sp>
          <p:nvSpPr>
            <p:cNvPr id="34" name="Shape 1479"/>
            <p:cNvSpPr/>
            <p:nvPr/>
          </p:nvSpPr>
          <p:spPr>
            <a:xfrm>
              <a:off x="1854714" y="4001618"/>
              <a:ext cx="1507651" cy="113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262" extrusionOk="0">
                  <a:moveTo>
                    <a:pt x="18120" y="2272"/>
                  </a:moveTo>
                  <a:cubicBezTo>
                    <a:pt x="19404" y="1914"/>
                    <a:pt x="20075" y="1273"/>
                    <a:pt x="20090" y="1375"/>
                  </a:cubicBezTo>
                  <a:cubicBezTo>
                    <a:pt x="20149" y="1442"/>
                    <a:pt x="19394" y="1892"/>
                    <a:pt x="18518" y="3186"/>
                  </a:cubicBezTo>
                  <a:cubicBezTo>
                    <a:pt x="17621" y="4467"/>
                    <a:pt x="16602" y="6593"/>
                    <a:pt x="15642" y="9685"/>
                  </a:cubicBezTo>
                  <a:cubicBezTo>
                    <a:pt x="14654" y="12631"/>
                    <a:pt x="13203" y="16014"/>
                    <a:pt x="10682" y="17232"/>
                  </a:cubicBezTo>
                  <a:cubicBezTo>
                    <a:pt x="8313" y="18536"/>
                    <a:pt x="4873" y="17676"/>
                    <a:pt x="3422" y="14126"/>
                  </a:cubicBezTo>
                  <a:cubicBezTo>
                    <a:pt x="1827" y="10685"/>
                    <a:pt x="2985" y="6308"/>
                    <a:pt x="5021" y="4241"/>
                  </a:cubicBezTo>
                  <a:cubicBezTo>
                    <a:pt x="7078" y="1957"/>
                    <a:pt x="10015" y="1983"/>
                    <a:pt x="12434" y="2323"/>
                  </a:cubicBezTo>
                  <a:cubicBezTo>
                    <a:pt x="14935" y="2767"/>
                    <a:pt x="16834" y="2662"/>
                    <a:pt x="18120" y="2272"/>
                  </a:cubicBezTo>
                  <a:close/>
                  <a:moveTo>
                    <a:pt x="19418" y="2256"/>
                  </a:moveTo>
                  <a:cubicBezTo>
                    <a:pt x="20552" y="893"/>
                    <a:pt x="21366" y="437"/>
                    <a:pt x="21351" y="409"/>
                  </a:cubicBezTo>
                  <a:cubicBezTo>
                    <a:pt x="21341" y="378"/>
                    <a:pt x="20635" y="1085"/>
                    <a:pt x="19177" y="1720"/>
                  </a:cubicBezTo>
                  <a:cubicBezTo>
                    <a:pt x="17719" y="2357"/>
                    <a:pt x="15559" y="2284"/>
                    <a:pt x="12635" y="1103"/>
                  </a:cubicBezTo>
                  <a:cubicBezTo>
                    <a:pt x="11144" y="615"/>
                    <a:pt x="9605" y="9"/>
                    <a:pt x="7994" y="1"/>
                  </a:cubicBezTo>
                  <a:cubicBezTo>
                    <a:pt x="6397" y="-29"/>
                    <a:pt x="4728" y="538"/>
                    <a:pt x="3312" y="1904"/>
                  </a:cubicBezTo>
                  <a:cubicBezTo>
                    <a:pt x="1901" y="3245"/>
                    <a:pt x="742" y="5385"/>
                    <a:pt x="258" y="7959"/>
                  </a:cubicBezTo>
                  <a:cubicBezTo>
                    <a:pt x="-234" y="10507"/>
                    <a:pt x="-52" y="13490"/>
                    <a:pt x="1061" y="15932"/>
                  </a:cubicBezTo>
                  <a:cubicBezTo>
                    <a:pt x="2100" y="18429"/>
                    <a:pt x="3959" y="20130"/>
                    <a:pt x="5870" y="20840"/>
                  </a:cubicBezTo>
                  <a:cubicBezTo>
                    <a:pt x="7795" y="21571"/>
                    <a:pt x="9773" y="21312"/>
                    <a:pt x="11355" y="20363"/>
                  </a:cubicBezTo>
                  <a:cubicBezTo>
                    <a:pt x="12955" y="19421"/>
                    <a:pt x="14161" y="17789"/>
                    <a:pt x="14940" y="15942"/>
                  </a:cubicBezTo>
                  <a:cubicBezTo>
                    <a:pt x="15740" y="14089"/>
                    <a:pt x="16113" y="12020"/>
                    <a:pt x="16540" y="10065"/>
                  </a:cubicBezTo>
                  <a:cubicBezTo>
                    <a:pt x="17230" y="6119"/>
                    <a:pt x="18262" y="3604"/>
                    <a:pt x="19418" y="2256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 kern="0">
                <a:solidFill>
                  <a:srgbClr val="E6DCCF"/>
                </a:solidFill>
                <a:latin typeface="微软雅黑" panose="020B0503020204020204" pitchFamily="34" charset="-122"/>
                <a:ea typeface="Helvetica Light"/>
                <a:cs typeface="Helvetica Light"/>
                <a:sym typeface="Helvetica Light"/>
              </a:endParaRPr>
            </a:p>
          </p:txBody>
        </p:sp>
        <p:grpSp>
          <p:nvGrpSpPr>
            <p:cNvPr id="35" name="Group 1483"/>
            <p:cNvGrpSpPr/>
            <p:nvPr/>
          </p:nvGrpSpPr>
          <p:grpSpPr>
            <a:xfrm>
              <a:off x="2264393" y="4342430"/>
              <a:ext cx="389449" cy="339084"/>
              <a:chOff x="0" y="0"/>
              <a:chExt cx="839414" cy="730856"/>
            </a:xfrm>
            <a:grpFill/>
          </p:grpSpPr>
          <p:sp>
            <p:nvSpPr>
              <p:cNvPr id="36" name="Shape 1481"/>
              <p:cNvSpPr/>
              <p:nvPr/>
            </p:nvSpPr>
            <p:spPr>
              <a:xfrm>
                <a:off x="37288" y="0"/>
                <a:ext cx="763886" cy="2141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8" h="21600" extrusionOk="0">
                    <a:moveTo>
                      <a:pt x="499" y="21600"/>
                    </a:moveTo>
                    <a:lnTo>
                      <a:pt x="20739" y="21600"/>
                    </a:lnTo>
                    <a:cubicBezTo>
                      <a:pt x="21419" y="21600"/>
                      <a:pt x="21309" y="18973"/>
                      <a:pt x="20970" y="18547"/>
                    </a:cubicBezTo>
                    <a:cubicBezTo>
                      <a:pt x="20632" y="18117"/>
                      <a:pt x="16870" y="12960"/>
                      <a:pt x="16216" y="12960"/>
                    </a:cubicBezTo>
                    <a:lnTo>
                      <a:pt x="15143" y="12960"/>
                    </a:lnTo>
                    <a:lnTo>
                      <a:pt x="15143" y="0"/>
                    </a:lnTo>
                    <a:lnTo>
                      <a:pt x="6095" y="0"/>
                    </a:lnTo>
                    <a:lnTo>
                      <a:pt x="6095" y="12960"/>
                    </a:lnTo>
                    <a:lnTo>
                      <a:pt x="5022" y="12960"/>
                    </a:lnTo>
                    <a:cubicBezTo>
                      <a:pt x="4367" y="12960"/>
                      <a:pt x="606" y="18117"/>
                      <a:pt x="268" y="18547"/>
                    </a:cubicBezTo>
                    <a:cubicBezTo>
                      <a:pt x="-71" y="18973"/>
                      <a:pt x="-181" y="21600"/>
                      <a:pt x="499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3200" kern="0">
                  <a:solidFill>
                    <a:srgbClr val="E6DCCF"/>
                  </a:solidFill>
                  <a:latin typeface="微软雅黑" panose="020B0503020204020204" pitchFamily="34" charset="-122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7" name="Shape 1482"/>
              <p:cNvSpPr/>
              <p:nvPr/>
            </p:nvSpPr>
            <p:spPr>
              <a:xfrm>
                <a:off x="0" y="264041"/>
                <a:ext cx="839415" cy="466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88" y="0"/>
                    </a:moveTo>
                    <a:lnTo>
                      <a:pt x="1212" y="0"/>
                    </a:lnTo>
                    <a:cubicBezTo>
                      <a:pt x="606" y="0"/>
                      <a:pt x="0" y="1289"/>
                      <a:pt x="0" y="2378"/>
                    </a:cubicBezTo>
                    <a:lnTo>
                      <a:pt x="0" y="9313"/>
                    </a:lnTo>
                    <a:cubicBezTo>
                      <a:pt x="0" y="10404"/>
                      <a:pt x="606" y="11691"/>
                      <a:pt x="1212" y="11691"/>
                    </a:cubicBezTo>
                    <a:lnTo>
                      <a:pt x="3397" y="11691"/>
                    </a:lnTo>
                    <a:lnTo>
                      <a:pt x="2424" y="21600"/>
                    </a:lnTo>
                    <a:lnTo>
                      <a:pt x="19176" y="21600"/>
                    </a:lnTo>
                    <a:lnTo>
                      <a:pt x="18203" y="11691"/>
                    </a:lnTo>
                    <a:lnTo>
                      <a:pt x="20388" y="11691"/>
                    </a:lnTo>
                    <a:cubicBezTo>
                      <a:pt x="20994" y="11691"/>
                      <a:pt x="21600" y="10404"/>
                      <a:pt x="21600" y="9313"/>
                    </a:cubicBezTo>
                    <a:lnTo>
                      <a:pt x="21600" y="2378"/>
                    </a:lnTo>
                    <a:cubicBezTo>
                      <a:pt x="21600" y="1289"/>
                      <a:pt x="20994" y="0"/>
                      <a:pt x="20388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3200" kern="0">
                  <a:solidFill>
                    <a:srgbClr val="E6DCCF"/>
                  </a:solidFill>
                  <a:latin typeface="微软雅黑" panose="020B0503020204020204" pitchFamily="34" charset="-122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</p:grpSp>
      <p:sp>
        <p:nvSpPr>
          <p:cNvPr id="41" name="Text Placeholder 2"/>
          <p:cNvSpPr txBox="1"/>
          <p:nvPr/>
        </p:nvSpPr>
        <p:spPr>
          <a:xfrm>
            <a:off x="5860523" y="2437291"/>
            <a:ext cx="430201" cy="345703"/>
          </a:xfrm>
          <a:prstGeom prst="rect">
            <a:avLst/>
          </a:prstGeom>
          <a:noFill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en-GB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en-US" altLang="en-GB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 Placeholder 2"/>
          <p:cNvSpPr txBox="1"/>
          <p:nvPr/>
        </p:nvSpPr>
        <p:spPr>
          <a:xfrm>
            <a:off x="4213024" y="5155587"/>
            <a:ext cx="430201" cy="345703"/>
          </a:xfrm>
          <a:prstGeom prst="rect">
            <a:avLst/>
          </a:prstGeom>
          <a:noFill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en-GB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en-US" altLang="en-GB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 Placeholder 2"/>
          <p:cNvSpPr txBox="1"/>
          <p:nvPr/>
        </p:nvSpPr>
        <p:spPr>
          <a:xfrm>
            <a:off x="7567508" y="5155586"/>
            <a:ext cx="430201" cy="345703"/>
          </a:xfrm>
          <a:prstGeom prst="rect">
            <a:avLst/>
          </a:prstGeom>
          <a:noFill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GB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Group 1"/>
          <p:cNvGrpSpPr/>
          <p:nvPr/>
        </p:nvGrpSpPr>
        <p:grpSpPr>
          <a:xfrm>
            <a:off x="5525224" y="2864136"/>
            <a:ext cx="1141551" cy="1654472"/>
            <a:chOff x="2722728" y="2490343"/>
            <a:chExt cx="1141551" cy="1654472"/>
          </a:xfrm>
          <a:solidFill>
            <a:schemeClr val="bg1">
              <a:lumMod val="95000"/>
            </a:schemeClr>
          </a:solidFill>
        </p:grpSpPr>
        <p:sp>
          <p:nvSpPr>
            <p:cNvPr id="48" name="Shape 1445"/>
            <p:cNvSpPr/>
            <p:nvPr/>
          </p:nvSpPr>
          <p:spPr>
            <a:xfrm>
              <a:off x="2722728" y="2490343"/>
              <a:ext cx="1141551" cy="1654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560" extrusionOk="0">
                  <a:moveTo>
                    <a:pt x="11134" y="18338"/>
                  </a:moveTo>
                  <a:cubicBezTo>
                    <a:pt x="10598" y="19485"/>
                    <a:pt x="10708" y="20243"/>
                    <a:pt x="10611" y="20219"/>
                  </a:cubicBezTo>
                  <a:cubicBezTo>
                    <a:pt x="10514" y="20243"/>
                    <a:pt x="10624" y="19485"/>
                    <a:pt x="10089" y="18338"/>
                  </a:cubicBezTo>
                  <a:cubicBezTo>
                    <a:pt x="9579" y="17179"/>
                    <a:pt x="8423" y="15629"/>
                    <a:pt x="6401" y="13789"/>
                  </a:cubicBezTo>
                  <a:cubicBezTo>
                    <a:pt x="4521" y="11980"/>
                    <a:pt x="2572" y="9649"/>
                    <a:pt x="3181" y="7216"/>
                  </a:cubicBezTo>
                  <a:cubicBezTo>
                    <a:pt x="3617" y="4876"/>
                    <a:pt x="6612" y="2434"/>
                    <a:pt x="10611" y="2510"/>
                  </a:cubicBezTo>
                  <a:cubicBezTo>
                    <a:pt x="14610" y="2434"/>
                    <a:pt x="17605" y="4876"/>
                    <a:pt x="18041" y="7216"/>
                  </a:cubicBezTo>
                  <a:cubicBezTo>
                    <a:pt x="18651" y="9649"/>
                    <a:pt x="16702" y="11980"/>
                    <a:pt x="14822" y="13789"/>
                  </a:cubicBezTo>
                  <a:cubicBezTo>
                    <a:pt x="12800" y="15629"/>
                    <a:pt x="11644" y="17179"/>
                    <a:pt x="11134" y="18338"/>
                  </a:cubicBezTo>
                  <a:close/>
                  <a:moveTo>
                    <a:pt x="10296" y="19378"/>
                  </a:moveTo>
                  <a:cubicBezTo>
                    <a:pt x="10721" y="20755"/>
                    <a:pt x="10578" y="21562"/>
                    <a:pt x="10611" y="21560"/>
                  </a:cubicBezTo>
                  <a:cubicBezTo>
                    <a:pt x="10645" y="21562"/>
                    <a:pt x="10501" y="20755"/>
                    <a:pt x="10914" y="19372"/>
                  </a:cubicBezTo>
                  <a:cubicBezTo>
                    <a:pt x="11324" y="17989"/>
                    <a:pt x="12805" y="16293"/>
                    <a:pt x="15737" y="14374"/>
                  </a:cubicBezTo>
                  <a:cubicBezTo>
                    <a:pt x="17134" y="13355"/>
                    <a:pt x="18664" y="12339"/>
                    <a:pt x="19729" y="11058"/>
                  </a:cubicBezTo>
                  <a:cubicBezTo>
                    <a:pt x="20803" y="9796"/>
                    <a:pt x="21411" y="8268"/>
                    <a:pt x="21169" y="6666"/>
                  </a:cubicBezTo>
                  <a:cubicBezTo>
                    <a:pt x="20944" y="5076"/>
                    <a:pt x="19869" y="3410"/>
                    <a:pt x="17979" y="2130"/>
                  </a:cubicBezTo>
                  <a:cubicBezTo>
                    <a:pt x="16115" y="853"/>
                    <a:pt x="13436" y="-38"/>
                    <a:pt x="10611" y="1"/>
                  </a:cubicBezTo>
                  <a:cubicBezTo>
                    <a:pt x="7786" y="-38"/>
                    <a:pt x="5108" y="853"/>
                    <a:pt x="3244" y="2129"/>
                  </a:cubicBezTo>
                  <a:cubicBezTo>
                    <a:pt x="1353" y="3410"/>
                    <a:pt x="278" y="5075"/>
                    <a:pt x="53" y="6666"/>
                  </a:cubicBezTo>
                  <a:cubicBezTo>
                    <a:pt x="-189" y="8268"/>
                    <a:pt x="420" y="9795"/>
                    <a:pt x="1493" y="11057"/>
                  </a:cubicBezTo>
                  <a:cubicBezTo>
                    <a:pt x="2558" y="12339"/>
                    <a:pt x="4088" y="13355"/>
                    <a:pt x="5485" y="14374"/>
                  </a:cubicBezTo>
                  <a:cubicBezTo>
                    <a:pt x="8418" y="16293"/>
                    <a:pt x="9898" y="17990"/>
                    <a:pt x="10296" y="1937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 kern="0">
                <a:solidFill>
                  <a:srgbClr val="E6DCCF"/>
                </a:solidFill>
                <a:latin typeface="微软雅黑" panose="020B0503020204020204" pitchFamily="34" charset="-122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49" name="Shape 1446"/>
            <p:cNvSpPr/>
            <p:nvPr/>
          </p:nvSpPr>
          <p:spPr>
            <a:xfrm>
              <a:off x="3091150" y="2919597"/>
              <a:ext cx="404706" cy="404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96" y="15577"/>
                  </a:moveTo>
                  <a:cubicBezTo>
                    <a:pt x="12144" y="16865"/>
                    <a:pt x="9844" y="18851"/>
                    <a:pt x="8177" y="21278"/>
                  </a:cubicBezTo>
                  <a:cubicBezTo>
                    <a:pt x="9017" y="21487"/>
                    <a:pt x="9895" y="21600"/>
                    <a:pt x="10801" y="21600"/>
                  </a:cubicBezTo>
                  <a:cubicBezTo>
                    <a:pt x="12429" y="21600"/>
                    <a:pt x="13973" y="21237"/>
                    <a:pt x="15358" y="20591"/>
                  </a:cubicBezTo>
                  <a:cubicBezTo>
                    <a:pt x="15580" y="19502"/>
                    <a:pt x="15699" y="18376"/>
                    <a:pt x="15699" y="17222"/>
                  </a:cubicBezTo>
                  <a:cubicBezTo>
                    <a:pt x="15699" y="16807"/>
                    <a:pt x="15679" y="16394"/>
                    <a:pt x="15648" y="15985"/>
                  </a:cubicBezTo>
                  <a:cubicBezTo>
                    <a:pt x="15371" y="15896"/>
                    <a:pt x="15116" y="15757"/>
                    <a:pt x="14896" y="15577"/>
                  </a:cubicBezTo>
                  <a:close/>
                  <a:moveTo>
                    <a:pt x="18049" y="2796"/>
                  </a:moveTo>
                  <a:cubicBezTo>
                    <a:pt x="16319" y="2963"/>
                    <a:pt x="14667" y="3397"/>
                    <a:pt x="13127" y="4050"/>
                  </a:cubicBezTo>
                  <a:cubicBezTo>
                    <a:pt x="13136" y="4125"/>
                    <a:pt x="13139" y="4202"/>
                    <a:pt x="13139" y="4280"/>
                  </a:cubicBezTo>
                  <a:cubicBezTo>
                    <a:pt x="13139" y="4642"/>
                    <a:pt x="13052" y="4984"/>
                    <a:pt x="12904" y="5289"/>
                  </a:cubicBezTo>
                  <a:cubicBezTo>
                    <a:pt x="14441" y="7094"/>
                    <a:pt x="15635" y="9198"/>
                    <a:pt x="16388" y="11500"/>
                  </a:cubicBezTo>
                  <a:cubicBezTo>
                    <a:pt x="17323" y="11517"/>
                    <a:pt x="18121" y="12090"/>
                    <a:pt x="18465" y="12903"/>
                  </a:cubicBezTo>
                  <a:cubicBezTo>
                    <a:pt x="19505" y="12797"/>
                    <a:pt x="20517" y="12599"/>
                    <a:pt x="21493" y="12312"/>
                  </a:cubicBezTo>
                  <a:cubicBezTo>
                    <a:pt x="21562" y="11817"/>
                    <a:pt x="21600" y="11314"/>
                    <a:pt x="21600" y="10799"/>
                  </a:cubicBezTo>
                  <a:cubicBezTo>
                    <a:pt x="21600" y="7626"/>
                    <a:pt x="20230" y="4772"/>
                    <a:pt x="18049" y="2796"/>
                  </a:cubicBezTo>
                  <a:close/>
                  <a:moveTo>
                    <a:pt x="13739" y="14349"/>
                  </a:moveTo>
                  <a:cubicBezTo>
                    <a:pt x="11074" y="13908"/>
                    <a:pt x="8601" y="12890"/>
                    <a:pt x="6450" y="11433"/>
                  </a:cubicBezTo>
                  <a:cubicBezTo>
                    <a:pt x="6101" y="11646"/>
                    <a:pt x="5691" y="11773"/>
                    <a:pt x="5251" y="11773"/>
                  </a:cubicBezTo>
                  <a:cubicBezTo>
                    <a:pt x="5090" y="11773"/>
                    <a:pt x="4933" y="11755"/>
                    <a:pt x="4781" y="11724"/>
                  </a:cubicBezTo>
                  <a:cubicBezTo>
                    <a:pt x="3750" y="13677"/>
                    <a:pt x="3093" y="15854"/>
                    <a:pt x="2903" y="18164"/>
                  </a:cubicBezTo>
                  <a:cubicBezTo>
                    <a:pt x="3931" y="19266"/>
                    <a:pt x="5186" y="20154"/>
                    <a:pt x="6595" y="20750"/>
                  </a:cubicBezTo>
                  <a:cubicBezTo>
                    <a:pt x="8345" y="18059"/>
                    <a:pt x="10792" y="15833"/>
                    <a:pt x="13739" y="14349"/>
                  </a:cubicBezTo>
                  <a:close/>
                  <a:moveTo>
                    <a:pt x="17258" y="15906"/>
                  </a:moveTo>
                  <a:cubicBezTo>
                    <a:pt x="17290" y="16340"/>
                    <a:pt x="17306" y="16780"/>
                    <a:pt x="17306" y="17222"/>
                  </a:cubicBezTo>
                  <a:cubicBezTo>
                    <a:pt x="17306" y="18003"/>
                    <a:pt x="17256" y="18770"/>
                    <a:pt x="17163" y="19525"/>
                  </a:cubicBezTo>
                  <a:cubicBezTo>
                    <a:pt x="18993" y="18186"/>
                    <a:pt x="20389" y="16288"/>
                    <a:pt x="21091" y="14080"/>
                  </a:cubicBezTo>
                  <a:cubicBezTo>
                    <a:pt x="20259" y="14281"/>
                    <a:pt x="19403" y="14425"/>
                    <a:pt x="18531" y="14508"/>
                  </a:cubicBezTo>
                  <a:cubicBezTo>
                    <a:pt x="18326" y="15137"/>
                    <a:pt x="17860" y="15646"/>
                    <a:pt x="17258" y="15906"/>
                  </a:cubicBezTo>
                  <a:close/>
                  <a:moveTo>
                    <a:pt x="14278" y="12804"/>
                  </a:moveTo>
                  <a:cubicBezTo>
                    <a:pt x="14421" y="12507"/>
                    <a:pt x="14624" y="12244"/>
                    <a:pt x="14874" y="12035"/>
                  </a:cubicBezTo>
                  <a:cubicBezTo>
                    <a:pt x="14196" y="9947"/>
                    <a:pt x="13122" y="8037"/>
                    <a:pt x="11738" y="6396"/>
                  </a:cubicBezTo>
                  <a:cubicBezTo>
                    <a:pt x="11462" y="6512"/>
                    <a:pt x="11160" y="6577"/>
                    <a:pt x="10842" y="6577"/>
                  </a:cubicBezTo>
                  <a:cubicBezTo>
                    <a:pt x="10343" y="6577"/>
                    <a:pt x="9883" y="6417"/>
                    <a:pt x="9507" y="6147"/>
                  </a:cubicBezTo>
                  <a:cubicBezTo>
                    <a:pt x="8673" y="6781"/>
                    <a:pt x="7903" y="7490"/>
                    <a:pt x="7202" y="8265"/>
                  </a:cubicBezTo>
                  <a:cubicBezTo>
                    <a:pt x="7421" y="8615"/>
                    <a:pt x="7550" y="9030"/>
                    <a:pt x="7550" y="9475"/>
                  </a:cubicBezTo>
                  <a:cubicBezTo>
                    <a:pt x="7550" y="9715"/>
                    <a:pt x="7513" y="9946"/>
                    <a:pt x="7444" y="10163"/>
                  </a:cubicBezTo>
                  <a:cubicBezTo>
                    <a:pt x="9459" y="11510"/>
                    <a:pt x="11779" y="12433"/>
                    <a:pt x="14278" y="12804"/>
                  </a:cubicBezTo>
                  <a:close/>
                  <a:moveTo>
                    <a:pt x="10842" y="1982"/>
                  </a:moveTo>
                  <a:cubicBezTo>
                    <a:pt x="11448" y="1982"/>
                    <a:pt x="11999" y="2219"/>
                    <a:pt x="12409" y="2604"/>
                  </a:cubicBezTo>
                  <a:cubicBezTo>
                    <a:pt x="13608" y="2088"/>
                    <a:pt x="14870" y="1692"/>
                    <a:pt x="16183" y="1439"/>
                  </a:cubicBezTo>
                  <a:cubicBezTo>
                    <a:pt x="14599" y="526"/>
                    <a:pt x="12761" y="0"/>
                    <a:pt x="10801" y="0"/>
                  </a:cubicBezTo>
                  <a:cubicBezTo>
                    <a:pt x="9464" y="0"/>
                    <a:pt x="8183" y="245"/>
                    <a:pt x="7001" y="690"/>
                  </a:cubicBezTo>
                  <a:cubicBezTo>
                    <a:pt x="7940" y="1152"/>
                    <a:pt x="8833" y="1693"/>
                    <a:pt x="9674" y="2303"/>
                  </a:cubicBezTo>
                  <a:cubicBezTo>
                    <a:pt x="10018" y="2100"/>
                    <a:pt x="10415" y="1982"/>
                    <a:pt x="10842" y="1982"/>
                  </a:cubicBezTo>
                  <a:close/>
                  <a:moveTo>
                    <a:pt x="2954" y="9475"/>
                  </a:moveTo>
                  <a:cubicBezTo>
                    <a:pt x="2954" y="9153"/>
                    <a:pt x="3021" y="8844"/>
                    <a:pt x="3141" y="8566"/>
                  </a:cubicBezTo>
                  <a:cubicBezTo>
                    <a:pt x="2404" y="7757"/>
                    <a:pt x="1736" y="6884"/>
                    <a:pt x="1151" y="5952"/>
                  </a:cubicBezTo>
                  <a:cubicBezTo>
                    <a:pt x="417" y="7410"/>
                    <a:pt x="0" y="9056"/>
                    <a:pt x="0" y="10799"/>
                  </a:cubicBezTo>
                  <a:cubicBezTo>
                    <a:pt x="0" y="12819"/>
                    <a:pt x="556" y="14708"/>
                    <a:pt x="1521" y="16325"/>
                  </a:cubicBezTo>
                  <a:cubicBezTo>
                    <a:pt x="1866" y="14381"/>
                    <a:pt x="2520" y="12545"/>
                    <a:pt x="3424" y="10861"/>
                  </a:cubicBezTo>
                  <a:cubicBezTo>
                    <a:pt x="3130" y="10477"/>
                    <a:pt x="2954" y="9996"/>
                    <a:pt x="2954" y="9475"/>
                  </a:cubicBezTo>
                  <a:close/>
                  <a:moveTo>
                    <a:pt x="5251" y="7176"/>
                  </a:moveTo>
                  <a:cubicBezTo>
                    <a:pt x="5487" y="7176"/>
                    <a:pt x="5715" y="7213"/>
                    <a:pt x="5930" y="7278"/>
                  </a:cubicBezTo>
                  <a:cubicBezTo>
                    <a:pt x="6738" y="6372"/>
                    <a:pt x="7636" y="5547"/>
                    <a:pt x="8608" y="4813"/>
                  </a:cubicBezTo>
                  <a:cubicBezTo>
                    <a:pt x="8567" y="4642"/>
                    <a:pt x="8543" y="4464"/>
                    <a:pt x="8543" y="4280"/>
                  </a:cubicBezTo>
                  <a:cubicBezTo>
                    <a:pt x="8543" y="4026"/>
                    <a:pt x="8587" y="3781"/>
                    <a:pt x="8663" y="3552"/>
                  </a:cubicBezTo>
                  <a:cubicBezTo>
                    <a:pt x="7575" y="2771"/>
                    <a:pt x="6391" y="2115"/>
                    <a:pt x="5131" y="1609"/>
                  </a:cubicBezTo>
                  <a:cubicBezTo>
                    <a:pt x="3949" y="2338"/>
                    <a:pt x="2920" y="3289"/>
                    <a:pt x="2099" y="4405"/>
                  </a:cubicBezTo>
                  <a:cubicBezTo>
                    <a:pt x="2708" y="5484"/>
                    <a:pt x="3433" y="6491"/>
                    <a:pt x="4256" y="7407"/>
                  </a:cubicBezTo>
                  <a:cubicBezTo>
                    <a:pt x="4557" y="7261"/>
                    <a:pt x="4895" y="7176"/>
                    <a:pt x="5251" y="7176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 kern="0">
                <a:solidFill>
                  <a:srgbClr val="E6DCCF"/>
                </a:solidFill>
                <a:latin typeface="微软雅黑" panose="020B0503020204020204" pitchFamily="34" charset="-122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50" name="TextBox 76"/>
          <p:cNvSpPr txBox="1"/>
          <p:nvPr/>
        </p:nvSpPr>
        <p:spPr>
          <a:xfrm>
            <a:off x="5546730" y="1496276"/>
            <a:ext cx="10985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EFD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en-US" altLang="zh-CN" sz="1600" b="1" dirty="0" smtClean="0">
              <a:solidFill>
                <a:srgbClr val="EFD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530014" y="1809719"/>
            <a:ext cx="3131972" cy="51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游戏的主要逻辑部分，有游戏的数据和一些规则的控制</a:t>
            </a:r>
            <a:endParaRPr lang="zh-CN" altLang="en-US" sz="105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76"/>
          <p:cNvSpPr txBox="1"/>
          <p:nvPr/>
        </p:nvSpPr>
        <p:spPr>
          <a:xfrm>
            <a:off x="8199120" y="4301490"/>
            <a:ext cx="14636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EFD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endParaRPr lang="en-US" altLang="zh-CN" sz="1600" b="1" dirty="0">
              <a:solidFill>
                <a:srgbClr val="EFD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199047" y="4614678"/>
            <a:ext cx="3131972" cy="30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控制游戏的逻辑，尤其是按键响应的转发</a:t>
            </a:r>
            <a:endParaRPr lang="zh-CN" altLang="en-US" sz="105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76"/>
          <p:cNvSpPr txBox="1"/>
          <p:nvPr/>
        </p:nvSpPr>
        <p:spPr>
          <a:xfrm>
            <a:off x="2901264" y="4301235"/>
            <a:ext cx="10985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>
                <a:solidFill>
                  <a:srgbClr val="EFD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endParaRPr lang="en-US" altLang="zh-CN" sz="1600" b="1" dirty="0">
              <a:solidFill>
                <a:srgbClr val="EFD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67833" y="4614678"/>
            <a:ext cx="3131972" cy="51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游戏的界面，提供了一个将游戏展示在窗口中的图形界面</a:t>
            </a:r>
            <a:endParaRPr lang="zh-CN" altLang="en-US" sz="105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 25"/>
          <p:cNvSpPr/>
          <p:nvPr/>
        </p:nvSpPr>
        <p:spPr>
          <a:xfrm rot="3900000">
            <a:off x="7320915" y="3199765"/>
            <a:ext cx="1767840" cy="45720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 rot="4080000">
            <a:off x="3403600" y="2270760"/>
            <a:ext cx="879475" cy="1835150"/>
            <a:chOff x="12096" y="4207"/>
            <a:chExt cx="1385" cy="2890"/>
          </a:xfrm>
        </p:grpSpPr>
        <p:sp>
          <p:nvSpPr>
            <p:cNvPr id="27" name=" 25"/>
            <p:cNvSpPr/>
            <p:nvPr/>
          </p:nvSpPr>
          <p:spPr>
            <a:xfrm rot="14880000">
              <a:off x="11729" y="5239"/>
              <a:ext cx="2784" cy="720"/>
            </a:xfrm>
            <a:custGeom>
              <a:avLst/>
              <a:gdLst>
                <a:gd name="connsiteX0" fmla="*/ 2723651 w 2860172"/>
                <a:gd name="connsiteY0" fmla="*/ 817 h 2023853"/>
                <a:gd name="connsiteX1" fmla="*/ 2826935 w 2860172"/>
                <a:gd name="connsiteY1" fmla="*/ 33337 h 2023853"/>
                <a:gd name="connsiteX2" fmla="*/ 2829774 w 2860172"/>
                <a:gd name="connsiteY2" fmla="*/ 35326 h 2023853"/>
                <a:gd name="connsiteX3" fmla="*/ 2849613 w 2860172"/>
                <a:gd name="connsiteY3" fmla="*/ 185007 h 2023853"/>
                <a:gd name="connsiteX4" fmla="*/ 2807494 w 2860172"/>
                <a:gd name="connsiteY4" fmla="*/ 326285 h 2023853"/>
                <a:gd name="connsiteX5" fmla="*/ 2480152 w 2860172"/>
                <a:gd name="connsiteY5" fmla="*/ 1326140 h 2023853"/>
                <a:gd name="connsiteX6" fmla="*/ 2479216 w 2860172"/>
                <a:gd name="connsiteY6" fmla="*/ 1322755 h 2023853"/>
                <a:gd name="connsiteX7" fmla="*/ 2348905 w 2860172"/>
                <a:gd name="connsiteY7" fmla="*/ 1721466 h 2023853"/>
                <a:gd name="connsiteX8" fmla="*/ 2280556 w 2860172"/>
                <a:gd name="connsiteY8" fmla="*/ 1058272 h 2023853"/>
                <a:gd name="connsiteX9" fmla="*/ 2226338 w 2860172"/>
                <a:gd name="connsiteY9" fmla="*/ 1103673 h 2023853"/>
                <a:gd name="connsiteX10" fmla="*/ 0 w 2860172"/>
                <a:gd name="connsiteY10" fmla="*/ 2023853 h 2023853"/>
                <a:gd name="connsiteX11" fmla="*/ 1702841 w 2860172"/>
                <a:gd name="connsiteY11" fmla="*/ 735848 h 2023853"/>
                <a:gd name="connsiteX12" fmla="*/ 1811294 w 2860172"/>
                <a:gd name="connsiteY12" fmla="*/ 575004 h 2023853"/>
                <a:gd name="connsiteX13" fmla="*/ 1151281 w 2860172"/>
                <a:gd name="connsiteY13" fmla="*/ 506068 h 2023853"/>
                <a:gd name="connsiteX14" fmla="*/ 2640411 w 2860172"/>
                <a:gd name="connsiteY14" fmla="*/ 20803 h 2023853"/>
                <a:gd name="connsiteX15" fmla="*/ 2675299 w 2860172"/>
                <a:gd name="connsiteY15" fmla="*/ 10454 h 2023853"/>
                <a:gd name="connsiteX16" fmla="*/ 2723651 w 2860172"/>
                <a:gd name="connsiteY16" fmla="*/ 817 h 202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60172" h="2023853">
                  <a:moveTo>
                    <a:pt x="2723651" y="817"/>
                  </a:moveTo>
                  <a:cubicBezTo>
                    <a:pt x="2768908" y="-3349"/>
                    <a:pt x="2804496" y="8545"/>
                    <a:pt x="2826935" y="33337"/>
                  </a:cubicBezTo>
                  <a:cubicBezTo>
                    <a:pt x="2828146" y="33729"/>
                    <a:pt x="2828970" y="34520"/>
                    <a:pt x="2829774" y="35326"/>
                  </a:cubicBezTo>
                  <a:cubicBezTo>
                    <a:pt x="2860445" y="66039"/>
                    <a:pt x="2869482" y="118360"/>
                    <a:pt x="2849613" y="185007"/>
                  </a:cubicBezTo>
                  <a:lnTo>
                    <a:pt x="2807494" y="326285"/>
                  </a:lnTo>
                  <a:lnTo>
                    <a:pt x="2480152" y="1326140"/>
                  </a:lnTo>
                  <a:lnTo>
                    <a:pt x="2479216" y="1322755"/>
                  </a:lnTo>
                  <a:lnTo>
                    <a:pt x="2348905" y="1721466"/>
                  </a:lnTo>
                  <a:lnTo>
                    <a:pt x="2280556" y="1058272"/>
                  </a:lnTo>
                  <a:lnTo>
                    <a:pt x="2226338" y="1103673"/>
                  </a:lnTo>
                  <a:cubicBezTo>
                    <a:pt x="1323053" y="1809646"/>
                    <a:pt x="162385" y="2005519"/>
                    <a:pt x="0" y="2023853"/>
                  </a:cubicBezTo>
                  <a:cubicBezTo>
                    <a:pt x="722027" y="1807246"/>
                    <a:pt x="1311081" y="1275400"/>
                    <a:pt x="1702841" y="735848"/>
                  </a:cubicBezTo>
                  <a:lnTo>
                    <a:pt x="1811294" y="575004"/>
                  </a:lnTo>
                  <a:lnTo>
                    <a:pt x="1151281" y="506068"/>
                  </a:lnTo>
                  <a:lnTo>
                    <a:pt x="2640411" y="20803"/>
                  </a:lnTo>
                  <a:lnTo>
                    <a:pt x="2675299" y="10454"/>
                  </a:lnTo>
                  <a:cubicBezTo>
                    <a:pt x="2692405" y="5379"/>
                    <a:pt x="2708565" y="2206"/>
                    <a:pt x="2723651" y="81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 25"/>
            <p:cNvSpPr/>
            <p:nvPr/>
          </p:nvSpPr>
          <p:spPr>
            <a:xfrm rot="4140000">
              <a:off x="11064" y="5345"/>
              <a:ext cx="2784" cy="720"/>
            </a:xfrm>
            <a:custGeom>
              <a:avLst/>
              <a:gdLst>
                <a:gd name="connsiteX0" fmla="*/ 2723651 w 2860172"/>
                <a:gd name="connsiteY0" fmla="*/ 817 h 2023853"/>
                <a:gd name="connsiteX1" fmla="*/ 2826935 w 2860172"/>
                <a:gd name="connsiteY1" fmla="*/ 33337 h 2023853"/>
                <a:gd name="connsiteX2" fmla="*/ 2829774 w 2860172"/>
                <a:gd name="connsiteY2" fmla="*/ 35326 h 2023853"/>
                <a:gd name="connsiteX3" fmla="*/ 2849613 w 2860172"/>
                <a:gd name="connsiteY3" fmla="*/ 185007 h 2023853"/>
                <a:gd name="connsiteX4" fmla="*/ 2807494 w 2860172"/>
                <a:gd name="connsiteY4" fmla="*/ 326285 h 2023853"/>
                <a:gd name="connsiteX5" fmla="*/ 2480152 w 2860172"/>
                <a:gd name="connsiteY5" fmla="*/ 1326140 h 2023853"/>
                <a:gd name="connsiteX6" fmla="*/ 2479216 w 2860172"/>
                <a:gd name="connsiteY6" fmla="*/ 1322755 h 2023853"/>
                <a:gd name="connsiteX7" fmla="*/ 2348905 w 2860172"/>
                <a:gd name="connsiteY7" fmla="*/ 1721466 h 2023853"/>
                <a:gd name="connsiteX8" fmla="*/ 2280556 w 2860172"/>
                <a:gd name="connsiteY8" fmla="*/ 1058272 h 2023853"/>
                <a:gd name="connsiteX9" fmla="*/ 2226338 w 2860172"/>
                <a:gd name="connsiteY9" fmla="*/ 1103673 h 2023853"/>
                <a:gd name="connsiteX10" fmla="*/ 0 w 2860172"/>
                <a:gd name="connsiteY10" fmla="*/ 2023853 h 2023853"/>
                <a:gd name="connsiteX11" fmla="*/ 1702841 w 2860172"/>
                <a:gd name="connsiteY11" fmla="*/ 735848 h 2023853"/>
                <a:gd name="connsiteX12" fmla="*/ 1811294 w 2860172"/>
                <a:gd name="connsiteY12" fmla="*/ 575004 h 2023853"/>
                <a:gd name="connsiteX13" fmla="*/ 1151281 w 2860172"/>
                <a:gd name="connsiteY13" fmla="*/ 506068 h 2023853"/>
                <a:gd name="connsiteX14" fmla="*/ 2640411 w 2860172"/>
                <a:gd name="connsiteY14" fmla="*/ 20803 h 2023853"/>
                <a:gd name="connsiteX15" fmla="*/ 2675299 w 2860172"/>
                <a:gd name="connsiteY15" fmla="*/ 10454 h 2023853"/>
                <a:gd name="connsiteX16" fmla="*/ 2723651 w 2860172"/>
                <a:gd name="connsiteY16" fmla="*/ 817 h 202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60172" h="2023853">
                  <a:moveTo>
                    <a:pt x="2723651" y="817"/>
                  </a:moveTo>
                  <a:cubicBezTo>
                    <a:pt x="2768908" y="-3349"/>
                    <a:pt x="2804496" y="8545"/>
                    <a:pt x="2826935" y="33337"/>
                  </a:cubicBezTo>
                  <a:cubicBezTo>
                    <a:pt x="2828146" y="33729"/>
                    <a:pt x="2828970" y="34520"/>
                    <a:pt x="2829774" y="35326"/>
                  </a:cubicBezTo>
                  <a:cubicBezTo>
                    <a:pt x="2860445" y="66039"/>
                    <a:pt x="2869482" y="118360"/>
                    <a:pt x="2849613" y="185007"/>
                  </a:cubicBezTo>
                  <a:lnTo>
                    <a:pt x="2807494" y="326285"/>
                  </a:lnTo>
                  <a:lnTo>
                    <a:pt x="2480152" y="1326140"/>
                  </a:lnTo>
                  <a:lnTo>
                    <a:pt x="2479216" y="1322755"/>
                  </a:lnTo>
                  <a:lnTo>
                    <a:pt x="2348905" y="1721466"/>
                  </a:lnTo>
                  <a:lnTo>
                    <a:pt x="2280556" y="1058272"/>
                  </a:lnTo>
                  <a:lnTo>
                    <a:pt x="2226338" y="1103673"/>
                  </a:lnTo>
                  <a:cubicBezTo>
                    <a:pt x="1323053" y="1809646"/>
                    <a:pt x="162385" y="2005519"/>
                    <a:pt x="0" y="2023853"/>
                  </a:cubicBezTo>
                  <a:cubicBezTo>
                    <a:pt x="722027" y="1807246"/>
                    <a:pt x="1311081" y="1275400"/>
                    <a:pt x="1702841" y="735848"/>
                  </a:cubicBezTo>
                  <a:lnTo>
                    <a:pt x="1811294" y="575004"/>
                  </a:lnTo>
                  <a:lnTo>
                    <a:pt x="1151281" y="506068"/>
                  </a:lnTo>
                  <a:lnTo>
                    <a:pt x="2640411" y="20803"/>
                  </a:lnTo>
                  <a:lnTo>
                    <a:pt x="2675299" y="10454"/>
                  </a:lnTo>
                  <a:cubicBezTo>
                    <a:pt x="2692405" y="5379"/>
                    <a:pt x="2708565" y="2206"/>
                    <a:pt x="2723651" y="81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782185" y="5615940"/>
            <a:ext cx="2748280" cy="853440"/>
            <a:chOff x="6835" y="8820"/>
            <a:chExt cx="4328" cy="1344"/>
          </a:xfrm>
        </p:grpSpPr>
        <p:sp>
          <p:nvSpPr>
            <p:cNvPr id="135" name=" 135"/>
            <p:cNvSpPr/>
            <p:nvPr/>
          </p:nvSpPr>
          <p:spPr>
            <a:xfrm>
              <a:off x="7499" y="8820"/>
              <a:ext cx="3665" cy="736"/>
            </a:xfrm>
            <a:custGeom>
              <a:avLst/>
              <a:gdLst>
                <a:gd name="connsiteX0" fmla="*/ 4381875 w 6516714"/>
                <a:gd name="connsiteY0" fmla="*/ 0 h 2476413"/>
                <a:gd name="connsiteX1" fmla="*/ 6516714 w 6516714"/>
                <a:gd name="connsiteY1" fmla="*/ 1238208 h 2476413"/>
                <a:gd name="connsiteX2" fmla="*/ 4381875 w 6516714"/>
                <a:gd name="connsiteY2" fmla="*/ 2476413 h 2476413"/>
                <a:gd name="connsiteX3" fmla="*/ 4381875 w 6516714"/>
                <a:gd name="connsiteY3" fmla="*/ 2456682 h 2476413"/>
                <a:gd name="connsiteX4" fmla="*/ 4855462 w 6516714"/>
                <a:gd name="connsiteY4" fmla="*/ 1644997 h 2476413"/>
                <a:gd name="connsiteX5" fmla="*/ 0 w 6516714"/>
                <a:gd name="connsiteY5" fmla="*/ 1238206 h 2476413"/>
                <a:gd name="connsiteX6" fmla="*/ 4855461 w 6516714"/>
                <a:gd name="connsiteY6" fmla="*/ 831415 h 2476413"/>
                <a:gd name="connsiteX7" fmla="*/ 4381875 w 6516714"/>
                <a:gd name="connsiteY7" fmla="*/ 19731 h 247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16714" h="2476413">
                  <a:moveTo>
                    <a:pt x="4381875" y="0"/>
                  </a:moveTo>
                  <a:lnTo>
                    <a:pt x="6516714" y="1238208"/>
                  </a:lnTo>
                  <a:lnTo>
                    <a:pt x="4381875" y="2476413"/>
                  </a:lnTo>
                  <a:lnTo>
                    <a:pt x="4381875" y="2456682"/>
                  </a:lnTo>
                  <a:lnTo>
                    <a:pt x="4855462" y="1644997"/>
                  </a:lnTo>
                  <a:lnTo>
                    <a:pt x="0" y="1238206"/>
                  </a:lnTo>
                  <a:lnTo>
                    <a:pt x="4855461" y="831415"/>
                  </a:lnTo>
                  <a:lnTo>
                    <a:pt x="4381875" y="1973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8" name=" 135"/>
            <p:cNvSpPr/>
            <p:nvPr/>
          </p:nvSpPr>
          <p:spPr>
            <a:xfrm rot="10800000">
              <a:off x="6835" y="9428"/>
              <a:ext cx="3665" cy="736"/>
            </a:xfrm>
            <a:custGeom>
              <a:avLst/>
              <a:gdLst>
                <a:gd name="connsiteX0" fmla="*/ 4381875 w 6516714"/>
                <a:gd name="connsiteY0" fmla="*/ 0 h 2476413"/>
                <a:gd name="connsiteX1" fmla="*/ 6516714 w 6516714"/>
                <a:gd name="connsiteY1" fmla="*/ 1238208 h 2476413"/>
                <a:gd name="connsiteX2" fmla="*/ 4381875 w 6516714"/>
                <a:gd name="connsiteY2" fmla="*/ 2476413 h 2476413"/>
                <a:gd name="connsiteX3" fmla="*/ 4381875 w 6516714"/>
                <a:gd name="connsiteY3" fmla="*/ 2456682 h 2476413"/>
                <a:gd name="connsiteX4" fmla="*/ 4855462 w 6516714"/>
                <a:gd name="connsiteY4" fmla="*/ 1644997 h 2476413"/>
                <a:gd name="connsiteX5" fmla="*/ 0 w 6516714"/>
                <a:gd name="connsiteY5" fmla="*/ 1238206 h 2476413"/>
                <a:gd name="connsiteX6" fmla="*/ 4855461 w 6516714"/>
                <a:gd name="connsiteY6" fmla="*/ 831415 h 2476413"/>
                <a:gd name="connsiteX7" fmla="*/ 4381875 w 6516714"/>
                <a:gd name="connsiteY7" fmla="*/ 19731 h 247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16714" h="2476413">
                  <a:moveTo>
                    <a:pt x="4381875" y="0"/>
                  </a:moveTo>
                  <a:lnTo>
                    <a:pt x="6516714" y="1238208"/>
                  </a:lnTo>
                  <a:lnTo>
                    <a:pt x="4381875" y="2476413"/>
                  </a:lnTo>
                  <a:lnTo>
                    <a:pt x="4381875" y="2456682"/>
                  </a:lnTo>
                  <a:lnTo>
                    <a:pt x="4855462" y="1644997"/>
                  </a:lnTo>
                  <a:lnTo>
                    <a:pt x="0" y="1238206"/>
                  </a:lnTo>
                  <a:lnTo>
                    <a:pt x="4855461" y="831415"/>
                  </a:lnTo>
                  <a:lnTo>
                    <a:pt x="4381875" y="1973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4655286" y="-397989"/>
            <a:ext cx="2922007" cy="4462423"/>
            <a:chOff x="934045" y="-584862"/>
            <a:chExt cx="3804323" cy="5809877"/>
          </a:xfrm>
        </p:grpSpPr>
        <p:cxnSp>
          <p:nvCxnSpPr>
            <p:cNvPr id="78" name="直接连接符 77"/>
            <p:cNvCxnSpPr/>
            <p:nvPr/>
          </p:nvCxnSpPr>
          <p:spPr>
            <a:xfrm>
              <a:off x="2830285" y="-584862"/>
              <a:ext cx="0" cy="2278457"/>
            </a:xfrm>
            <a:prstGeom prst="line">
              <a:avLst/>
            </a:prstGeom>
            <a:ln w="222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Freeform 16"/>
            <p:cNvSpPr/>
            <p:nvPr/>
          </p:nvSpPr>
          <p:spPr bwMode="auto">
            <a:xfrm flipV="1">
              <a:off x="2430048" y="2309344"/>
              <a:ext cx="798933" cy="63114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17"/>
            <p:cNvSpPr/>
            <p:nvPr/>
          </p:nvSpPr>
          <p:spPr bwMode="auto">
            <a:xfrm flipV="1">
              <a:off x="2430048" y="2127699"/>
              <a:ext cx="798933" cy="138543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18"/>
            <p:cNvSpPr/>
            <p:nvPr/>
          </p:nvSpPr>
          <p:spPr bwMode="auto">
            <a:xfrm flipV="1">
              <a:off x="2430048" y="1952210"/>
              <a:ext cx="798933" cy="135465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19"/>
            <p:cNvSpPr/>
            <p:nvPr/>
          </p:nvSpPr>
          <p:spPr bwMode="auto">
            <a:xfrm flipV="1">
              <a:off x="2579367" y="1693596"/>
              <a:ext cx="500295" cy="215512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010483" y="2769512"/>
              <a:ext cx="3651447" cy="118668"/>
              <a:chOff x="1069699" y="2901592"/>
              <a:chExt cx="3651447" cy="118668"/>
            </a:xfrm>
          </p:grpSpPr>
          <p:sp>
            <p:nvSpPr>
              <p:cNvPr id="103" name="Freeform 21"/>
              <p:cNvSpPr/>
              <p:nvPr/>
            </p:nvSpPr>
            <p:spPr bwMode="auto">
              <a:xfrm flipV="1">
                <a:off x="4070758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21"/>
              <p:cNvSpPr/>
              <p:nvPr/>
            </p:nvSpPr>
            <p:spPr bwMode="auto">
              <a:xfrm flipV="1">
                <a:off x="1069699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5" name="Freeform 21"/>
            <p:cNvSpPr/>
            <p:nvPr/>
          </p:nvSpPr>
          <p:spPr bwMode="auto">
            <a:xfrm rot="5400000" flipH="1" flipV="1">
              <a:off x="2511013" y="4840487"/>
              <a:ext cx="650388" cy="118668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934045" y="3420493"/>
              <a:ext cx="3804323" cy="129086"/>
              <a:chOff x="968566" y="3552573"/>
              <a:chExt cx="3804323" cy="129086"/>
            </a:xfrm>
          </p:grpSpPr>
          <p:sp>
            <p:nvSpPr>
              <p:cNvPr id="110" name="Freeform 21"/>
              <p:cNvSpPr/>
              <p:nvPr/>
            </p:nvSpPr>
            <p:spPr bwMode="auto">
              <a:xfrm rot="900634" flipH="1" flipV="1">
                <a:off x="4122501" y="3562991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21"/>
              <p:cNvSpPr/>
              <p:nvPr/>
            </p:nvSpPr>
            <p:spPr bwMode="auto">
              <a:xfrm rot="20699366" flipV="1">
                <a:off x="968566" y="355257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13010" y="4153555"/>
              <a:ext cx="3433008" cy="118668"/>
              <a:chOff x="1137142" y="4285635"/>
              <a:chExt cx="3433008" cy="118668"/>
            </a:xfrm>
          </p:grpSpPr>
          <p:sp>
            <p:nvSpPr>
              <p:cNvPr id="111" name="Freeform 21"/>
              <p:cNvSpPr/>
              <p:nvPr/>
            </p:nvSpPr>
            <p:spPr bwMode="auto">
              <a:xfrm rot="19409571" flipV="1">
                <a:off x="113714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21"/>
              <p:cNvSpPr/>
              <p:nvPr/>
            </p:nvSpPr>
            <p:spPr bwMode="auto">
              <a:xfrm rot="2190429" flipH="1" flipV="1">
                <a:off x="391976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858" y="2037254"/>
              <a:ext cx="2410699" cy="2428295"/>
            </a:xfrm>
            <a:prstGeom prst="rect">
              <a:avLst/>
            </a:prstGeom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5" name="组合 14"/>
            <p:cNvGrpSpPr/>
            <p:nvPr/>
          </p:nvGrpSpPr>
          <p:grpSpPr>
            <a:xfrm>
              <a:off x="2016490" y="4401462"/>
              <a:ext cx="1626048" cy="650389"/>
              <a:chOff x="2058070" y="4533542"/>
              <a:chExt cx="1626048" cy="650389"/>
            </a:xfrm>
          </p:grpSpPr>
          <p:sp>
            <p:nvSpPr>
              <p:cNvPr id="113" name="Freeform 21"/>
              <p:cNvSpPr/>
              <p:nvPr/>
            </p:nvSpPr>
            <p:spPr bwMode="auto">
              <a:xfrm rot="3702471" flipH="1" flipV="1">
                <a:off x="3299590" y="479940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21"/>
              <p:cNvSpPr/>
              <p:nvPr/>
            </p:nvSpPr>
            <p:spPr bwMode="auto">
              <a:xfrm rot="17897529" flipV="1">
                <a:off x="1792210" y="479940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19" name="组合 118"/>
          <p:cNvGrpSpPr/>
          <p:nvPr/>
        </p:nvGrpSpPr>
        <p:grpSpPr>
          <a:xfrm>
            <a:off x="2003471" y="-474558"/>
            <a:ext cx="1716402" cy="3490957"/>
            <a:chOff x="934045" y="-2512525"/>
            <a:chExt cx="3804323" cy="7737540"/>
          </a:xfrm>
        </p:grpSpPr>
        <p:cxnSp>
          <p:nvCxnSpPr>
            <p:cNvPr id="120" name="直接连接符 119"/>
            <p:cNvCxnSpPr/>
            <p:nvPr/>
          </p:nvCxnSpPr>
          <p:spPr>
            <a:xfrm>
              <a:off x="2830284" y="-2512525"/>
              <a:ext cx="0" cy="4206123"/>
            </a:xfrm>
            <a:prstGeom prst="line">
              <a:avLst/>
            </a:prstGeom>
            <a:ln w="222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Freeform 16"/>
            <p:cNvSpPr/>
            <p:nvPr/>
          </p:nvSpPr>
          <p:spPr bwMode="auto">
            <a:xfrm flipV="1">
              <a:off x="2430048" y="2309344"/>
              <a:ext cx="798933" cy="63114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17"/>
            <p:cNvSpPr/>
            <p:nvPr/>
          </p:nvSpPr>
          <p:spPr bwMode="auto">
            <a:xfrm flipV="1">
              <a:off x="2430048" y="2127699"/>
              <a:ext cx="798933" cy="138543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18"/>
            <p:cNvSpPr/>
            <p:nvPr/>
          </p:nvSpPr>
          <p:spPr bwMode="auto">
            <a:xfrm flipV="1">
              <a:off x="2430048" y="1952210"/>
              <a:ext cx="798933" cy="135465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19"/>
            <p:cNvSpPr/>
            <p:nvPr/>
          </p:nvSpPr>
          <p:spPr bwMode="auto">
            <a:xfrm flipV="1">
              <a:off x="2579367" y="1693596"/>
              <a:ext cx="500295" cy="215512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1010483" y="2769512"/>
              <a:ext cx="3651447" cy="118668"/>
              <a:chOff x="1069699" y="2901592"/>
              <a:chExt cx="3651447" cy="118668"/>
            </a:xfrm>
          </p:grpSpPr>
          <p:sp>
            <p:nvSpPr>
              <p:cNvPr id="137" name="Freeform 21"/>
              <p:cNvSpPr/>
              <p:nvPr/>
            </p:nvSpPr>
            <p:spPr bwMode="auto">
              <a:xfrm flipV="1">
                <a:off x="4070758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21"/>
              <p:cNvSpPr/>
              <p:nvPr/>
            </p:nvSpPr>
            <p:spPr bwMode="auto">
              <a:xfrm flipV="1">
                <a:off x="1069699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6" name="Freeform 21"/>
            <p:cNvSpPr/>
            <p:nvPr/>
          </p:nvSpPr>
          <p:spPr bwMode="auto">
            <a:xfrm rot="5400000" flipH="1" flipV="1">
              <a:off x="2511013" y="4840487"/>
              <a:ext cx="650388" cy="118668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27" name="组合 126"/>
            <p:cNvGrpSpPr/>
            <p:nvPr/>
          </p:nvGrpSpPr>
          <p:grpSpPr>
            <a:xfrm>
              <a:off x="934045" y="3420493"/>
              <a:ext cx="3804323" cy="129086"/>
              <a:chOff x="968566" y="3552573"/>
              <a:chExt cx="3804323" cy="129086"/>
            </a:xfrm>
          </p:grpSpPr>
          <p:sp>
            <p:nvSpPr>
              <p:cNvPr id="135" name="Freeform 21"/>
              <p:cNvSpPr/>
              <p:nvPr/>
            </p:nvSpPr>
            <p:spPr bwMode="auto">
              <a:xfrm rot="900634" flipH="1" flipV="1">
                <a:off x="4122501" y="3562991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21"/>
              <p:cNvSpPr/>
              <p:nvPr/>
            </p:nvSpPr>
            <p:spPr bwMode="auto">
              <a:xfrm rot="20699366" flipV="1">
                <a:off x="968566" y="355257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>
              <a:off x="1113010" y="4153555"/>
              <a:ext cx="3433008" cy="118668"/>
              <a:chOff x="1137142" y="4285635"/>
              <a:chExt cx="3433008" cy="118668"/>
            </a:xfrm>
          </p:grpSpPr>
          <p:sp>
            <p:nvSpPr>
              <p:cNvPr id="133" name="Freeform 21"/>
              <p:cNvSpPr/>
              <p:nvPr/>
            </p:nvSpPr>
            <p:spPr bwMode="auto">
              <a:xfrm rot="19409571" flipV="1">
                <a:off x="113714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21"/>
              <p:cNvSpPr/>
              <p:nvPr/>
            </p:nvSpPr>
            <p:spPr bwMode="auto">
              <a:xfrm rot="2190429" flipH="1" flipV="1">
                <a:off x="391976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29" name="图片 1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858" y="2037254"/>
              <a:ext cx="2410699" cy="2428295"/>
            </a:xfrm>
            <a:prstGeom prst="rect">
              <a:avLst/>
            </a:prstGeom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30" name="组合 129"/>
            <p:cNvGrpSpPr/>
            <p:nvPr/>
          </p:nvGrpSpPr>
          <p:grpSpPr>
            <a:xfrm>
              <a:off x="2016490" y="4401462"/>
              <a:ext cx="1626048" cy="650389"/>
              <a:chOff x="2058070" y="4533542"/>
              <a:chExt cx="1626048" cy="650389"/>
            </a:xfrm>
          </p:grpSpPr>
          <p:sp>
            <p:nvSpPr>
              <p:cNvPr id="131" name="Freeform 21"/>
              <p:cNvSpPr/>
              <p:nvPr/>
            </p:nvSpPr>
            <p:spPr bwMode="auto">
              <a:xfrm rot="3702471" flipH="1" flipV="1">
                <a:off x="3299590" y="479940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21"/>
              <p:cNvSpPr/>
              <p:nvPr/>
            </p:nvSpPr>
            <p:spPr bwMode="auto">
              <a:xfrm rot="17897529" flipV="1">
                <a:off x="1792210" y="479940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39" name="组合 138"/>
          <p:cNvGrpSpPr/>
          <p:nvPr/>
        </p:nvGrpSpPr>
        <p:grpSpPr>
          <a:xfrm>
            <a:off x="8932979" y="-471524"/>
            <a:ext cx="1667030" cy="3020074"/>
            <a:chOff x="934045" y="-1667084"/>
            <a:chExt cx="3804323" cy="6892099"/>
          </a:xfrm>
        </p:grpSpPr>
        <p:cxnSp>
          <p:nvCxnSpPr>
            <p:cNvPr id="140" name="直接连接符 139"/>
            <p:cNvCxnSpPr/>
            <p:nvPr/>
          </p:nvCxnSpPr>
          <p:spPr>
            <a:xfrm>
              <a:off x="2830284" y="-1667084"/>
              <a:ext cx="0" cy="3360681"/>
            </a:xfrm>
            <a:prstGeom prst="line">
              <a:avLst/>
            </a:prstGeom>
            <a:ln w="222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Freeform 16"/>
            <p:cNvSpPr/>
            <p:nvPr/>
          </p:nvSpPr>
          <p:spPr bwMode="auto">
            <a:xfrm flipV="1">
              <a:off x="2430048" y="2309344"/>
              <a:ext cx="798933" cy="63114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17"/>
            <p:cNvSpPr/>
            <p:nvPr/>
          </p:nvSpPr>
          <p:spPr bwMode="auto">
            <a:xfrm flipV="1">
              <a:off x="2430048" y="2127699"/>
              <a:ext cx="798933" cy="138543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18"/>
            <p:cNvSpPr/>
            <p:nvPr/>
          </p:nvSpPr>
          <p:spPr bwMode="auto">
            <a:xfrm flipV="1">
              <a:off x="2430048" y="1952210"/>
              <a:ext cx="798933" cy="135465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19"/>
            <p:cNvSpPr/>
            <p:nvPr/>
          </p:nvSpPr>
          <p:spPr bwMode="auto">
            <a:xfrm flipV="1">
              <a:off x="2579367" y="1693596"/>
              <a:ext cx="500295" cy="215512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45" name="组合 144"/>
            <p:cNvGrpSpPr/>
            <p:nvPr/>
          </p:nvGrpSpPr>
          <p:grpSpPr>
            <a:xfrm>
              <a:off x="1010483" y="2769512"/>
              <a:ext cx="3651447" cy="118668"/>
              <a:chOff x="1069699" y="2901592"/>
              <a:chExt cx="3651447" cy="118668"/>
            </a:xfrm>
          </p:grpSpPr>
          <p:sp>
            <p:nvSpPr>
              <p:cNvPr id="157" name="Freeform 21"/>
              <p:cNvSpPr/>
              <p:nvPr/>
            </p:nvSpPr>
            <p:spPr bwMode="auto">
              <a:xfrm flipV="1">
                <a:off x="4070758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 21"/>
              <p:cNvSpPr/>
              <p:nvPr/>
            </p:nvSpPr>
            <p:spPr bwMode="auto">
              <a:xfrm flipV="1">
                <a:off x="1069699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6" name="Freeform 21"/>
            <p:cNvSpPr/>
            <p:nvPr/>
          </p:nvSpPr>
          <p:spPr bwMode="auto">
            <a:xfrm rot="5400000" flipH="1" flipV="1">
              <a:off x="2511013" y="4840487"/>
              <a:ext cx="650388" cy="118668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47" name="组合 146"/>
            <p:cNvGrpSpPr/>
            <p:nvPr/>
          </p:nvGrpSpPr>
          <p:grpSpPr>
            <a:xfrm>
              <a:off x="934045" y="3420493"/>
              <a:ext cx="3804323" cy="129086"/>
              <a:chOff x="968566" y="3552573"/>
              <a:chExt cx="3804323" cy="129086"/>
            </a:xfrm>
          </p:grpSpPr>
          <p:sp>
            <p:nvSpPr>
              <p:cNvPr id="155" name="Freeform 21"/>
              <p:cNvSpPr/>
              <p:nvPr/>
            </p:nvSpPr>
            <p:spPr bwMode="auto">
              <a:xfrm rot="900634" flipH="1" flipV="1">
                <a:off x="4122501" y="3562991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21"/>
              <p:cNvSpPr/>
              <p:nvPr/>
            </p:nvSpPr>
            <p:spPr bwMode="auto">
              <a:xfrm rot="20699366" flipV="1">
                <a:off x="968566" y="355257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8" name="组合 147"/>
            <p:cNvGrpSpPr/>
            <p:nvPr/>
          </p:nvGrpSpPr>
          <p:grpSpPr>
            <a:xfrm>
              <a:off x="1113010" y="4153555"/>
              <a:ext cx="3433008" cy="118668"/>
              <a:chOff x="1137142" y="4285635"/>
              <a:chExt cx="3433008" cy="118668"/>
            </a:xfrm>
          </p:grpSpPr>
          <p:sp>
            <p:nvSpPr>
              <p:cNvPr id="153" name="Freeform 21"/>
              <p:cNvSpPr/>
              <p:nvPr/>
            </p:nvSpPr>
            <p:spPr bwMode="auto">
              <a:xfrm rot="19409571" flipV="1">
                <a:off x="113714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21"/>
              <p:cNvSpPr/>
              <p:nvPr/>
            </p:nvSpPr>
            <p:spPr bwMode="auto">
              <a:xfrm rot="2190429" flipH="1" flipV="1">
                <a:off x="391976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49" name="图片 1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858" y="2037254"/>
              <a:ext cx="2410699" cy="2428295"/>
            </a:xfrm>
            <a:prstGeom prst="rect">
              <a:avLst/>
            </a:prstGeom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50" name="组合 149"/>
            <p:cNvGrpSpPr/>
            <p:nvPr/>
          </p:nvGrpSpPr>
          <p:grpSpPr>
            <a:xfrm>
              <a:off x="2016490" y="4401462"/>
              <a:ext cx="1626048" cy="650389"/>
              <a:chOff x="2058070" y="4533542"/>
              <a:chExt cx="1626048" cy="650389"/>
            </a:xfrm>
          </p:grpSpPr>
          <p:sp>
            <p:nvSpPr>
              <p:cNvPr id="151" name="Freeform 21"/>
              <p:cNvSpPr/>
              <p:nvPr/>
            </p:nvSpPr>
            <p:spPr bwMode="auto">
              <a:xfrm rot="3702471" flipH="1" flipV="1">
                <a:off x="3299590" y="479940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21"/>
              <p:cNvSpPr/>
              <p:nvPr/>
            </p:nvSpPr>
            <p:spPr bwMode="auto">
              <a:xfrm rot="17897529" flipV="1">
                <a:off x="1792210" y="479940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67" name="TextBox 76"/>
          <p:cNvSpPr txBox="1"/>
          <p:nvPr/>
        </p:nvSpPr>
        <p:spPr>
          <a:xfrm>
            <a:off x="4836077" y="4300114"/>
            <a:ext cx="255841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EFD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4800" dirty="0" smtClean="0">
                <a:solidFill>
                  <a:srgbClr val="EFD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800" dirty="0">
              <a:solidFill>
                <a:srgbClr val="EFD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100519" y="5549159"/>
            <a:ext cx="3990961" cy="61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9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  <a:endParaRPr lang="en-US" altLang="zh-CN" sz="9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9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</a:t>
            </a:r>
            <a:r>
              <a:rPr lang="en-US" altLang="zh-CN" sz="900" dirty="0" err="1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</a:t>
            </a:r>
            <a:endParaRPr lang="zh-CN" altLang="en-US" sz="9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TextBox 76"/>
          <p:cNvSpPr txBox="1"/>
          <p:nvPr/>
        </p:nvSpPr>
        <p:spPr>
          <a:xfrm>
            <a:off x="4342333" y="5034788"/>
            <a:ext cx="354590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EFD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游戏展示</a:t>
            </a:r>
            <a:endParaRPr lang="zh-CN" altLang="en-US" sz="2800" dirty="0">
              <a:solidFill>
                <a:srgbClr val="EFD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4655286" y="-397989"/>
            <a:ext cx="2922007" cy="4462423"/>
            <a:chOff x="934045" y="-584862"/>
            <a:chExt cx="3804323" cy="5809877"/>
          </a:xfrm>
        </p:grpSpPr>
        <p:cxnSp>
          <p:nvCxnSpPr>
            <p:cNvPr id="78" name="直接连接符 77"/>
            <p:cNvCxnSpPr/>
            <p:nvPr/>
          </p:nvCxnSpPr>
          <p:spPr>
            <a:xfrm>
              <a:off x="2830285" y="-584862"/>
              <a:ext cx="0" cy="2278457"/>
            </a:xfrm>
            <a:prstGeom prst="line">
              <a:avLst/>
            </a:prstGeom>
            <a:ln w="222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Freeform 16"/>
            <p:cNvSpPr/>
            <p:nvPr/>
          </p:nvSpPr>
          <p:spPr bwMode="auto">
            <a:xfrm flipV="1">
              <a:off x="2430048" y="2309344"/>
              <a:ext cx="798933" cy="63114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17"/>
            <p:cNvSpPr/>
            <p:nvPr/>
          </p:nvSpPr>
          <p:spPr bwMode="auto">
            <a:xfrm flipV="1">
              <a:off x="2430048" y="2127699"/>
              <a:ext cx="798933" cy="138543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18"/>
            <p:cNvSpPr/>
            <p:nvPr/>
          </p:nvSpPr>
          <p:spPr bwMode="auto">
            <a:xfrm flipV="1">
              <a:off x="2430048" y="1952210"/>
              <a:ext cx="798933" cy="135465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19"/>
            <p:cNvSpPr/>
            <p:nvPr/>
          </p:nvSpPr>
          <p:spPr bwMode="auto">
            <a:xfrm flipV="1">
              <a:off x="2579367" y="1693596"/>
              <a:ext cx="500295" cy="215512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010483" y="2769512"/>
              <a:ext cx="3651447" cy="118668"/>
              <a:chOff x="1069699" y="2901592"/>
              <a:chExt cx="3651447" cy="118668"/>
            </a:xfrm>
          </p:grpSpPr>
          <p:sp>
            <p:nvSpPr>
              <p:cNvPr id="103" name="Freeform 21"/>
              <p:cNvSpPr/>
              <p:nvPr/>
            </p:nvSpPr>
            <p:spPr bwMode="auto">
              <a:xfrm flipV="1">
                <a:off x="4070758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21"/>
              <p:cNvSpPr/>
              <p:nvPr/>
            </p:nvSpPr>
            <p:spPr bwMode="auto">
              <a:xfrm flipV="1">
                <a:off x="1069699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5" name="Freeform 21"/>
            <p:cNvSpPr/>
            <p:nvPr/>
          </p:nvSpPr>
          <p:spPr bwMode="auto">
            <a:xfrm rot="5400000" flipH="1" flipV="1">
              <a:off x="2511013" y="4840487"/>
              <a:ext cx="650388" cy="118668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934045" y="3420493"/>
              <a:ext cx="3804323" cy="129086"/>
              <a:chOff x="968566" y="3552573"/>
              <a:chExt cx="3804323" cy="129086"/>
            </a:xfrm>
          </p:grpSpPr>
          <p:sp>
            <p:nvSpPr>
              <p:cNvPr id="110" name="Freeform 21"/>
              <p:cNvSpPr/>
              <p:nvPr/>
            </p:nvSpPr>
            <p:spPr bwMode="auto">
              <a:xfrm rot="900634" flipH="1" flipV="1">
                <a:off x="4122501" y="3562991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21"/>
              <p:cNvSpPr/>
              <p:nvPr/>
            </p:nvSpPr>
            <p:spPr bwMode="auto">
              <a:xfrm rot="20699366" flipV="1">
                <a:off x="968566" y="355257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13010" y="4153555"/>
              <a:ext cx="3433008" cy="118668"/>
              <a:chOff x="1137142" y="4285635"/>
              <a:chExt cx="3433008" cy="118668"/>
            </a:xfrm>
          </p:grpSpPr>
          <p:sp>
            <p:nvSpPr>
              <p:cNvPr id="111" name="Freeform 21"/>
              <p:cNvSpPr/>
              <p:nvPr/>
            </p:nvSpPr>
            <p:spPr bwMode="auto">
              <a:xfrm rot="19409571" flipV="1">
                <a:off x="113714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21"/>
              <p:cNvSpPr/>
              <p:nvPr/>
            </p:nvSpPr>
            <p:spPr bwMode="auto">
              <a:xfrm rot="2190429" flipH="1" flipV="1">
                <a:off x="391976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858" y="2037254"/>
              <a:ext cx="2410699" cy="2428295"/>
            </a:xfrm>
            <a:prstGeom prst="rect">
              <a:avLst/>
            </a:prstGeom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5" name="组合 14"/>
            <p:cNvGrpSpPr/>
            <p:nvPr/>
          </p:nvGrpSpPr>
          <p:grpSpPr>
            <a:xfrm>
              <a:off x="2016490" y="4401462"/>
              <a:ext cx="1626048" cy="650389"/>
              <a:chOff x="2058070" y="4533542"/>
              <a:chExt cx="1626048" cy="650389"/>
            </a:xfrm>
          </p:grpSpPr>
          <p:sp>
            <p:nvSpPr>
              <p:cNvPr id="113" name="Freeform 21"/>
              <p:cNvSpPr/>
              <p:nvPr/>
            </p:nvSpPr>
            <p:spPr bwMode="auto">
              <a:xfrm rot="3702471" flipH="1" flipV="1">
                <a:off x="3299590" y="479940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21"/>
              <p:cNvSpPr/>
              <p:nvPr/>
            </p:nvSpPr>
            <p:spPr bwMode="auto">
              <a:xfrm rot="17897529" flipV="1">
                <a:off x="1792210" y="479940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19" name="组合 118"/>
          <p:cNvGrpSpPr/>
          <p:nvPr/>
        </p:nvGrpSpPr>
        <p:grpSpPr>
          <a:xfrm>
            <a:off x="2003471" y="-474558"/>
            <a:ext cx="1716402" cy="3490957"/>
            <a:chOff x="934045" y="-2512525"/>
            <a:chExt cx="3804323" cy="7737540"/>
          </a:xfrm>
        </p:grpSpPr>
        <p:cxnSp>
          <p:nvCxnSpPr>
            <p:cNvPr id="120" name="直接连接符 119"/>
            <p:cNvCxnSpPr/>
            <p:nvPr/>
          </p:nvCxnSpPr>
          <p:spPr>
            <a:xfrm>
              <a:off x="2830284" y="-2512525"/>
              <a:ext cx="0" cy="4206123"/>
            </a:xfrm>
            <a:prstGeom prst="line">
              <a:avLst/>
            </a:prstGeom>
            <a:ln w="222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Freeform 16"/>
            <p:cNvSpPr/>
            <p:nvPr/>
          </p:nvSpPr>
          <p:spPr bwMode="auto">
            <a:xfrm flipV="1">
              <a:off x="2430048" y="2309344"/>
              <a:ext cx="798933" cy="63114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17"/>
            <p:cNvSpPr/>
            <p:nvPr/>
          </p:nvSpPr>
          <p:spPr bwMode="auto">
            <a:xfrm flipV="1">
              <a:off x="2430048" y="2127699"/>
              <a:ext cx="798933" cy="138543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18"/>
            <p:cNvSpPr/>
            <p:nvPr/>
          </p:nvSpPr>
          <p:spPr bwMode="auto">
            <a:xfrm flipV="1">
              <a:off x="2430048" y="1952210"/>
              <a:ext cx="798933" cy="135465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19"/>
            <p:cNvSpPr/>
            <p:nvPr/>
          </p:nvSpPr>
          <p:spPr bwMode="auto">
            <a:xfrm flipV="1">
              <a:off x="2579367" y="1693596"/>
              <a:ext cx="500295" cy="215512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1010483" y="2769512"/>
              <a:ext cx="3651447" cy="118668"/>
              <a:chOff x="1069699" y="2901592"/>
              <a:chExt cx="3651447" cy="118668"/>
            </a:xfrm>
          </p:grpSpPr>
          <p:sp>
            <p:nvSpPr>
              <p:cNvPr id="137" name="Freeform 21"/>
              <p:cNvSpPr/>
              <p:nvPr/>
            </p:nvSpPr>
            <p:spPr bwMode="auto">
              <a:xfrm flipV="1">
                <a:off x="4070758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21"/>
              <p:cNvSpPr/>
              <p:nvPr/>
            </p:nvSpPr>
            <p:spPr bwMode="auto">
              <a:xfrm flipV="1">
                <a:off x="1069699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6" name="Freeform 21"/>
            <p:cNvSpPr/>
            <p:nvPr/>
          </p:nvSpPr>
          <p:spPr bwMode="auto">
            <a:xfrm rot="5400000" flipH="1" flipV="1">
              <a:off x="2511013" y="4840487"/>
              <a:ext cx="650388" cy="118668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27" name="组合 126"/>
            <p:cNvGrpSpPr/>
            <p:nvPr/>
          </p:nvGrpSpPr>
          <p:grpSpPr>
            <a:xfrm>
              <a:off x="934045" y="3420493"/>
              <a:ext cx="3804323" cy="129086"/>
              <a:chOff x="968566" y="3552573"/>
              <a:chExt cx="3804323" cy="129086"/>
            </a:xfrm>
          </p:grpSpPr>
          <p:sp>
            <p:nvSpPr>
              <p:cNvPr id="135" name="Freeform 21"/>
              <p:cNvSpPr/>
              <p:nvPr/>
            </p:nvSpPr>
            <p:spPr bwMode="auto">
              <a:xfrm rot="900634" flipH="1" flipV="1">
                <a:off x="4122501" y="3562991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21"/>
              <p:cNvSpPr/>
              <p:nvPr/>
            </p:nvSpPr>
            <p:spPr bwMode="auto">
              <a:xfrm rot="20699366" flipV="1">
                <a:off x="968566" y="355257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>
              <a:off x="1113010" y="4153555"/>
              <a:ext cx="3433008" cy="118668"/>
              <a:chOff x="1137142" y="4285635"/>
              <a:chExt cx="3433008" cy="118668"/>
            </a:xfrm>
          </p:grpSpPr>
          <p:sp>
            <p:nvSpPr>
              <p:cNvPr id="133" name="Freeform 21"/>
              <p:cNvSpPr/>
              <p:nvPr/>
            </p:nvSpPr>
            <p:spPr bwMode="auto">
              <a:xfrm rot="19409571" flipV="1">
                <a:off x="113714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21"/>
              <p:cNvSpPr/>
              <p:nvPr/>
            </p:nvSpPr>
            <p:spPr bwMode="auto">
              <a:xfrm rot="2190429" flipH="1" flipV="1">
                <a:off x="391976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29" name="图片 1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858" y="2037254"/>
              <a:ext cx="2410699" cy="2428295"/>
            </a:xfrm>
            <a:prstGeom prst="rect">
              <a:avLst/>
            </a:prstGeom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30" name="组合 129"/>
            <p:cNvGrpSpPr/>
            <p:nvPr/>
          </p:nvGrpSpPr>
          <p:grpSpPr>
            <a:xfrm>
              <a:off x="2016490" y="4401462"/>
              <a:ext cx="1626048" cy="650389"/>
              <a:chOff x="2058070" y="4533542"/>
              <a:chExt cx="1626048" cy="650389"/>
            </a:xfrm>
          </p:grpSpPr>
          <p:sp>
            <p:nvSpPr>
              <p:cNvPr id="131" name="Freeform 21"/>
              <p:cNvSpPr/>
              <p:nvPr/>
            </p:nvSpPr>
            <p:spPr bwMode="auto">
              <a:xfrm rot="3702471" flipH="1" flipV="1">
                <a:off x="3299590" y="479940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21"/>
              <p:cNvSpPr/>
              <p:nvPr/>
            </p:nvSpPr>
            <p:spPr bwMode="auto">
              <a:xfrm rot="17897529" flipV="1">
                <a:off x="1792210" y="479940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39" name="组合 138"/>
          <p:cNvGrpSpPr/>
          <p:nvPr/>
        </p:nvGrpSpPr>
        <p:grpSpPr>
          <a:xfrm>
            <a:off x="8932979" y="-471524"/>
            <a:ext cx="1667030" cy="3020074"/>
            <a:chOff x="934045" y="-1667084"/>
            <a:chExt cx="3804323" cy="6892099"/>
          </a:xfrm>
        </p:grpSpPr>
        <p:cxnSp>
          <p:nvCxnSpPr>
            <p:cNvPr id="140" name="直接连接符 139"/>
            <p:cNvCxnSpPr/>
            <p:nvPr/>
          </p:nvCxnSpPr>
          <p:spPr>
            <a:xfrm>
              <a:off x="2830284" y="-1667084"/>
              <a:ext cx="0" cy="3360681"/>
            </a:xfrm>
            <a:prstGeom prst="line">
              <a:avLst/>
            </a:prstGeom>
            <a:ln w="222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Freeform 16"/>
            <p:cNvSpPr/>
            <p:nvPr/>
          </p:nvSpPr>
          <p:spPr bwMode="auto">
            <a:xfrm flipV="1">
              <a:off x="2430048" y="2309344"/>
              <a:ext cx="798933" cy="63114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17"/>
            <p:cNvSpPr/>
            <p:nvPr/>
          </p:nvSpPr>
          <p:spPr bwMode="auto">
            <a:xfrm flipV="1">
              <a:off x="2430048" y="2127699"/>
              <a:ext cx="798933" cy="138543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18"/>
            <p:cNvSpPr/>
            <p:nvPr/>
          </p:nvSpPr>
          <p:spPr bwMode="auto">
            <a:xfrm flipV="1">
              <a:off x="2430048" y="1952210"/>
              <a:ext cx="798933" cy="135465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19"/>
            <p:cNvSpPr/>
            <p:nvPr/>
          </p:nvSpPr>
          <p:spPr bwMode="auto">
            <a:xfrm flipV="1">
              <a:off x="2579367" y="1693596"/>
              <a:ext cx="500295" cy="215512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45" name="组合 144"/>
            <p:cNvGrpSpPr/>
            <p:nvPr/>
          </p:nvGrpSpPr>
          <p:grpSpPr>
            <a:xfrm>
              <a:off x="1010483" y="2769512"/>
              <a:ext cx="3651447" cy="118668"/>
              <a:chOff x="1069699" y="2901592"/>
              <a:chExt cx="3651447" cy="118668"/>
            </a:xfrm>
          </p:grpSpPr>
          <p:sp>
            <p:nvSpPr>
              <p:cNvPr id="157" name="Freeform 21"/>
              <p:cNvSpPr/>
              <p:nvPr/>
            </p:nvSpPr>
            <p:spPr bwMode="auto">
              <a:xfrm flipV="1">
                <a:off x="4070758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 21"/>
              <p:cNvSpPr/>
              <p:nvPr/>
            </p:nvSpPr>
            <p:spPr bwMode="auto">
              <a:xfrm flipV="1">
                <a:off x="1069699" y="290159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6" name="Freeform 21"/>
            <p:cNvSpPr/>
            <p:nvPr/>
          </p:nvSpPr>
          <p:spPr bwMode="auto">
            <a:xfrm rot="5400000" flipH="1" flipV="1">
              <a:off x="2511013" y="4840487"/>
              <a:ext cx="650388" cy="118668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47" name="组合 146"/>
            <p:cNvGrpSpPr/>
            <p:nvPr/>
          </p:nvGrpSpPr>
          <p:grpSpPr>
            <a:xfrm>
              <a:off x="934045" y="3420493"/>
              <a:ext cx="3804323" cy="129086"/>
              <a:chOff x="968566" y="3552573"/>
              <a:chExt cx="3804323" cy="129086"/>
            </a:xfrm>
          </p:grpSpPr>
          <p:sp>
            <p:nvSpPr>
              <p:cNvPr id="155" name="Freeform 21"/>
              <p:cNvSpPr/>
              <p:nvPr/>
            </p:nvSpPr>
            <p:spPr bwMode="auto">
              <a:xfrm rot="900634" flipH="1" flipV="1">
                <a:off x="4122501" y="3562991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21"/>
              <p:cNvSpPr/>
              <p:nvPr/>
            </p:nvSpPr>
            <p:spPr bwMode="auto">
              <a:xfrm rot="20699366" flipV="1">
                <a:off x="968566" y="355257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8" name="组合 147"/>
            <p:cNvGrpSpPr/>
            <p:nvPr/>
          </p:nvGrpSpPr>
          <p:grpSpPr>
            <a:xfrm>
              <a:off x="1113010" y="4153555"/>
              <a:ext cx="3433008" cy="118668"/>
              <a:chOff x="1137142" y="4285635"/>
              <a:chExt cx="3433008" cy="118668"/>
            </a:xfrm>
          </p:grpSpPr>
          <p:sp>
            <p:nvSpPr>
              <p:cNvPr id="153" name="Freeform 21"/>
              <p:cNvSpPr/>
              <p:nvPr/>
            </p:nvSpPr>
            <p:spPr bwMode="auto">
              <a:xfrm rot="19409571" flipV="1">
                <a:off x="113714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21"/>
              <p:cNvSpPr/>
              <p:nvPr/>
            </p:nvSpPr>
            <p:spPr bwMode="auto">
              <a:xfrm rot="2190429" flipH="1" flipV="1">
                <a:off x="3919762" y="4285635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49" name="图片 1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858" y="2037254"/>
              <a:ext cx="2410699" cy="2428295"/>
            </a:xfrm>
            <a:prstGeom prst="rect">
              <a:avLst/>
            </a:prstGeom>
            <a:effectLst>
              <a:outerShdw blurRad="254000" dist="635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50" name="组合 149"/>
            <p:cNvGrpSpPr/>
            <p:nvPr/>
          </p:nvGrpSpPr>
          <p:grpSpPr>
            <a:xfrm>
              <a:off x="2016490" y="4401462"/>
              <a:ext cx="1626048" cy="650389"/>
              <a:chOff x="2058070" y="4533542"/>
              <a:chExt cx="1626048" cy="650389"/>
            </a:xfrm>
          </p:grpSpPr>
          <p:sp>
            <p:nvSpPr>
              <p:cNvPr id="151" name="Freeform 21"/>
              <p:cNvSpPr/>
              <p:nvPr/>
            </p:nvSpPr>
            <p:spPr bwMode="auto">
              <a:xfrm rot="3702471" flipH="1" flipV="1">
                <a:off x="3299590" y="4799403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21"/>
              <p:cNvSpPr/>
              <p:nvPr/>
            </p:nvSpPr>
            <p:spPr bwMode="auto">
              <a:xfrm rot="17897529" flipV="1">
                <a:off x="1792210" y="4799402"/>
                <a:ext cx="650388" cy="118668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67" name="TextBox 76"/>
          <p:cNvSpPr txBox="1"/>
          <p:nvPr/>
        </p:nvSpPr>
        <p:spPr>
          <a:xfrm>
            <a:off x="4836077" y="4300114"/>
            <a:ext cx="255841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EFD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en-US" altLang="zh-CN" sz="4800" dirty="0">
              <a:solidFill>
                <a:srgbClr val="EFD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100519" y="5549159"/>
            <a:ext cx="3990961" cy="61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9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  <a:endParaRPr lang="en-US" altLang="zh-CN" sz="9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9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</a:t>
            </a:r>
            <a:r>
              <a:rPr lang="en-US" altLang="zh-CN" sz="900" dirty="0" err="1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</a:t>
            </a:r>
            <a:endParaRPr lang="zh-CN" altLang="en-US" sz="9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TextBox 76"/>
          <p:cNvSpPr txBox="1"/>
          <p:nvPr/>
        </p:nvSpPr>
        <p:spPr>
          <a:xfrm>
            <a:off x="4342333" y="5034788"/>
            <a:ext cx="354590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EFD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CN" altLang="en-US" sz="2800" dirty="0">
              <a:solidFill>
                <a:srgbClr val="EFD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FF00"/>
          </a:solidFill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1195</Words>
  <Application>WPS 演示</Application>
  <PresentationFormat>宽屏</PresentationFormat>
  <Paragraphs>138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Calibri</vt:lpstr>
      <vt:lpstr>Helvetica Light</vt:lpstr>
      <vt:lpstr>Myriad Pro</vt:lpstr>
      <vt:lpstr>Arial Unicode MS</vt:lpstr>
      <vt:lpstr>Calibri Light</vt:lpstr>
      <vt:lpstr>Kontrapunkt Bob Bold</vt:lpstr>
      <vt:lpstr>Segoe UI Light</vt:lpstr>
      <vt:lpstr>Yu Gothic UI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赵春波</dc:creator>
  <cp:category>UDi-演示作品</cp:category>
  <cp:lastModifiedBy>杨</cp:lastModifiedBy>
  <cp:revision>60</cp:revision>
  <dcterms:created xsi:type="dcterms:W3CDTF">2017-04-07T05:10:00Z</dcterms:created>
  <dcterms:modified xsi:type="dcterms:W3CDTF">2017-12-08T14:53:00Z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