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86475" autoAdjust="0"/>
  </p:normalViewPr>
  <p:slideViewPr>
    <p:cSldViewPr>
      <p:cViewPr varScale="1">
        <p:scale>
          <a:sx n="77" d="100"/>
          <a:sy n="77" d="100"/>
        </p:scale>
        <p:origin x="-111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C061D6-621B-4673-A4FB-CE0F4B1FD39A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DF6720-1E54-4D40-9D38-FFCAD1248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588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Tony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F6720-1E54-4D40-9D38-FFCAD1248C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274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Tony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F6720-1E54-4D40-9D38-FFCAD1248C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25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Ethan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F6720-1E54-4D40-9D38-FFCAD1248C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884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Brandon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F6720-1E54-4D40-9D38-FFCAD1248C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99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Tony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F6720-1E54-4D40-9D38-FFCAD1248C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52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F6720-1E54-4D40-9D38-FFCAD1248C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74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F6720-1E54-4D40-9D38-FFCAD1248C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70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F6720-1E54-4D40-9D38-FFCAD1248C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656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73F8-E33B-4203-A0B6-597CA4958447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49894-97F7-4647-B235-5C1CB86311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73F8-E33B-4203-A0B6-597CA4958447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49894-97F7-4647-B235-5C1CB86311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73F8-E33B-4203-A0B6-597CA4958447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49894-97F7-4647-B235-5C1CB86311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73F8-E33B-4203-A0B6-597CA4958447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49894-97F7-4647-B235-5C1CB86311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73F8-E33B-4203-A0B6-597CA4958447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49894-97F7-4647-B235-5C1CB86311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73F8-E33B-4203-A0B6-597CA4958447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49894-97F7-4647-B235-5C1CB86311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73F8-E33B-4203-A0B6-597CA4958447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49894-97F7-4647-B235-5C1CB86311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73F8-E33B-4203-A0B6-597CA4958447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49894-97F7-4647-B235-5C1CB86311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73F8-E33B-4203-A0B6-597CA4958447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49894-97F7-4647-B235-5C1CB86311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73F8-E33B-4203-A0B6-597CA4958447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49894-97F7-4647-B235-5C1CB863111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73F8-E33B-4203-A0B6-597CA4958447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549894-97F7-4647-B235-5C1CB863111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24549894-97F7-4647-B235-5C1CB863111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7B173F8-E33B-4203-A0B6-597CA4958447}" type="datetimeFigureOut">
              <a:rPr lang="en-US" smtClean="0"/>
              <a:t>11/30/2014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CIS 22C Team Projects: Movies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Fall 2014 Team 1</a:t>
            </a:r>
          </a:p>
          <a:p>
            <a:r>
              <a:rPr lang="en-US" sz="1600" dirty="0" smtClean="0"/>
              <a:t>Ethan Wong	Alex </a:t>
            </a:r>
            <a:r>
              <a:rPr lang="en-US" sz="1600" dirty="0" err="1" smtClean="0"/>
              <a:t>Hua</a:t>
            </a:r>
            <a:endParaRPr lang="en-US" sz="1600" dirty="0" smtClean="0"/>
          </a:p>
          <a:p>
            <a:r>
              <a:rPr lang="en-US" sz="1600" dirty="0" smtClean="0"/>
              <a:t>Brandon Chai	Anthony Liu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0278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menu-driven program that implements binary search tree and hash table algorithms based on movie data from an input file.  </a:t>
            </a:r>
            <a:endParaRPr lang="en-US" dirty="0" smtClean="0"/>
          </a:p>
          <a:p>
            <a:r>
              <a:rPr lang="en-US" dirty="0" smtClean="0"/>
              <a:t>Fields: movie title (unique key), year released, genre, rating</a:t>
            </a:r>
          </a:p>
          <a:p>
            <a:r>
              <a:rPr lang="en-US" dirty="0" smtClean="0"/>
              <a:t>Allows user to</a:t>
            </a:r>
          </a:p>
          <a:p>
            <a:pPr lvl="1"/>
            <a:r>
              <a:rPr lang="en-US" dirty="0" smtClean="0"/>
              <a:t>Insert</a:t>
            </a:r>
          </a:p>
          <a:p>
            <a:pPr lvl="1"/>
            <a:r>
              <a:rPr lang="en-US" dirty="0" smtClean="0"/>
              <a:t>Remove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ndo remove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earch </a:t>
            </a:r>
            <a:r>
              <a:rPr lang="en-US" dirty="0"/>
              <a:t>by unique key (movie </a:t>
            </a:r>
            <a:r>
              <a:rPr lang="en-US" dirty="0" smtClean="0"/>
              <a:t>title)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isplay </a:t>
            </a:r>
            <a:r>
              <a:rPr lang="en-US" dirty="0"/>
              <a:t>hash </a:t>
            </a:r>
            <a:r>
              <a:rPr lang="en-US" dirty="0" smtClean="0"/>
              <a:t>table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rint </a:t>
            </a:r>
            <a:r>
              <a:rPr lang="en-US" dirty="0"/>
              <a:t>hashed </a:t>
            </a:r>
            <a:r>
              <a:rPr lang="en-US" dirty="0" smtClean="0"/>
              <a:t>table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rint </a:t>
            </a:r>
            <a:r>
              <a:rPr lang="en-US" dirty="0"/>
              <a:t>sorted </a:t>
            </a:r>
            <a:r>
              <a:rPr lang="en-US" dirty="0" smtClean="0"/>
              <a:t>list,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rint </a:t>
            </a:r>
            <a:r>
              <a:rPr lang="en-US" dirty="0"/>
              <a:t>indented </a:t>
            </a:r>
            <a:r>
              <a:rPr lang="en-US" dirty="0" smtClean="0"/>
              <a:t>tree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how </a:t>
            </a:r>
            <a:r>
              <a:rPr lang="en-US" dirty="0"/>
              <a:t>hash </a:t>
            </a:r>
            <a:r>
              <a:rPr lang="en-US" dirty="0" smtClean="0"/>
              <a:t>statistics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how menu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ave </a:t>
            </a:r>
            <a:r>
              <a:rPr lang="en-US" dirty="0"/>
              <a:t>data to file.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10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 Design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2" r="28399"/>
          <a:stretch/>
        </p:blipFill>
        <p:spPr>
          <a:xfrm rot="5400000">
            <a:off x="771616" y="1838416"/>
            <a:ext cx="5120640" cy="4308928"/>
          </a:xfrm>
        </p:spPr>
      </p:pic>
      <p:cxnSp>
        <p:nvCxnSpPr>
          <p:cNvPr id="5" name="Straight Arrow Connector 4"/>
          <p:cNvCxnSpPr/>
          <p:nvPr/>
        </p:nvCxnSpPr>
        <p:spPr>
          <a:xfrm>
            <a:off x="3657600" y="2514600"/>
            <a:ext cx="60960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34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524000"/>
            <a:ext cx="5975105" cy="4800600"/>
          </a:xfrm>
        </p:spPr>
      </p:pic>
    </p:spTree>
    <p:extLst>
      <p:ext uri="{BB962C8B-B14F-4D97-AF65-F5344CB8AC3E}">
        <p14:creationId xmlns:p14="http://schemas.microsoft.com/office/powerpoint/2010/main" val="265085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</a:t>
            </a:r>
            <a:r>
              <a:rPr lang="en-US" dirty="0" smtClean="0"/>
              <a:t>Chart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0"/>
          <a:stretch/>
        </p:blipFill>
        <p:spPr>
          <a:xfrm>
            <a:off x="457200" y="1846036"/>
            <a:ext cx="7498080" cy="4308928"/>
          </a:xfrm>
        </p:spPr>
      </p:pic>
    </p:spTree>
    <p:extLst>
      <p:ext uri="{BB962C8B-B14F-4D97-AF65-F5344CB8AC3E}">
        <p14:creationId xmlns:p14="http://schemas.microsoft.com/office/powerpoint/2010/main" val="56975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Breakdown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Ethan Wong – Main, File I/O, Debugging</a:t>
            </a:r>
          </a:p>
          <a:p>
            <a:r>
              <a:rPr lang="en-US" dirty="0" smtClean="0"/>
              <a:t>Alex </a:t>
            </a:r>
            <a:r>
              <a:rPr lang="en-US" dirty="0" err="1" smtClean="0"/>
              <a:t>Hua</a:t>
            </a:r>
            <a:r>
              <a:rPr lang="en-US" dirty="0" smtClean="0"/>
              <a:t> – Main, Menu, Input Validation, Documentation</a:t>
            </a:r>
          </a:p>
          <a:p>
            <a:r>
              <a:rPr lang="en-US" dirty="0" smtClean="0"/>
              <a:t>Brandon Chai – BST, Hash Algorithms, Screen Output</a:t>
            </a:r>
          </a:p>
          <a:p>
            <a:r>
              <a:rPr lang="en-US" dirty="0" smtClean="0"/>
              <a:t>Anthony Liu – Team Coordinator, Testing,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85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Function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8800"/>
            <a:ext cx="6998245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380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 </a:t>
            </a:r>
            <a:r>
              <a:rPr lang="en-US" smtClean="0"/>
              <a:t>Resolution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used linked </a:t>
            </a:r>
            <a:r>
              <a:rPr lang="en-US" dirty="0" smtClean="0"/>
              <a:t>lists </a:t>
            </a:r>
            <a:r>
              <a:rPr lang="en-US" dirty="0" smtClean="0"/>
              <a:t>for collision resolution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6000"/>
            <a:ext cx="701414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342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1827</TotalTime>
  <Words>162</Words>
  <Application>Microsoft Office PowerPoint</Application>
  <PresentationFormat>On-screen Show (4:3)</PresentationFormat>
  <Paragraphs>46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Adjacency</vt:lpstr>
      <vt:lpstr>CIS 22C Team Projects: Movies</vt:lpstr>
      <vt:lpstr>Introduction</vt:lpstr>
      <vt:lpstr>Data Structure Design</vt:lpstr>
      <vt:lpstr>UML Diagram</vt:lpstr>
      <vt:lpstr>Structure Chart</vt:lpstr>
      <vt:lpstr>Team Breakdown</vt:lpstr>
      <vt:lpstr>Hash Function</vt:lpstr>
      <vt:lpstr>Collision Resolution Method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22C Team Projects: Movies</dc:title>
  <dc:creator>Anthony Liu</dc:creator>
  <cp:lastModifiedBy>Anthony Liu</cp:lastModifiedBy>
  <cp:revision>7</cp:revision>
  <dcterms:created xsi:type="dcterms:W3CDTF">2014-11-30T02:15:27Z</dcterms:created>
  <dcterms:modified xsi:type="dcterms:W3CDTF">2014-12-02T00:43:07Z</dcterms:modified>
</cp:coreProperties>
</file>