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7"/>
    <p:restoredTop sz="69038"/>
  </p:normalViewPr>
  <p:slideViewPr>
    <p:cSldViewPr snapToGrid="0" snapToObjects="1">
      <p:cViewPr varScale="1">
        <p:scale>
          <a:sx n="65" d="100"/>
          <a:sy n="65" d="100"/>
        </p:scale>
        <p:origin x="840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54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1963</Words>
  <Application>Microsoft Macintosh PowerPoint</Application>
  <PresentationFormat>自定义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Cabin</vt:lpstr>
      <vt:lpstr>Arial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演示文稿</vt:lpstr>
      <vt:lpstr>PowerPoint 演示文稿</vt:lpstr>
      <vt:lpstr>PowerPoint 演示文稿</vt:lpstr>
      <vt:lpstr>Sentences or Lines</vt:lpstr>
      <vt:lpstr>Assignment Statements</vt:lpstr>
      <vt:lpstr>PowerPoint 演示文稿</vt:lpstr>
      <vt:lpstr>PowerPoint 演示文稿</vt:lpstr>
      <vt:lpstr>Expressions…</vt:lpstr>
      <vt:lpstr>Numeric Expressions</vt:lpstr>
      <vt:lpstr>Numeric Expressions</vt:lpstr>
      <vt:lpstr>Order of Evaluation</vt:lpstr>
      <vt:lpstr>Operator Precedence Rules</vt:lpstr>
      <vt:lpstr>PowerPoint 演示文稿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演示文稿</vt:lpstr>
      <vt:lpstr>Summary</vt:lpstr>
      <vt:lpstr>PowerPoint 演示文稿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15827179393@163.com</cp:lastModifiedBy>
  <cp:revision>75</cp:revision>
  <cp:lastPrinted>2016-11-29T05:21:41Z</cp:lastPrinted>
  <dcterms:modified xsi:type="dcterms:W3CDTF">2020-05-08T01:59:35Z</dcterms:modified>
</cp:coreProperties>
</file>