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4523"/>
  </p:normalViewPr>
  <p:slideViewPr>
    <p:cSldViewPr snapToGrid="0" snapToObjects="1">
      <p:cViewPr varScale="1">
        <p:scale>
          <a:sx n="73" d="100"/>
          <a:sy n="73" d="100"/>
        </p:scale>
        <p:origin x="232" y="33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5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2824</Words>
  <Application>Microsoft Macintosh PowerPoint</Application>
  <PresentationFormat>自定义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Cabin</vt:lpstr>
      <vt:lpstr>Arial</vt:lpstr>
      <vt:lpstr>Comic Sans MS</vt:lpstr>
      <vt:lpstr>Courier</vt:lpstr>
      <vt:lpstr>Gill Sans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演示文稿</vt:lpstr>
      <vt:lpstr>Finishing an Iteration with continue</vt:lpstr>
      <vt:lpstr>Finishing an Iteration with continue</vt:lpstr>
      <vt:lpstr>PowerPoint 演示文稿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演示文稿</vt:lpstr>
      <vt:lpstr>PowerPoint 演示文稿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15827179393@163.com</cp:lastModifiedBy>
  <cp:revision>50</cp:revision>
  <dcterms:modified xsi:type="dcterms:W3CDTF">2020-05-08T15:41:57Z</dcterms:modified>
</cp:coreProperties>
</file>