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5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ome.thep.lu.se/~torbjorn/Pythia.html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Pythia download and installation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1187460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Version: </a:t>
            </a:r>
            <a:r>
              <a:rPr lang="en-US" dirty="0" err="1" smtClean="0"/>
              <a:t>pythia</a:t>
            </a:r>
            <a:r>
              <a:rPr lang="en-US" dirty="0" smtClean="0"/>
              <a:t> 8.2.19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1494076"/>
            <a:ext cx="77048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Steps:</a:t>
            </a:r>
          </a:p>
          <a:p>
            <a:pPr marL="342900" indent="-342900">
              <a:buAutoNum type="arabicPeriod"/>
            </a:pPr>
            <a:r>
              <a:rPr lang="en-US" dirty="0" smtClean="0"/>
              <a:t>Download </a:t>
            </a:r>
            <a:r>
              <a:rPr lang="en-US" dirty="0" err="1" smtClean="0"/>
              <a:t>pythia</a:t>
            </a:r>
            <a:r>
              <a:rPr lang="en-US" dirty="0" smtClean="0"/>
              <a:t> from the following page</a:t>
            </a:r>
          </a:p>
          <a:p>
            <a:r>
              <a:rPr lang="en-US" dirty="0" smtClean="0"/>
              <a:t>     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://home.thep.lu.se/~</a:t>
            </a:r>
            <a:r>
              <a:rPr lang="en-US" dirty="0" smtClean="0">
                <a:hlinkClick r:id="rId2"/>
              </a:rPr>
              <a:t>torbjorn/Pythia.html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2. Move pythia8219.tgz to your home directory (farm or local, I will use my farm directory as an example)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" r="53637" b="26541"/>
          <a:stretch/>
        </p:blipFill>
        <p:spPr bwMode="auto">
          <a:xfrm>
            <a:off x="1043608" y="2417406"/>
            <a:ext cx="5522975" cy="1861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椭圆 6"/>
          <p:cNvSpPr/>
          <p:nvPr/>
        </p:nvSpPr>
        <p:spPr>
          <a:xfrm>
            <a:off x="2555776" y="3078252"/>
            <a:ext cx="158417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右箭头 7"/>
          <p:cNvSpPr/>
          <p:nvPr/>
        </p:nvSpPr>
        <p:spPr>
          <a:xfrm rot="7392200">
            <a:off x="4086650" y="2877730"/>
            <a:ext cx="432048" cy="260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333498" y="2533546"/>
            <a:ext cx="4414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here to download </a:t>
            </a:r>
            <a:r>
              <a:rPr lang="en-US" dirty="0" smtClean="0">
                <a:solidFill>
                  <a:srgbClr val="FF0000"/>
                </a:solidFill>
              </a:rPr>
              <a:t>pythia8219.tgz</a:t>
            </a:r>
            <a:r>
              <a:rPr lang="en-US" dirty="0" smtClean="0"/>
              <a:t>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703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99592" y="1494076"/>
            <a:ext cx="770485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 In your home directory unzip the pythia8219.tgz file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    then you will find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4. Change to your pythia8219 directory </a:t>
            </a:r>
          </a:p>
          <a:p>
            <a:endParaRPr lang="en-US" dirty="0"/>
          </a:p>
          <a:p>
            <a:r>
              <a:rPr lang="en-US" dirty="0" smtClean="0"/>
              <a:t>    and then configure your setup procedure with the path to keep your installed        </a:t>
            </a:r>
            <a:r>
              <a:rPr lang="en-US" dirty="0" err="1" smtClean="0"/>
              <a:t>pythia</a:t>
            </a:r>
            <a:r>
              <a:rPr lang="en-US" dirty="0" smtClean="0"/>
              <a:t> files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5. Create your install directory and then compile the source code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Pythia download and installation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755007"/>
            <a:ext cx="457200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117474" y="3371900"/>
            <a:ext cx="1390630" cy="1725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5496450" y="3236021"/>
            <a:ext cx="504056" cy="1358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68144" y="2867843"/>
            <a:ext cx="2520280" cy="368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Unzipped file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049" y="1916832"/>
            <a:ext cx="389572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869" y="4359071"/>
            <a:ext cx="26670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777" y="5229200"/>
            <a:ext cx="54483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777" y="6021288"/>
            <a:ext cx="47625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3126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Pythia download and installation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9592" y="1494076"/>
            <a:ext cx="77048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r>
              <a:rPr lang="en-US" dirty="0" smtClean="0"/>
              <a:t>.  After a long compilation, now you can install it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    then you will find following directories in your selected prefix path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7. Setup your </a:t>
            </a:r>
            <a:r>
              <a:rPr lang="en-US" dirty="0" smtClean="0">
                <a:solidFill>
                  <a:srgbClr val="FF0000"/>
                </a:solidFill>
              </a:rPr>
              <a:t>PYTHIA8DATA</a:t>
            </a:r>
            <a:r>
              <a:rPr lang="en-US" dirty="0" smtClean="0"/>
              <a:t> environment variable</a:t>
            </a:r>
          </a:p>
          <a:p>
            <a:r>
              <a:rPr lang="en-US" dirty="0" smtClean="0"/>
              <a:t>In your 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r>
              <a:rPr lang="en-US" dirty="0" err="1" smtClean="0">
                <a:solidFill>
                  <a:srgbClr val="FF0000"/>
                </a:solidFill>
              </a:rPr>
              <a:t>bashrc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file, add the following environment variable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060848"/>
            <a:ext cx="323850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852936"/>
            <a:ext cx="43148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149080"/>
            <a:ext cx="49244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3883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Pythia download and installation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9592" y="1916832"/>
            <a:ext cx="77048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8. </a:t>
            </a:r>
            <a:r>
              <a:rPr lang="en-US" dirty="0"/>
              <a:t>Test your </a:t>
            </a:r>
            <a:r>
              <a:rPr lang="en-US" dirty="0" err="1"/>
              <a:t>pythia</a:t>
            </a:r>
            <a:r>
              <a:rPr lang="en-US" dirty="0"/>
              <a:t> installation</a:t>
            </a:r>
          </a:p>
          <a:p>
            <a:r>
              <a:rPr lang="en-US" dirty="0"/>
              <a:t>    cd to your installed </a:t>
            </a:r>
            <a:r>
              <a:rPr lang="en-US" dirty="0" err="1"/>
              <a:t>pythia</a:t>
            </a:r>
            <a:r>
              <a:rPr lang="en-US" dirty="0"/>
              <a:t> example directory</a:t>
            </a:r>
          </a:p>
          <a:p>
            <a:endParaRPr lang="en-US" dirty="0"/>
          </a:p>
          <a:p>
            <a:r>
              <a:rPr lang="en-US" dirty="0"/>
              <a:t>    then compile your example01</a:t>
            </a:r>
          </a:p>
          <a:p>
            <a:endParaRPr lang="en-US" dirty="0"/>
          </a:p>
          <a:p>
            <a:r>
              <a:rPr lang="en-US" dirty="0"/>
              <a:t>     after that, run this program</a:t>
            </a:r>
          </a:p>
          <a:p>
            <a:endParaRPr lang="en-US" dirty="0"/>
          </a:p>
          <a:p>
            <a:r>
              <a:rPr lang="en-US" dirty="0"/>
              <a:t>     If you see following by the end of output, then congrats, installation done!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11" y="2564904"/>
            <a:ext cx="592455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092018"/>
            <a:ext cx="33432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596074"/>
            <a:ext cx="27527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316526"/>
            <a:ext cx="789463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9578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200</Words>
  <Application>Microsoft Office PowerPoint</Application>
  <PresentationFormat>全屏显示(4:3)</PresentationFormat>
  <Paragraphs>52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Pythia download and installation</vt:lpstr>
      <vt:lpstr>Pythia download and installation</vt:lpstr>
      <vt:lpstr>Pythia download and installation</vt:lpstr>
      <vt:lpstr>Pythia download and installation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Pythia download and installation</dc:title>
  <dc:creator>liangzh</dc:creator>
  <cp:lastModifiedBy>liangzh</cp:lastModifiedBy>
  <cp:revision>6</cp:revision>
  <dcterms:created xsi:type="dcterms:W3CDTF">2016-09-02T06:34:10Z</dcterms:created>
  <dcterms:modified xsi:type="dcterms:W3CDTF">2016-09-02T15:34:37Z</dcterms:modified>
</cp:coreProperties>
</file>