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handoutMasterIdLst>
    <p:handoutMasterId r:id="rId13"/>
  </p:handoutMasterIdLst>
  <p:sldIdLst>
    <p:sldId id="256" r:id="rId3"/>
    <p:sldId id="257" r:id="rId5"/>
    <p:sldId id="258" r:id="rId6"/>
    <p:sldId id="259" r:id="rId7"/>
    <p:sldId id="266" r:id="rId8"/>
    <p:sldId id="260" r:id="rId9"/>
    <p:sldId id="267" r:id="rId10"/>
    <p:sldId id="263" r:id="rId11"/>
    <p:sldId id="265" r:id="rId12"/>
  </p:sldIdLst>
  <p:sldSz cx="12192000" cy="6858000"/>
  <p:notesSz cx="6858000" cy="9144000"/>
  <p:defaultTextStyle>
    <a:defPPr rtl="0"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F1E4"/>
    <a:srgbClr val="B8D3E8"/>
    <a:srgbClr val="197DCE"/>
    <a:srgbClr val="BC7FBB"/>
    <a:srgbClr val="7FC6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DCAF9ED-07DC-4A11-8D7F-57B35C25682E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291" autoAdjust="0"/>
  </p:normalViewPr>
  <p:slideViewPr>
    <p:cSldViewPr snapToGrid="0" showGuides="1">
      <p:cViewPr varScale="1">
        <p:scale>
          <a:sx n="72" d="100"/>
          <a:sy n="72" d="100"/>
        </p:scale>
        <p:origin x="456" y="64"/>
      </p:cViewPr>
      <p:guideLst>
        <p:guide pos="3848"/>
        <p:guide orient="horz" pos="217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298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handoutMaster" Target="handoutMasters/handoutMaster1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0340FDE-9CEA-44AF-B9AA-1E311BABBCFD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5A4B18F8-B739-4178-8D2D-879F4A27DC29}" type="slidenum">
              <a:rPr 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93330CB-5E3F-4F64-9D41-569425568539}" type="datetime1">
              <a:rPr lang="zh-CN" altLang="en-US" noProof="0" smtClean="0"/>
            </a:fld>
            <a:endParaRPr lang="zh-CN" altLang="en-US" noProof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第二级</a:t>
            </a:r>
            <a:endParaRPr lang="zh-CN" altLang="en-US" noProof="0"/>
          </a:p>
          <a:p>
            <a:pPr lvl="2" rtl="0"/>
            <a:r>
              <a:rPr lang="zh-CN" altLang="en-US" noProof="0"/>
              <a:t>第三级</a:t>
            </a:r>
            <a:endParaRPr lang="zh-CN" altLang="en-US" noProof="0"/>
          </a:p>
          <a:p>
            <a:pPr lvl="3" rtl="0"/>
            <a:r>
              <a:rPr lang="zh-CN" altLang="en-US" noProof="0"/>
              <a:t>第四级</a:t>
            </a:r>
            <a:endParaRPr lang="zh-CN" altLang="en-US" noProof="0"/>
          </a:p>
          <a:p>
            <a:pPr lvl="4" rtl="0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53D78A92-0141-4330-8F3E-FAADFAC23844}" type="slidenum">
              <a:rPr lang="en-US" altLang="zh-CN" noProof="0" smtClean="0"/>
            </a:fld>
            <a:endParaRPr lang="zh-CN" altLang="en-US" noProof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53D78A92-0141-4330-8F3E-FAADFAC23844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53D78A92-0141-4330-8F3E-FAADFAC23844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53D78A92-0141-4330-8F3E-FAADFAC23844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53D78A92-0141-4330-8F3E-FAADFAC23844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53D78A92-0141-4330-8F3E-FAADFAC23844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53D78A92-0141-4330-8F3E-FAADFAC23844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53D78A92-0141-4330-8F3E-FAADFAC23844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53D78A92-0141-4330-8F3E-FAADFAC23844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53D78A92-0141-4330-8F3E-FAADFAC23844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包含图像的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图片占位符 20"/>
          <p:cNvSpPr>
            <a:spLocks noGrp="1"/>
          </p:cNvSpPr>
          <p:nvPr>
            <p:ph type="pic" sz="quarter" idx="22" hasCustomPrompt="1"/>
          </p:nvPr>
        </p:nvSpPr>
        <p:spPr>
          <a:xfrm>
            <a:off x="3033191" y="0"/>
            <a:ext cx="9155634" cy="6858000"/>
          </a:xfrm>
          <a:custGeom>
            <a:avLst/>
            <a:gdLst>
              <a:gd name="connsiteX0" fmla="*/ 6450330 w 8969375"/>
              <a:gd name="connsiteY0" fmla="*/ 3511550 h 6858000"/>
              <a:gd name="connsiteX1" fmla="*/ 8969375 w 8969375"/>
              <a:gd name="connsiteY1" fmla="*/ 3511550 h 6858000"/>
              <a:gd name="connsiteX2" fmla="*/ 8969375 w 8969375"/>
              <a:gd name="connsiteY2" fmla="*/ 6858000 h 6858000"/>
              <a:gd name="connsiteX3" fmla="*/ 5010150 w 8969375"/>
              <a:gd name="connsiteY3" fmla="*/ 6858000 h 6858000"/>
              <a:gd name="connsiteX4" fmla="*/ 1915160 w 8969375"/>
              <a:gd name="connsiteY4" fmla="*/ 3511550 h 6858000"/>
              <a:gd name="connsiteX5" fmla="*/ 3404870 w 8969375"/>
              <a:gd name="connsiteY5" fmla="*/ 3511550 h 6858000"/>
              <a:gd name="connsiteX6" fmla="*/ 1964690 w 8969375"/>
              <a:gd name="connsiteY6" fmla="*/ 6858000 h 6858000"/>
              <a:gd name="connsiteX7" fmla="*/ 474980 w 8969375"/>
              <a:gd name="connsiteY7" fmla="*/ 6858000 h 6858000"/>
              <a:gd name="connsiteX8" fmla="*/ 7961630 w 8969375"/>
              <a:gd name="connsiteY8" fmla="*/ 0 h 6858000"/>
              <a:gd name="connsiteX9" fmla="*/ 8969375 w 8969375"/>
              <a:gd name="connsiteY9" fmla="*/ 0 h 6858000"/>
              <a:gd name="connsiteX10" fmla="*/ 8969375 w 8969375"/>
              <a:gd name="connsiteY10" fmla="*/ 3346450 h 6858000"/>
              <a:gd name="connsiteX11" fmla="*/ 6521450 w 8969375"/>
              <a:gd name="connsiteY11" fmla="*/ 3346450 h 6858000"/>
              <a:gd name="connsiteX12" fmla="*/ 5163820 w 8969375"/>
              <a:gd name="connsiteY12" fmla="*/ 0 h 6858000"/>
              <a:gd name="connsiteX13" fmla="*/ 7726680 w 8969375"/>
              <a:gd name="connsiteY13" fmla="*/ 0 h 6858000"/>
              <a:gd name="connsiteX14" fmla="*/ 4775200 w 8969375"/>
              <a:gd name="connsiteY14" fmla="*/ 6858000 h 6858000"/>
              <a:gd name="connsiteX15" fmla="*/ 2213610 w 8969375"/>
              <a:gd name="connsiteY15" fmla="*/ 6858000 h 6858000"/>
              <a:gd name="connsiteX16" fmla="*/ 3426460 w 8969375"/>
              <a:gd name="connsiteY16" fmla="*/ 0 h 6858000"/>
              <a:gd name="connsiteX17" fmla="*/ 4916170 w 8969375"/>
              <a:gd name="connsiteY17" fmla="*/ 0 h 6858000"/>
              <a:gd name="connsiteX18" fmla="*/ 3475990 w 8969375"/>
              <a:gd name="connsiteY18" fmla="*/ 3346450 h 6858000"/>
              <a:gd name="connsiteX19" fmla="*/ 1986280 w 8969375"/>
              <a:gd name="connsiteY19" fmla="*/ 3346450 h 6858000"/>
              <a:gd name="connsiteX20" fmla="*/ 0 w 8969375"/>
              <a:gd name="connsiteY20" fmla="*/ 0 h 6858000"/>
              <a:gd name="connsiteX21" fmla="*/ 3195320 w 8969375"/>
              <a:gd name="connsiteY21" fmla="*/ 0 h 6858000"/>
              <a:gd name="connsiteX22" fmla="*/ 243840 w 8969375"/>
              <a:gd name="connsiteY22" fmla="*/ 6858000 h 6858000"/>
              <a:gd name="connsiteX23" fmla="*/ 0 w 8969375"/>
              <a:gd name="connsiteY23" fmla="*/ 6858000 h 6858000"/>
              <a:gd name="connsiteX0-1" fmla="*/ 6604567 w 9123612"/>
              <a:gd name="connsiteY0-2" fmla="*/ 3511550 h 6858000"/>
              <a:gd name="connsiteX1-3" fmla="*/ 9123612 w 9123612"/>
              <a:gd name="connsiteY1-4" fmla="*/ 3511550 h 6858000"/>
              <a:gd name="connsiteX2-5" fmla="*/ 9123612 w 9123612"/>
              <a:gd name="connsiteY2-6" fmla="*/ 6858000 h 6858000"/>
              <a:gd name="connsiteX3-7" fmla="*/ 5164387 w 9123612"/>
              <a:gd name="connsiteY3-8" fmla="*/ 6858000 h 6858000"/>
              <a:gd name="connsiteX4-9" fmla="*/ 6604567 w 9123612"/>
              <a:gd name="connsiteY4-10" fmla="*/ 3511550 h 6858000"/>
              <a:gd name="connsiteX5-11" fmla="*/ 2069397 w 9123612"/>
              <a:gd name="connsiteY5-12" fmla="*/ 3511550 h 6858000"/>
              <a:gd name="connsiteX6-13" fmla="*/ 3559107 w 9123612"/>
              <a:gd name="connsiteY6-14" fmla="*/ 3511550 h 6858000"/>
              <a:gd name="connsiteX7-15" fmla="*/ 2118927 w 9123612"/>
              <a:gd name="connsiteY7-16" fmla="*/ 6858000 h 6858000"/>
              <a:gd name="connsiteX8-17" fmla="*/ 629217 w 9123612"/>
              <a:gd name="connsiteY8-18" fmla="*/ 6858000 h 6858000"/>
              <a:gd name="connsiteX9-19" fmla="*/ 2069397 w 9123612"/>
              <a:gd name="connsiteY9-20" fmla="*/ 3511550 h 6858000"/>
              <a:gd name="connsiteX10-21" fmla="*/ 8115867 w 9123612"/>
              <a:gd name="connsiteY10-22" fmla="*/ 0 h 6858000"/>
              <a:gd name="connsiteX11-23" fmla="*/ 9123612 w 9123612"/>
              <a:gd name="connsiteY11-24" fmla="*/ 0 h 6858000"/>
              <a:gd name="connsiteX12-25" fmla="*/ 9123612 w 9123612"/>
              <a:gd name="connsiteY12-26" fmla="*/ 3346450 h 6858000"/>
              <a:gd name="connsiteX13-27" fmla="*/ 6675687 w 9123612"/>
              <a:gd name="connsiteY13-28" fmla="*/ 3346450 h 6858000"/>
              <a:gd name="connsiteX14-29" fmla="*/ 8115867 w 9123612"/>
              <a:gd name="connsiteY14-30" fmla="*/ 0 h 6858000"/>
              <a:gd name="connsiteX15-31" fmla="*/ 5318057 w 9123612"/>
              <a:gd name="connsiteY15-32" fmla="*/ 0 h 6858000"/>
              <a:gd name="connsiteX16-33" fmla="*/ 7880917 w 9123612"/>
              <a:gd name="connsiteY16-34" fmla="*/ 0 h 6858000"/>
              <a:gd name="connsiteX17-35" fmla="*/ 4929437 w 9123612"/>
              <a:gd name="connsiteY17-36" fmla="*/ 6858000 h 6858000"/>
              <a:gd name="connsiteX18-37" fmla="*/ 2367847 w 9123612"/>
              <a:gd name="connsiteY18-38" fmla="*/ 6858000 h 6858000"/>
              <a:gd name="connsiteX19-39" fmla="*/ 5318057 w 9123612"/>
              <a:gd name="connsiteY19-40" fmla="*/ 0 h 6858000"/>
              <a:gd name="connsiteX20-41" fmla="*/ 3580697 w 9123612"/>
              <a:gd name="connsiteY20-42" fmla="*/ 0 h 6858000"/>
              <a:gd name="connsiteX21-43" fmla="*/ 5070407 w 9123612"/>
              <a:gd name="connsiteY21-44" fmla="*/ 0 h 6858000"/>
              <a:gd name="connsiteX22-45" fmla="*/ 3630227 w 9123612"/>
              <a:gd name="connsiteY22-46" fmla="*/ 3346450 h 6858000"/>
              <a:gd name="connsiteX23-47" fmla="*/ 2140517 w 9123612"/>
              <a:gd name="connsiteY23-48" fmla="*/ 3346450 h 6858000"/>
              <a:gd name="connsiteX24" fmla="*/ 3580697 w 9123612"/>
              <a:gd name="connsiteY24" fmla="*/ 0 h 6858000"/>
              <a:gd name="connsiteX25" fmla="*/ 154237 w 9123612"/>
              <a:gd name="connsiteY25" fmla="*/ 0 h 6858000"/>
              <a:gd name="connsiteX26" fmla="*/ 3349557 w 9123612"/>
              <a:gd name="connsiteY26" fmla="*/ 0 h 6858000"/>
              <a:gd name="connsiteX27" fmla="*/ 398077 w 9123612"/>
              <a:gd name="connsiteY27" fmla="*/ 6858000 h 6858000"/>
              <a:gd name="connsiteX28" fmla="*/ 0 w 9123612"/>
              <a:gd name="connsiteY28" fmla="*/ 6858000 h 6858000"/>
              <a:gd name="connsiteX29" fmla="*/ 154237 w 9123612"/>
              <a:gd name="connsiteY29" fmla="*/ 0 h 6858000"/>
              <a:gd name="connsiteX0-49" fmla="*/ 6636589 w 9155634"/>
              <a:gd name="connsiteY0-50" fmla="*/ 3511550 h 6858000"/>
              <a:gd name="connsiteX1-51" fmla="*/ 9155634 w 9155634"/>
              <a:gd name="connsiteY1-52" fmla="*/ 3511550 h 6858000"/>
              <a:gd name="connsiteX2-53" fmla="*/ 9155634 w 9155634"/>
              <a:gd name="connsiteY2-54" fmla="*/ 6858000 h 6858000"/>
              <a:gd name="connsiteX3-55" fmla="*/ 5196409 w 9155634"/>
              <a:gd name="connsiteY3-56" fmla="*/ 6858000 h 6858000"/>
              <a:gd name="connsiteX4-57" fmla="*/ 6636589 w 9155634"/>
              <a:gd name="connsiteY4-58" fmla="*/ 3511550 h 6858000"/>
              <a:gd name="connsiteX5-59" fmla="*/ 2101419 w 9155634"/>
              <a:gd name="connsiteY5-60" fmla="*/ 3511550 h 6858000"/>
              <a:gd name="connsiteX6-61" fmla="*/ 3591129 w 9155634"/>
              <a:gd name="connsiteY6-62" fmla="*/ 3511550 h 6858000"/>
              <a:gd name="connsiteX7-63" fmla="*/ 2150949 w 9155634"/>
              <a:gd name="connsiteY7-64" fmla="*/ 6858000 h 6858000"/>
              <a:gd name="connsiteX8-65" fmla="*/ 661239 w 9155634"/>
              <a:gd name="connsiteY8-66" fmla="*/ 6858000 h 6858000"/>
              <a:gd name="connsiteX9-67" fmla="*/ 2101419 w 9155634"/>
              <a:gd name="connsiteY9-68" fmla="*/ 3511550 h 6858000"/>
              <a:gd name="connsiteX10-69" fmla="*/ 8147889 w 9155634"/>
              <a:gd name="connsiteY10-70" fmla="*/ 0 h 6858000"/>
              <a:gd name="connsiteX11-71" fmla="*/ 9155634 w 9155634"/>
              <a:gd name="connsiteY11-72" fmla="*/ 0 h 6858000"/>
              <a:gd name="connsiteX12-73" fmla="*/ 9155634 w 9155634"/>
              <a:gd name="connsiteY12-74" fmla="*/ 3346450 h 6858000"/>
              <a:gd name="connsiteX13-75" fmla="*/ 6707709 w 9155634"/>
              <a:gd name="connsiteY13-76" fmla="*/ 3346450 h 6858000"/>
              <a:gd name="connsiteX14-77" fmla="*/ 8147889 w 9155634"/>
              <a:gd name="connsiteY14-78" fmla="*/ 0 h 6858000"/>
              <a:gd name="connsiteX15-79" fmla="*/ 5350079 w 9155634"/>
              <a:gd name="connsiteY15-80" fmla="*/ 0 h 6858000"/>
              <a:gd name="connsiteX16-81" fmla="*/ 7912939 w 9155634"/>
              <a:gd name="connsiteY16-82" fmla="*/ 0 h 6858000"/>
              <a:gd name="connsiteX17-83" fmla="*/ 4961459 w 9155634"/>
              <a:gd name="connsiteY17-84" fmla="*/ 6858000 h 6858000"/>
              <a:gd name="connsiteX18-85" fmla="*/ 2399869 w 9155634"/>
              <a:gd name="connsiteY18-86" fmla="*/ 6858000 h 6858000"/>
              <a:gd name="connsiteX19-87" fmla="*/ 5350079 w 9155634"/>
              <a:gd name="connsiteY19-88" fmla="*/ 0 h 6858000"/>
              <a:gd name="connsiteX20-89" fmla="*/ 3612719 w 9155634"/>
              <a:gd name="connsiteY20-90" fmla="*/ 0 h 6858000"/>
              <a:gd name="connsiteX21-91" fmla="*/ 5102429 w 9155634"/>
              <a:gd name="connsiteY21-92" fmla="*/ 0 h 6858000"/>
              <a:gd name="connsiteX22-93" fmla="*/ 3662249 w 9155634"/>
              <a:gd name="connsiteY22-94" fmla="*/ 3346450 h 6858000"/>
              <a:gd name="connsiteX23-95" fmla="*/ 2172539 w 9155634"/>
              <a:gd name="connsiteY23-96" fmla="*/ 3346450 h 6858000"/>
              <a:gd name="connsiteX24-97" fmla="*/ 3612719 w 9155634"/>
              <a:gd name="connsiteY24-98" fmla="*/ 0 h 6858000"/>
              <a:gd name="connsiteX25-99" fmla="*/ 186259 w 9155634"/>
              <a:gd name="connsiteY25-100" fmla="*/ 0 h 6858000"/>
              <a:gd name="connsiteX26-101" fmla="*/ 3381579 w 9155634"/>
              <a:gd name="connsiteY26-102" fmla="*/ 0 h 6858000"/>
              <a:gd name="connsiteX27-103" fmla="*/ 430099 w 9155634"/>
              <a:gd name="connsiteY27-104" fmla="*/ 6858000 h 6858000"/>
              <a:gd name="connsiteX28-105" fmla="*/ 0 w 9155634"/>
              <a:gd name="connsiteY28-106" fmla="*/ 6858000 h 6858000"/>
              <a:gd name="connsiteX29-107" fmla="*/ 186259 w 9155634"/>
              <a:gd name="connsiteY29-108" fmla="*/ 0 h 6858000"/>
              <a:gd name="connsiteX0-109" fmla="*/ 6636589 w 9155634"/>
              <a:gd name="connsiteY0-110" fmla="*/ 3511550 h 6858000"/>
              <a:gd name="connsiteX1-111" fmla="*/ 9155634 w 9155634"/>
              <a:gd name="connsiteY1-112" fmla="*/ 3511550 h 6858000"/>
              <a:gd name="connsiteX2-113" fmla="*/ 9155634 w 9155634"/>
              <a:gd name="connsiteY2-114" fmla="*/ 6858000 h 6858000"/>
              <a:gd name="connsiteX3-115" fmla="*/ 5196409 w 9155634"/>
              <a:gd name="connsiteY3-116" fmla="*/ 6858000 h 6858000"/>
              <a:gd name="connsiteX4-117" fmla="*/ 6636589 w 9155634"/>
              <a:gd name="connsiteY4-118" fmla="*/ 3511550 h 6858000"/>
              <a:gd name="connsiteX5-119" fmla="*/ 2101419 w 9155634"/>
              <a:gd name="connsiteY5-120" fmla="*/ 3511550 h 6858000"/>
              <a:gd name="connsiteX6-121" fmla="*/ 3591129 w 9155634"/>
              <a:gd name="connsiteY6-122" fmla="*/ 3511550 h 6858000"/>
              <a:gd name="connsiteX7-123" fmla="*/ 2150949 w 9155634"/>
              <a:gd name="connsiteY7-124" fmla="*/ 6858000 h 6858000"/>
              <a:gd name="connsiteX8-125" fmla="*/ 661239 w 9155634"/>
              <a:gd name="connsiteY8-126" fmla="*/ 6858000 h 6858000"/>
              <a:gd name="connsiteX9-127" fmla="*/ 2101419 w 9155634"/>
              <a:gd name="connsiteY9-128" fmla="*/ 3511550 h 6858000"/>
              <a:gd name="connsiteX10-129" fmla="*/ 8147889 w 9155634"/>
              <a:gd name="connsiteY10-130" fmla="*/ 0 h 6858000"/>
              <a:gd name="connsiteX11-131" fmla="*/ 9155634 w 9155634"/>
              <a:gd name="connsiteY11-132" fmla="*/ 0 h 6858000"/>
              <a:gd name="connsiteX12-133" fmla="*/ 9155634 w 9155634"/>
              <a:gd name="connsiteY12-134" fmla="*/ 3346450 h 6858000"/>
              <a:gd name="connsiteX13-135" fmla="*/ 6707709 w 9155634"/>
              <a:gd name="connsiteY13-136" fmla="*/ 3346450 h 6858000"/>
              <a:gd name="connsiteX14-137" fmla="*/ 8147889 w 9155634"/>
              <a:gd name="connsiteY14-138" fmla="*/ 0 h 6858000"/>
              <a:gd name="connsiteX15-139" fmla="*/ 5350079 w 9155634"/>
              <a:gd name="connsiteY15-140" fmla="*/ 0 h 6858000"/>
              <a:gd name="connsiteX16-141" fmla="*/ 7912939 w 9155634"/>
              <a:gd name="connsiteY16-142" fmla="*/ 0 h 6858000"/>
              <a:gd name="connsiteX17-143" fmla="*/ 4961459 w 9155634"/>
              <a:gd name="connsiteY17-144" fmla="*/ 6858000 h 6858000"/>
              <a:gd name="connsiteX18-145" fmla="*/ 2399869 w 9155634"/>
              <a:gd name="connsiteY18-146" fmla="*/ 6858000 h 6858000"/>
              <a:gd name="connsiteX19-147" fmla="*/ 5350079 w 9155634"/>
              <a:gd name="connsiteY19-148" fmla="*/ 0 h 6858000"/>
              <a:gd name="connsiteX20-149" fmla="*/ 3612719 w 9155634"/>
              <a:gd name="connsiteY20-150" fmla="*/ 0 h 6858000"/>
              <a:gd name="connsiteX21-151" fmla="*/ 5102429 w 9155634"/>
              <a:gd name="connsiteY21-152" fmla="*/ 0 h 6858000"/>
              <a:gd name="connsiteX22-153" fmla="*/ 3662249 w 9155634"/>
              <a:gd name="connsiteY22-154" fmla="*/ 3346450 h 6858000"/>
              <a:gd name="connsiteX23-155" fmla="*/ 2172539 w 9155634"/>
              <a:gd name="connsiteY23-156" fmla="*/ 3346450 h 6858000"/>
              <a:gd name="connsiteX24-157" fmla="*/ 3612719 w 9155634"/>
              <a:gd name="connsiteY24-158" fmla="*/ 0 h 6858000"/>
              <a:gd name="connsiteX25-159" fmla="*/ 2054197 w 9155634"/>
              <a:gd name="connsiteY25-160" fmla="*/ 3558 h 6858000"/>
              <a:gd name="connsiteX26-161" fmla="*/ 3381579 w 9155634"/>
              <a:gd name="connsiteY26-162" fmla="*/ 0 h 6858000"/>
              <a:gd name="connsiteX27-163" fmla="*/ 430099 w 9155634"/>
              <a:gd name="connsiteY27-164" fmla="*/ 6858000 h 6858000"/>
              <a:gd name="connsiteX28-165" fmla="*/ 0 w 9155634"/>
              <a:gd name="connsiteY28-166" fmla="*/ 6858000 h 6858000"/>
              <a:gd name="connsiteX29-167" fmla="*/ 2054197 w 9155634"/>
              <a:gd name="connsiteY29-168" fmla="*/ 3558 h 6858000"/>
              <a:gd name="connsiteX0-169" fmla="*/ 6636589 w 9155634"/>
              <a:gd name="connsiteY0-170" fmla="*/ 3511550 h 6858000"/>
              <a:gd name="connsiteX1-171" fmla="*/ 9155634 w 9155634"/>
              <a:gd name="connsiteY1-172" fmla="*/ 3511550 h 6858000"/>
              <a:gd name="connsiteX2-173" fmla="*/ 9155634 w 9155634"/>
              <a:gd name="connsiteY2-174" fmla="*/ 6858000 h 6858000"/>
              <a:gd name="connsiteX3-175" fmla="*/ 5196409 w 9155634"/>
              <a:gd name="connsiteY3-176" fmla="*/ 6858000 h 6858000"/>
              <a:gd name="connsiteX4-177" fmla="*/ 6636589 w 9155634"/>
              <a:gd name="connsiteY4-178" fmla="*/ 3511550 h 6858000"/>
              <a:gd name="connsiteX5-179" fmla="*/ 2101419 w 9155634"/>
              <a:gd name="connsiteY5-180" fmla="*/ 3511550 h 6858000"/>
              <a:gd name="connsiteX6-181" fmla="*/ 3591129 w 9155634"/>
              <a:gd name="connsiteY6-182" fmla="*/ 3511550 h 6858000"/>
              <a:gd name="connsiteX7-183" fmla="*/ 2150949 w 9155634"/>
              <a:gd name="connsiteY7-184" fmla="*/ 6858000 h 6858000"/>
              <a:gd name="connsiteX8-185" fmla="*/ 661239 w 9155634"/>
              <a:gd name="connsiteY8-186" fmla="*/ 6858000 h 6858000"/>
              <a:gd name="connsiteX9-187" fmla="*/ 2101419 w 9155634"/>
              <a:gd name="connsiteY9-188" fmla="*/ 3511550 h 6858000"/>
              <a:gd name="connsiteX10-189" fmla="*/ 8147889 w 9155634"/>
              <a:gd name="connsiteY10-190" fmla="*/ 0 h 6858000"/>
              <a:gd name="connsiteX11-191" fmla="*/ 9155634 w 9155634"/>
              <a:gd name="connsiteY11-192" fmla="*/ 0 h 6858000"/>
              <a:gd name="connsiteX12-193" fmla="*/ 9155634 w 9155634"/>
              <a:gd name="connsiteY12-194" fmla="*/ 3346450 h 6858000"/>
              <a:gd name="connsiteX13-195" fmla="*/ 6707709 w 9155634"/>
              <a:gd name="connsiteY13-196" fmla="*/ 3346450 h 6858000"/>
              <a:gd name="connsiteX14-197" fmla="*/ 8147889 w 9155634"/>
              <a:gd name="connsiteY14-198" fmla="*/ 0 h 6858000"/>
              <a:gd name="connsiteX15-199" fmla="*/ 5350079 w 9155634"/>
              <a:gd name="connsiteY15-200" fmla="*/ 0 h 6858000"/>
              <a:gd name="connsiteX16-201" fmla="*/ 7912939 w 9155634"/>
              <a:gd name="connsiteY16-202" fmla="*/ 0 h 6858000"/>
              <a:gd name="connsiteX17-203" fmla="*/ 4961459 w 9155634"/>
              <a:gd name="connsiteY17-204" fmla="*/ 6858000 h 6858000"/>
              <a:gd name="connsiteX18-205" fmla="*/ 2399869 w 9155634"/>
              <a:gd name="connsiteY18-206" fmla="*/ 6858000 h 6858000"/>
              <a:gd name="connsiteX19-207" fmla="*/ 5350079 w 9155634"/>
              <a:gd name="connsiteY19-208" fmla="*/ 0 h 6858000"/>
              <a:gd name="connsiteX20-209" fmla="*/ 3612719 w 9155634"/>
              <a:gd name="connsiteY20-210" fmla="*/ 0 h 6858000"/>
              <a:gd name="connsiteX21-211" fmla="*/ 5102429 w 9155634"/>
              <a:gd name="connsiteY21-212" fmla="*/ 0 h 6858000"/>
              <a:gd name="connsiteX22-213" fmla="*/ 3662249 w 9155634"/>
              <a:gd name="connsiteY22-214" fmla="*/ 3346450 h 6858000"/>
              <a:gd name="connsiteX23-215" fmla="*/ 2172539 w 9155634"/>
              <a:gd name="connsiteY23-216" fmla="*/ 3346450 h 6858000"/>
              <a:gd name="connsiteX24-217" fmla="*/ 3612719 w 9155634"/>
              <a:gd name="connsiteY24-218" fmla="*/ 0 h 6858000"/>
              <a:gd name="connsiteX25-219" fmla="*/ 2954365 w 9155634"/>
              <a:gd name="connsiteY25-220" fmla="*/ 3558 h 6858000"/>
              <a:gd name="connsiteX26-221" fmla="*/ 3381579 w 9155634"/>
              <a:gd name="connsiteY26-222" fmla="*/ 0 h 6858000"/>
              <a:gd name="connsiteX27-223" fmla="*/ 430099 w 9155634"/>
              <a:gd name="connsiteY27-224" fmla="*/ 6858000 h 6858000"/>
              <a:gd name="connsiteX28-225" fmla="*/ 0 w 9155634"/>
              <a:gd name="connsiteY28-226" fmla="*/ 6858000 h 6858000"/>
              <a:gd name="connsiteX29-227" fmla="*/ 2954365 w 9155634"/>
              <a:gd name="connsiteY29-228" fmla="*/ 3558 h 6858000"/>
              <a:gd name="connsiteX0-229" fmla="*/ 6636589 w 9155634"/>
              <a:gd name="connsiteY0-230" fmla="*/ 3511550 h 6858000"/>
              <a:gd name="connsiteX1-231" fmla="*/ 9155634 w 9155634"/>
              <a:gd name="connsiteY1-232" fmla="*/ 3511550 h 6858000"/>
              <a:gd name="connsiteX2-233" fmla="*/ 9155634 w 9155634"/>
              <a:gd name="connsiteY2-234" fmla="*/ 6858000 h 6858000"/>
              <a:gd name="connsiteX3-235" fmla="*/ 5196409 w 9155634"/>
              <a:gd name="connsiteY3-236" fmla="*/ 6858000 h 6858000"/>
              <a:gd name="connsiteX4-237" fmla="*/ 6636589 w 9155634"/>
              <a:gd name="connsiteY4-238" fmla="*/ 3511550 h 6858000"/>
              <a:gd name="connsiteX5-239" fmla="*/ 2101419 w 9155634"/>
              <a:gd name="connsiteY5-240" fmla="*/ 3511550 h 6858000"/>
              <a:gd name="connsiteX6-241" fmla="*/ 3591129 w 9155634"/>
              <a:gd name="connsiteY6-242" fmla="*/ 3511550 h 6858000"/>
              <a:gd name="connsiteX7-243" fmla="*/ 2150949 w 9155634"/>
              <a:gd name="connsiteY7-244" fmla="*/ 6858000 h 6858000"/>
              <a:gd name="connsiteX8-245" fmla="*/ 661239 w 9155634"/>
              <a:gd name="connsiteY8-246" fmla="*/ 6858000 h 6858000"/>
              <a:gd name="connsiteX9-247" fmla="*/ 2101419 w 9155634"/>
              <a:gd name="connsiteY9-248" fmla="*/ 3511550 h 6858000"/>
              <a:gd name="connsiteX10-249" fmla="*/ 8147889 w 9155634"/>
              <a:gd name="connsiteY10-250" fmla="*/ 0 h 6858000"/>
              <a:gd name="connsiteX11-251" fmla="*/ 9155634 w 9155634"/>
              <a:gd name="connsiteY11-252" fmla="*/ 0 h 6858000"/>
              <a:gd name="connsiteX12-253" fmla="*/ 9155634 w 9155634"/>
              <a:gd name="connsiteY12-254" fmla="*/ 3346450 h 6858000"/>
              <a:gd name="connsiteX13-255" fmla="*/ 6707709 w 9155634"/>
              <a:gd name="connsiteY13-256" fmla="*/ 3346450 h 6858000"/>
              <a:gd name="connsiteX14-257" fmla="*/ 8147889 w 9155634"/>
              <a:gd name="connsiteY14-258" fmla="*/ 0 h 6858000"/>
              <a:gd name="connsiteX15-259" fmla="*/ 5350079 w 9155634"/>
              <a:gd name="connsiteY15-260" fmla="*/ 0 h 6858000"/>
              <a:gd name="connsiteX16-261" fmla="*/ 7912939 w 9155634"/>
              <a:gd name="connsiteY16-262" fmla="*/ 0 h 6858000"/>
              <a:gd name="connsiteX17-263" fmla="*/ 4961459 w 9155634"/>
              <a:gd name="connsiteY17-264" fmla="*/ 6858000 h 6858000"/>
              <a:gd name="connsiteX18-265" fmla="*/ 2399869 w 9155634"/>
              <a:gd name="connsiteY18-266" fmla="*/ 6858000 h 6858000"/>
              <a:gd name="connsiteX19-267" fmla="*/ 5350079 w 9155634"/>
              <a:gd name="connsiteY19-268" fmla="*/ 0 h 6858000"/>
              <a:gd name="connsiteX20-269" fmla="*/ 3612719 w 9155634"/>
              <a:gd name="connsiteY20-270" fmla="*/ 0 h 6858000"/>
              <a:gd name="connsiteX21-271" fmla="*/ 5102429 w 9155634"/>
              <a:gd name="connsiteY21-272" fmla="*/ 0 h 6858000"/>
              <a:gd name="connsiteX22-273" fmla="*/ 3662249 w 9155634"/>
              <a:gd name="connsiteY22-274" fmla="*/ 3346450 h 6858000"/>
              <a:gd name="connsiteX23-275" fmla="*/ 2172539 w 9155634"/>
              <a:gd name="connsiteY23-276" fmla="*/ 3346450 h 6858000"/>
              <a:gd name="connsiteX24-277" fmla="*/ 3612719 w 9155634"/>
              <a:gd name="connsiteY24-278" fmla="*/ 0 h 6858000"/>
              <a:gd name="connsiteX25-279" fmla="*/ 2954365 w 9155634"/>
              <a:gd name="connsiteY25-280" fmla="*/ 3558 h 6858000"/>
              <a:gd name="connsiteX26-281" fmla="*/ 3381579 w 9155634"/>
              <a:gd name="connsiteY26-282" fmla="*/ 0 h 6858000"/>
              <a:gd name="connsiteX27-283" fmla="*/ 430099 w 9155634"/>
              <a:gd name="connsiteY27-284" fmla="*/ 6858000 h 6858000"/>
              <a:gd name="connsiteX28-285" fmla="*/ 0 w 9155634"/>
              <a:gd name="connsiteY28-286" fmla="*/ 6858000 h 6858000"/>
              <a:gd name="connsiteX29-287" fmla="*/ 2954365 w 9155634"/>
              <a:gd name="connsiteY29-288" fmla="*/ 3558 h 6858000"/>
              <a:gd name="connsiteX0-289" fmla="*/ 6636589 w 9155634"/>
              <a:gd name="connsiteY0-290" fmla="*/ 3511550 h 6858000"/>
              <a:gd name="connsiteX1-291" fmla="*/ 9155634 w 9155634"/>
              <a:gd name="connsiteY1-292" fmla="*/ 3511550 h 6858000"/>
              <a:gd name="connsiteX2-293" fmla="*/ 9155634 w 9155634"/>
              <a:gd name="connsiteY2-294" fmla="*/ 6858000 h 6858000"/>
              <a:gd name="connsiteX3-295" fmla="*/ 5196409 w 9155634"/>
              <a:gd name="connsiteY3-296" fmla="*/ 6858000 h 6858000"/>
              <a:gd name="connsiteX4-297" fmla="*/ 6636589 w 9155634"/>
              <a:gd name="connsiteY4-298" fmla="*/ 3511550 h 6858000"/>
              <a:gd name="connsiteX5-299" fmla="*/ 2101419 w 9155634"/>
              <a:gd name="connsiteY5-300" fmla="*/ 3511550 h 6858000"/>
              <a:gd name="connsiteX6-301" fmla="*/ 3591129 w 9155634"/>
              <a:gd name="connsiteY6-302" fmla="*/ 3511550 h 6858000"/>
              <a:gd name="connsiteX7-303" fmla="*/ 2150949 w 9155634"/>
              <a:gd name="connsiteY7-304" fmla="*/ 6858000 h 6858000"/>
              <a:gd name="connsiteX8-305" fmla="*/ 661239 w 9155634"/>
              <a:gd name="connsiteY8-306" fmla="*/ 6858000 h 6858000"/>
              <a:gd name="connsiteX9-307" fmla="*/ 2101419 w 9155634"/>
              <a:gd name="connsiteY9-308" fmla="*/ 3511550 h 6858000"/>
              <a:gd name="connsiteX10-309" fmla="*/ 8147889 w 9155634"/>
              <a:gd name="connsiteY10-310" fmla="*/ 0 h 6858000"/>
              <a:gd name="connsiteX11-311" fmla="*/ 9155634 w 9155634"/>
              <a:gd name="connsiteY11-312" fmla="*/ 0 h 6858000"/>
              <a:gd name="connsiteX12-313" fmla="*/ 9155634 w 9155634"/>
              <a:gd name="connsiteY12-314" fmla="*/ 3346450 h 6858000"/>
              <a:gd name="connsiteX13-315" fmla="*/ 6707709 w 9155634"/>
              <a:gd name="connsiteY13-316" fmla="*/ 3346450 h 6858000"/>
              <a:gd name="connsiteX14-317" fmla="*/ 8147889 w 9155634"/>
              <a:gd name="connsiteY14-318" fmla="*/ 0 h 6858000"/>
              <a:gd name="connsiteX15-319" fmla="*/ 5350079 w 9155634"/>
              <a:gd name="connsiteY15-320" fmla="*/ 0 h 6858000"/>
              <a:gd name="connsiteX16-321" fmla="*/ 7912939 w 9155634"/>
              <a:gd name="connsiteY16-322" fmla="*/ 0 h 6858000"/>
              <a:gd name="connsiteX17-323" fmla="*/ 4961459 w 9155634"/>
              <a:gd name="connsiteY17-324" fmla="*/ 6858000 h 6858000"/>
              <a:gd name="connsiteX18-325" fmla="*/ 2399869 w 9155634"/>
              <a:gd name="connsiteY18-326" fmla="*/ 6858000 h 6858000"/>
              <a:gd name="connsiteX19-327" fmla="*/ 5350079 w 9155634"/>
              <a:gd name="connsiteY19-328" fmla="*/ 0 h 6858000"/>
              <a:gd name="connsiteX20-329" fmla="*/ 3612719 w 9155634"/>
              <a:gd name="connsiteY20-330" fmla="*/ 0 h 6858000"/>
              <a:gd name="connsiteX21-331" fmla="*/ 5102429 w 9155634"/>
              <a:gd name="connsiteY21-332" fmla="*/ 0 h 6858000"/>
              <a:gd name="connsiteX22-333" fmla="*/ 3662249 w 9155634"/>
              <a:gd name="connsiteY22-334" fmla="*/ 3346450 h 6858000"/>
              <a:gd name="connsiteX23-335" fmla="*/ 2172539 w 9155634"/>
              <a:gd name="connsiteY23-336" fmla="*/ 3346450 h 6858000"/>
              <a:gd name="connsiteX24-337" fmla="*/ 3612719 w 9155634"/>
              <a:gd name="connsiteY24-338" fmla="*/ 0 h 6858000"/>
              <a:gd name="connsiteX25-339" fmla="*/ 2947249 w 9155634"/>
              <a:gd name="connsiteY25-340" fmla="*/ 0 h 6858000"/>
              <a:gd name="connsiteX26-341" fmla="*/ 3381579 w 9155634"/>
              <a:gd name="connsiteY26-342" fmla="*/ 0 h 6858000"/>
              <a:gd name="connsiteX27-343" fmla="*/ 430099 w 9155634"/>
              <a:gd name="connsiteY27-344" fmla="*/ 6858000 h 6858000"/>
              <a:gd name="connsiteX28-345" fmla="*/ 0 w 9155634"/>
              <a:gd name="connsiteY28-346" fmla="*/ 6858000 h 6858000"/>
              <a:gd name="connsiteX29-347" fmla="*/ 2947249 w 9155634"/>
              <a:gd name="connsiteY29-348" fmla="*/ 0 h 6858000"/>
              <a:gd name="connsiteX0-349" fmla="*/ 6636589 w 9155634"/>
              <a:gd name="connsiteY0-350" fmla="*/ 3511550 h 6858000"/>
              <a:gd name="connsiteX1-351" fmla="*/ 9155634 w 9155634"/>
              <a:gd name="connsiteY1-352" fmla="*/ 3511550 h 6858000"/>
              <a:gd name="connsiteX2-353" fmla="*/ 9155634 w 9155634"/>
              <a:gd name="connsiteY2-354" fmla="*/ 6858000 h 6858000"/>
              <a:gd name="connsiteX3-355" fmla="*/ 5196409 w 9155634"/>
              <a:gd name="connsiteY3-356" fmla="*/ 6858000 h 6858000"/>
              <a:gd name="connsiteX4-357" fmla="*/ 6636589 w 9155634"/>
              <a:gd name="connsiteY4-358" fmla="*/ 3511550 h 6858000"/>
              <a:gd name="connsiteX5-359" fmla="*/ 2101419 w 9155634"/>
              <a:gd name="connsiteY5-360" fmla="*/ 3511550 h 6858000"/>
              <a:gd name="connsiteX6-361" fmla="*/ 3591129 w 9155634"/>
              <a:gd name="connsiteY6-362" fmla="*/ 3511550 h 6858000"/>
              <a:gd name="connsiteX7-363" fmla="*/ 2150949 w 9155634"/>
              <a:gd name="connsiteY7-364" fmla="*/ 6858000 h 6858000"/>
              <a:gd name="connsiteX8-365" fmla="*/ 661239 w 9155634"/>
              <a:gd name="connsiteY8-366" fmla="*/ 6858000 h 6858000"/>
              <a:gd name="connsiteX9-367" fmla="*/ 2101419 w 9155634"/>
              <a:gd name="connsiteY9-368" fmla="*/ 3511550 h 6858000"/>
              <a:gd name="connsiteX10-369" fmla="*/ 8147889 w 9155634"/>
              <a:gd name="connsiteY10-370" fmla="*/ 0 h 6858000"/>
              <a:gd name="connsiteX11-371" fmla="*/ 9155634 w 9155634"/>
              <a:gd name="connsiteY11-372" fmla="*/ 0 h 6858000"/>
              <a:gd name="connsiteX12-373" fmla="*/ 9155634 w 9155634"/>
              <a:gd name="connsiteY12-374" fmla="*/ 3346450 h 6858000"/>
              <a:gd name="connsiteX13-375" fmla="*/ 6707709 w 9155634"/>
              <a:gd name="connsiteY13-376" fmla="*/ 3346450 h 6858000"/>
              <a:gd name="connsiteX14-377" fmla="*/ 8147889 w 9155634"/>
              <a:gd name="connsiteY14-378" fmla="*/ 0 h 6858000"/>
              <a:gd name="connsiteX15-379" fmla="*/ 5350079 w 9155634"/>
              <a:gd name="connsiteY15-380" fmla="*/ 0 h 6858000"/>
              <a:gd name="connsiteX16-381" fmla="*/ 7912939 w 9155634"/>
              <a:gd name="connsiteY16-382" fmla="*/ 0 h 6858000"/>
              <a:gd name="connsiteX17-383" fmla="*/ 4961459 w 9155634"/>
              <a:gd name="connsiteY17-384" fmla="*/ 6858000 h 6858000"/>
              <a:gd name="connsiteX18-385" fmla="*/ 2399869 w 9155634"/>
              <a:gd name="connsiteY18-386" fmla="*/ 6858000 h 6858000"/>
              <a:gd name="connsiteX19-387" fmla="*/ 5350079 w 9155634"/>
              <a:gd name="connsiteY19-388" fmla="*/ 0 h 6858000"/>
              <a:gd name="connsiteX20-389" fmla="*/ 3612719 w 9155634"/>
              <a:gd name="connsiteY20-390" fmla="*/ 0 h 6858000"/>
              <a:gd name="connsiteX21-391" fmla="*/ 5102429 w 9155634"/>
              <a:gd name="connsiteY21-392" fmla="*/ 0 h 6858000"/>
              <a:gd name="connsiteX22-393" fmla="*/ 3662249 w 9155634"/>
              <a:gd name="connsiteY22-394" fmla="*/ 3346450 h 6858000"/>
              <a:gd name="connsiteX23-395" fmla="*/ 2172539 w 9155634"/>
              <a:gd name="connsiteY23-396" fmla="*/ 3346450 h 6858000"/>
              <a:gd name="connsiteX24-397" fmla="*/ 3612719 w 9155634"/>
              <a:gd name="connsiteY24-398" fmla="*/ 0 h 6858000"/>
              <a:gd name="connsiteX25-399" fmla="*/ 2947249 w 9155634"/>
              <a:gd name="connsiteY25-400" fmla="*/ 0 h 6858000"/>
              <a:gd name="connsiteX26-401" fmla="*/ 3381579 w 9155634"/>
              <a:gd name="connsiteY26-402" fmla="*/ 0 h 6858000"/>
              <a:gd name="connsiteX27-403" fmla="*/ 430099 w 9155634"/>
              <a:gd name="connsiteY27-404" fmla="*/ 6858000 h 6858000"/>
              <a:gd name="connsiteX28-405" fmla="*/ 0 w 9155634"/>
              <a:gd name="connsiteY28-406" fmla="*/ 6858000 h 6858000"/>
              <a:gd name="connsiteX29-407" fmla="*/ 2947249 w 9155634"/>
              <a:gd name="connsiteY29-408" fmla="*/ 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  <a:cxn ang="0">
                <a:pos x="connsiteX22-45" y="connsiteY22-46"/>
              </a:cxn>
              <a:cxn ang="0">
                <a:pos x="connsiteX23-47" y="connsiteY23-48"/>
              </a:cxn>
              <a:cxn ang="0">
                <a:pos x="connsiteX24-97" y="connsiteY24-98"/>
              </a:cxn>
              <a:cxn ang="0">
                <a:pos x="connsiteX25-99" y="connsiteY25-100"/>
              </a:cxn>
              <a:cxn ang="0">
                <a:pos x="connsiteX26-101" y="connsiteY26-102"/>
              </a:cxn>
              <a:cxn ang="0">
                <a:pos x="connsiteX27-103" y="connsiteY27-104"/>
              </a:cxn>
              <a:cxn ang="0">
                <a:pos x="connsiteX28-105" y="connsiteY28-106"/>
              </a:cxn>
              <a:cxn ang="0">
                <a:pos x="connsiteX29-107" y="connsiteY29-108"/>
              </a:cxn>
            </a:cxnLst>
            <a:rect l="l" t="t" r="r" b="b"/>
            <a:pathLst>
              <a:path w="9155634" h="6858000">
                <a:moveTo>
                  <a:pt x="6636589" y="3511550"/>
                </a:moveTo>
                <a:lnTo>
                  <a:pt x="9155634" y="3511550"/>
                </a:lnTo>
                <a:lnTo>
                  <a:pt x="9155634" y="6858000"/>
                </a:lnTo>
                <a:lnTo>
                  <a:pt x="5196409" y="6858000"/>
                </a:lnTo>
                <a:lnTo>
                  <a:pt x="6636589" y="3511550"/>
                </a:lnTo>
                <a:close/>
                <a:moveTo>
                  <a:pt x="2101419" y="3511550"/>
                </a:moveTo>
                <a:lnTo>
                  <a:pt x="3591129" y="3511550"/>
                </a:lnTo>
                <a:lnTo>
                  <a:pt x="2150949" y="6858000"/>
                </a:lnTo>
                <a:lnTo>
                  <a:pt x="661239" y="6858000"/>
                </a:lnTo>
                <a:lnTo>
                  <a:pt x="2101419" y="3511550"/>
                </a:lnTo>
                <a:close/>
                <a:moveTo>
                  <a:pt x="8147889" y="0"/>
                </a:moveTo>
                <a:lnTo>
                  <a:pt x="9155634" y="0"/>
                </a:lnTo>
                <a:lnTo>
                  <a:pt x="9155634" y="3346450"/>
                </a:lnTo>
                <a:lnTo>
                  <a:pt x="6707709" y="3346450"/>
                </a:lnTo>
                <a:lnTo>
                  <a:pt x="8147889" y="0"/>
                </a:lnTo>
                <a:close/>
                <a:moveTo>
                  <a:pt x="5350079" y="0"/>
                </a:moveTo>
                <a:lnTo>
                  <a:pt x="7912939" y="0"/>
                </a:lnTo>
                <a:lnTo>
                  <a:pt x="4961459" y="6858000"/>
                </a:lnTo>
                <a:lnTo>
                  <a:pt x="2399869" y="6858000"/>
                </a:lnTo>
                <a:lnTo>
                  <a:pt x="5350079" y="0"/>
                </a:lnTo>
                <a:close/>
                <a:moveTo>
                  <a:pt x="3612719" y="0"/>
                </a:moveTo>
                <a:lnTo>
                  <a:pt x="5102429" y="0"/>
                </a:lnTo>
                <a:lnTo>
                  <a:pt x="3662249" y="3346450"/>
                </a:lnTo>
                <a:lnTo>
                  <a:pt x="2172539" y="3346450"/>
                </a:lnTo>
                <a:lnTo>
                  <a:pt x="3612719" y="0"/>
                </a:lnTo>
                <a:close/>
                <a:moveTo>
                  <a:pt x="2947249" y="0"/>
                </a:moveTo>
                <a:lnTo>
                  <a:pt x="3381579" y="0"/>
                </a:lnTo>
                <a:lnTo>
                  <a:pt x="430099" y="6858000"/>
                </a:lnTo>
                <a:lnTo>
                  <a:pt x="0" y="6858000"/>
                </a:lnTo>
                <a:lnTo>
                  <a:pt x="2947249" y="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rtlCol="0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zh-CN" altLang="en-US" noProof="0"/>
              <a:t>单击图标以添加图片</a:t>
            </a:r>
            <a:endParaRPr lang="zh-CN" altLang="en-US" noProof="0"/>
          </a:p>
        </p:txBody>
      </p:sp>
      <p:sp>
        <p:nvSpPr>
          <p:cNvPr id="22" name="图形 19"/>
          <p:cNvSpPr/>
          <p:nvPr/>
        </p:nvSpPr>
        <p:spPr>
          <a:xfrm>
            <a:off x="-10852" y="3369468"/>
            <a:ext cx="3722400" cy="144000"/>
          </a:xfrm>
          <a:custGeom>
            <a:avLst/>
            <a:gdLst>
              <a:gd name="connsiteX0" fmla="*/ 7144 w 2800350"/>
              <a:gd name="connsiteY0" fmla="*/ 7144 h 114300"/>
              <a:gd name="connsiteX1" fmla="*/ 7144 w 2800350"/>
              <a:gd name="connsiteY1" fmla="*/ 115729 h 114300"/>
              <a:gd name="connsiteX2" fmla="*/ 2726531 w 2800350"/>
              <a:gd name="connsiteY2" fmla="*/ 115729 h 114300"/>
              <a:gd name="connsiteX3" fmla="*/ 2797969 w 2800350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00350" h="114300">
                <a:moveTo>
                  <a:pt x="7144" y="7144"/>
                </a:moveTo>
                <a:lnTo>
                  <a:pt x="7144" y="115729"/>
                </a:lnTo>
                <a:lnTo>
                  <a:pt x="2726531" y="115729"/>
                </a:lnTo>
                <a:lnTo>
                  <a:pt x="2797969" y="7144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r>
              <a:rPr lang="zh-CN" altLang="en-US" noProof="0">
                <a:latin typeface="Microsoft YaHei UI" panose="020B0503020204020204" pitchFamily="34" charset="-122"/>
              </a:rPr>
              <a:t> </a:t>
            </a:r>
            <a:endParaRPr lang="zh-CN" altLang="en-US" noProof="0">
              <a:latin typeface="Microsoft YaHei UI" panose="020B0503020204020204" pitchFamily="34" charset="-122"/>
            </a:endParaRPr>
          </a:p>
        </p:txBody>
      </p:sp>
      <p:sp>
        <p:nvSpPr>
          <p:cNvPr id="26" name="标题 1"/>
          <p:cNvSpPr>
            <a:spLocks noGrp="1"/>
          </p:cNvSpPr>
          <p:nvPr>
            <p:ph type="title" hasCustomPrompt="1"/>
          </p:nvPr>
        </p:nvSpPr>
        <p:spPr>
          <a:xfrm>
            <a:off x="770021" y="1096344"/>
            <a:ext cx="10510754" cy="2281355"/>
          </a:xfrm>
        </p:spPr>
        <p:txBody>
          <a:bodyPr rtlCol="0">
            <a:noAutofit/>
          </a:bodyPr>
          <a:lstStyle>
            <a:lvl1pPr algn="l">
              <a:defRPr sz="70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zh-CN" altLang="en-US" noProof="0"/>
              <a:t>演示文稿</a:t>
            </a:r>
            <a:br>
              <a:rPr lang="zh-CN" altLang="en-US" noProof="0"/>
            </a:br>
            <a:r>
              <a:rPr lang="zh-CN" altLang="en-US" noProof="0"/>
              <a:t>标题</a:t>
            </a:r>
            <a:endParaRPr lang="zh-CN" altLang="en-US" noProof="0"/>
          </a:p>
        </p:txBody>
      </p:sp>
      <p:sp>
        <p:nvSpPr>
          <p:cNvPr id="27" name="文本占位符 14"/>
          <p:cNvSpPr>
            <a:spLocks noGrp="1"/>
          </p:cNvSpPr>
          <p:nvPr>
            <p:ph type="body" sz="quarter" idx="13" hasCustomPrompt="1"/>
          </p:nvPr>
        </p:nvSpPr>
        <p:spPr>
          <a:xfrm>
            <a:off x="770021" y="3773554"/>
            <a:ext cx="10090287" cy="1101897"/>
          </a:xfrm>
        </p:spPr>
        <p:txBody>
          <a:bodyPr rtlCol="0">
            <a:noAutofit/>
          </a:bodyPr>
          <a:lstStyle>
            <a:lvl1pPr marL="0" indent="0" algn="l">
              <a:buNone/>
              <a:defRPr sz="3500" b="0" i="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zh-CN" altLang="en-US" noProof="0"/>
              <a:t>演示文稿</a:t>
            </a:r>
            <a:br>
              <a:rPr lang="zh-CN" altLang="en-US" noProof="0"/>
            </a:br>
            <a:r>
              <a:rPr lang="zh-CN" altLang="en-US" noProof="0"/>
              <a:t>标语</a:t>
            </a:r>
            <a:endParaRPr lang="zh-CN" altLang="en-US" noProof="0"/>
          </a:p>
        </p:txBody>
      </p:sp>
      <p:sp>
        <p:nvSpPr>
          <p:cNvPr id="29" name="文本占位符 26"/>
          <p:cNvSpPr>
            <a:spLocks noGrp="1"/>
          </p:cNvSpPr>
          <p:nvPr>
            <p:ph type="body" sz="quarter" idx="21" hasCustomPrompt="1"/>
          </p:nvPr>
        </p:nvSpPr>
        <p:spPr>
          <a:xfrm>
            <a:off x="770021" y="5451784"/>
            <a:ext cx="4367531" cy="324417"/>
          </a:xfrm>
        </p:spPr>
        <p:txBody>
          <a:bodyPr rtlCol="0">
            <a:noAutofit/>
          </a:bodyPr>
          <a:lstStyle>
            <a:lvl1pPr marL="0" indent="0" algn="l">
              <a:buNone/>
              <a:defRPr sz="2200" b="1" i="0">
                <a:solidFill>
                  <a:schemeClr val="bg2"/>
                </a:solidFill>
                <a:latin typeface="Microsoft YaHei UI" panose="020B0503020204020204" pitchFamily="34" charset="-122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 rtl="0"/>
            <a:r>
              <a:rPr lang="en-US" altLang="zh-CN" noProof="0"/>
              <a:t>20XX</a:t>
            </a:r>
            <a:endParaRPr lang="zh-CN" altLang="en-US" noProof="0"/>
          </a:p>
        </p:txBody>
      </p:sp>
      <p:sp>
        <p:nvSpPr>
          <p:cNvPr id="30" name="文本占位符 26"/>
          <p:cNvSpPr>
            <a:spLocks noGrp="1"/>
          </p:cNvSpPr>
          <p:nvPr>
            <p:ph type="body" sz="quarter" idx="20" hasCustomPrompt="1"/>
          </p:nvPr>
        </p:nvSpPr>
        <p:spPr>
          <a:xfrm>
            <a:off x="770021" y="5105536"/>
            <a:ext cx="4367531" cy="324417"/>
          </a:xfrm>
        </p:spPr>
        <p:txBody>
          <a:bodyPr rtlCol="0">
            <a:noAutofit/>
          </a:bodyPr>
          <a:lstStyle>
            <a:lvl1pPr marL="0" indent="0" algn="l">
              <a:buNone/>
              <a:defRPr sz="2200" b="0" i="0">
                <a:solidFill>
                  <a:schemeClr val="bg2"/>
                </a:solidFill>
                <a:latin typeface="Microsoft YaHei UI" panose="020B0503020204020204" pitchFamily="34" charset="-122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 rtl="0"/>
            <a:r>
              <a:rPr lang="zh-CN" altLang="en-US" noProof="0"/>
              <a:t>月</a:t>
            </a:r>
            <a:endParaRPr lang="zh-CN" altLang="en-US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感谢布局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图片占位符 32"/>
          <p:cNvSpPr>
            <a:spLocks noGrp="1"/>
          </p:cNvSpPr>
          <p:nvPr>
            <p:ph type="pic" sz="quarter" idx="26" hasCustomPrompt="1"/>
          </p:nvPr>
        </p:nvSpPr>
        <p:spPr>
          <a:xfrm>
            <a:off x="2" y="0"/>
            <a:ext cx="9155429" cy="6858000"/>
          </a:xfrm>
          <a:custGeom>
            <a:avLst/>
            <a:gdLst>
              <a:gd name="connsiteX0" fmla="*/ 5490209 w 9155429"/>
              <a:gd name="connsiteY0" fmla="*/ 3511550 h 6858000"/>
              <a:gd name="connsiteX1" fmla="*/ 6979919 w 9155429"/>
              <a:gd name="connsiteY1" fmla="*/ 3511550 h 6858000"/>
              <a:gd name="connsiteX2" fmla="*/ 5541009 w 9155429"/>
              <a:gd name="connsiteY2" fmla="*/ 6858000 h 6858000"/>
              <a:gd name="connsiteX3" fmla="*/ 4050029 w 9155429"/>
              <a:gd name="connsiteY3" fmla="*/ 6858000 h 6858000"/>
              <a:gd name="connsiteX4" fmla="*/ 0 w 9155429"/>
              <a:gd name="connsiteY4" fmla="*/ 3511550 h 6858000"/>
              <a:gd name="connsiteX5" fmla="*/ 2444750 w 9155429"/>
              <a:gd name="connsiteY5" fmla="*/ 3511550 h 6858000"/>
              <a:gd name="connsiteX6" fmla="*/ 1004570 w 9155429"/>
              <a:gd name="connsiteY6" fmla="*/ 6858000 h 6858000"/>
              <a:gd name="connsiteX7" fmla="*/ 0 w 9155429"/>
              <a:gd name="connsiteY7" fmla="*/ 6858000 h 6858000"/>
              <a:gd name="connsiteX8" fmla="*/ 7001509 w 9155429"/>
              <a:gd name="connsiteY8" fmla="*/ 1 h 6858000"/>
              <a:gd name="connsiteX9" fmla="*/ 8491219 w 9155429"/>
              <a:gd name="connsiteY9" fmla="*/ 1 h 6858000"/>
              <a:gd name="connsiteX10" fmla="*/ 7051039 w 9155429"/>
              <a:gd name="connsiteY10" fmla="*/ 3346450 h 6858000"/>
              <a:gd name="connsiteX11" fmla="*/ 5561329 w 9155429"/>
              <a:gd name="connsiteY11" fmla="*/ 3346450 h 6858000"/>
              <a:gd name="connsiteX12" fmla="*/ 8722359 w 9155429"/>
              <a:gd name="connsiteY12" fmla="*/ 0 h 6858000"/>
              <a:gd name="connsiteX13" fmla="*/ 9155429 w 9155429"/>
              <a:gd name="connsiteY13" fmla="*/ 0 h 6858000"/>
              <a:gd name="connsiteX14" fmla="*/ 6203949 w 9155429"/>
              <a:gd name="connsiteY14" fmla="*/ 6858000 h 6858000"/>
              <a:gd name="connsiteX15" fmla="*/ 5772149 w 9155429"/>
              <a:gd name="connsiteY15" fmla="*/ 6858000 h 6858000"/>
              <a:gd name="connsiteX16" fmla="*/ 4190999 w 9155429"/>
              <a:gd name="connsiteY16" fmla="*/ 0 h 6858000"/>
              <a:gd name="connsiteX17" fmla="*/ 6753859 w 9155429"/>
              <a:gd name="connsiteY17" fmla="*/ 0 h 6858000"/>
              <a:gd name="connsiteX18" fmla="*/ 3802379 w 9155429"/>
              <a:gd name="connsiteY18" fmla="*/ 6858000 h 6858000"/>
              <a:gd name="connsiteX19" fmla="*/ 1239520 w 9155429"/>
              <a:gd name="connsiteY19" fmla="*/ 6858000 h 6858000"/>
              <a:gd name="connsiteX20" fmla="*/ 0 w 9155429"/>
              <a:gd name="connsiteY20" fmla="*/ 0 h 6858000"/>
              <a:gd name="connsiteX21" fmla="*/ 3956050 w 9155429"/>
              <a:gd name="connsiteY21" fmla="*/ 0 h 6858000"/>
              <a:gd name="connsiteX22" fmla="*/ 2515869 w 9155429"/>
              <a:gd name="connsiteY22" fmla="*/ 3346450 h 6858000"/>
              <a:gd name="connsiteX23" fmla="*/ 0 w 9155429"/>
              <a:gd name="connsiteY23" fmla="*/ 33464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9155429" h="6858000">
                <a:moveTo>
                  <a:pt x="5490209" y="3511550"/>
                </a:moveTo>
                <a:lnTo>
                  <a:pt x="6979919" y="3511550"/>
                </a:lnTo>
                <a:lnTo>
                  <a:pt x="5541009" y="6858000"/>
                </a:lnTo>
                <a:lnTo>
                  <a:pt x="4050029" y="6858000"/>
                </a:lnTo>
                <a:close/>
                <a:moveTo>
                  <a:pt x="0" y="3511550"/>
                </a:moveTo>
                <a:lnTo>
                  <a:pt x="2444750" y="3511550"/>
                </a:lnTo>
                <a:lnTo>
                  <a:pt x="1004570" y="6858000"/>
                </a:lnTo>
                <a:lnTo>
                  <a:pt x="0" y="6858000"/>
                </a:lnTo>
                <a:close/>
                <a:moveTo>
                  <a:pt x="7001509" y="1"/>
                </a:moveTo>
                <a:lnTo>
                  <a:pt x="8491219" y="1"/>
                </a:lnTo>
                <a:lnTo>
                  <a:pt x="7051039" y="3346450"/>
                </a:lnTo>
                <a:lnTo>
                  <a:pt x="5561329" y="3346450"/>
                </a:lnTo>
                <a:close/>
                <a:moveTo>
                  <a:pt x="8722359" y="0"/>
                </a:moveTo>
                <a:lnTo>
                  <a:pt x="9155429" y="0"/>
                </a:lnTo>
                <a:lnTo>
                  <a:pt x="6203949" y="6858000"/>
                </a:lnTo>
                <a:lnTo>
                  <a:pt x="5772149" y="6858000"/>
                </a:lnTo>
                <a:close/>
                <a:moveTo>
                  <a:pt x="4190999" y="0"/>
                </a:moveTo>
                <a:lnTo>
                  <a:pt x="6753859" y="0"/>
                </a:lnTo>
                <a:lnTo>
                  <a:pt x="3802379" y="6858000"/>
                </a:lnTo>
                <a:lnTo>
                  <a:pt x="1239520" y="6858000"/>
                </a:lnTo>
                <a:close/>
                <a:moveTo>
                  <a:pt x="0" y="0"/>
                </a:moveTo>
                <a:lnTo>
                  <a:pt x="3956050" y="0"/>
                </a:lnTo>
                <a:lnTo>
                  <a:pt x="2515869" y="3346450"/>
                </a:lnTo>
                <a:lnTo>
                  <a:pt x="0" y="334645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rtlCol="0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zh-CN" altLang="en-US" noProof="0"/>
              <a:t>单击图标以添加图片</a:t>
            </a:r>
            <a:endParaRPr lang="zh-CN" altLang="en-US" noProof="0"/>
          </a:p>
        </p:txBody>
      </p:sp>
      <p:sp>
        <p:nvSpPr>
          <p:cNvPr id="14" name="图形 19"/>
          <p:cNvSpPr/>
          <p:nvPr userDrawn="1"/>
        </p:nvSpPr>
        <p:spPr>
          <a:xfrm flipH="1">
            <a:off x="9004387" y="3285679"/>
            <a:ext cx="3191256" cy="146304"/>
          </a:xfrm>
          <a:custGeom>
            <a:avLst/>
            <a:gdLst>
              <a:gd name="connsiteX0" fmla="*/ 7144 w 2800350"/>
              <a:gd name="connsiteY0" fmla="*/ 7144 h 114300"/>
              <a:gd name="connsiteX1" fmla="*/ 7144 w 2800350"/>
              <a:gd name="connsiteY1" fmla="*/ 115729 h 114300"/>
              <a:gd name="connsiteX2" fmla="*/ 2726531 w 2800350"/>
              <a:gd name="connsiteY2" fmla="*/ 115729 h 114300"/>
              <a:gd name="connsiteX3" fmla="*/ 2797969 w 2800350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00350" h="114300">
                <a:moveTo>
                  <a:pt x="7144" y="7144"/>
                </a:moveTo>
                <a:lnTo>
                  <a:pt x="7144" y="115729"/>
                </a:lnTo>
                <a:lnTo>
                  <a:pt x="2726531" y="115729"/>
                </a:lnTo>
                <a:lnTo>
                  <a:pt x="2797969" y="7144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r>
              <a:rPr lang="zh-CN" altLang="en-US" noProof="0">
                <a:latin typeface="Microsoft YaHei UI" panose="020B0503020204020204" pitchFamily="34" charset="-122"/>
              </a:rPr>
              <a:t> </a:t>
            </a:r>
            <a:endParaRPr lang="zh-CN" altLang="en-US" noProof="0">
              <a:latin typeface="Microsoft YaHei UI" panose="020B0503020204020204" pitchFamily="34" charset="-122"/>
            </a:endParaRPr>
          </a:p>
        </p:txBody>
      </p:sp>
      <p:sp>
        <p:nvSpPr>
          <p:cNvPr id="20" name="标题 1"/>
          <p:cNvSpPr>
            <a:spLocks noGrp="1"/>
          </p:cNvSpPr>
          <p:nvPr>
            <p:ph type="title" hasCustomPrompt="1"/>
          </p:nvPr>
        </p:nvSpPr>
        <p:spPr>
          <a:xfrm>
            <a:off x="7192372" y="1911780"/>
            <a:ext cx="4183939" cy="1343087"/>
          </a:xfrm>
        </p:spPr>
        <p:txBody>
          <a:bodyPr rtlCol="0">
            <a:noAutofit/>
          </a:bodyPr>
          <a:lstStyle>
            <a:lvl1pPr algn="r">
              <a:defRPr sz="70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zh-CN" altLang="en-US" noProof="0"/>
              <a:t>谢谢！</a:t>
            </a:r>
            <a:endParaRPr lang="zh-CN" altLang="en-US" noProof="0"/>
          </a:p>
        </p:txBody>
      </p:sp>
      <p:sp>
        <p:nvSpPr>
          <p:cNvPr id="21" name="文本占位符 14"/>
          <p:cNvSpPr>
            <a:spLocks noGrp="1"/>
          </p:cNvSpPr>
          <p:nvPr>
            <p:ph type="body" sz="quarter" idx="13" hasCustomPrompt="1"/>
          </p:nvPr>
        </p:nvSpPr>
        <p:spPr>
          <a:xfrm>
            <a:off x="8240540" y="3675708"/>
            <a:ext cx="3135771" cy="1101897"/>
          </a:xfrm>
        </p:spPr>
        <p:txBody>
          <a:bodyPr rtlCol="0">
            <a:noAutofit/>
          </a:bodyPr>
          <a:lstStyle>
            <a:lvl1pPr marL="0" indent="0" algn="r">
              <a:buNone/>
              <a:defRPr sz="3500" b="0" i="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en-US" altLang="zh-CN" noProof="0"/>
              <a:t>Alexander</a:t>
            </a:r>
            <a:br>
              <a:rPr lang="zh-CN" altLang="en-US" noProof="0"/>
            </a:br>
            <a:r>
              <a:rPr lang="en-US" altLang="zh-CN" noProof="0"/>
              <a:t>Martensson</a:t>
            </a:r>
            <a:endParaRPr lang="zh-CN" altLang="en-US" noProof="0"/>
          </a:p>
        </p:txBody>
      </p:sp>
      <p:sp>
        <p:nvSpPr>
          <p:cNvPr id="25" name="文本占位符 26"/>
          <p:cNvSpPr>
            <a:spLocks noGrp="1"/>
          </p:cNvSpPr>
          <p:nvPr>
            <p:ph type="body" sz="quarter" idx="22" hasCustomPrompt="1"/>
          </p:nvPr>
        </p:nvSpPr>
        <p:spPr>
          <a:xfrm>
            <a:off x="7008780" y="5019264"/>
            <a:ext cx="4367531" cy="474519"/>
          </a:xfrm>
        </p:spPr>
        <p:txBody>
          <a:bodyPr rtlCol="0">
            <a:noAutofit/>
          </a:bodyPr>
          <a:lstStyle>
            <a:lvl1pPr marL="0" indent="0" algn="r">
              <a:buNone/>
              <a:defRPr sz="2200" b="0" i="0">
                <a:solidFill>
                  <a:schemeClr val="bg1"/>
                </a:solidFill>
                <a:latin typeface="Microsoft YaHei UI" panose="020B0503020204020204" pitchFamily="34" charset="-122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 rtl="0"/>
            <a:r>
              <a:rPr lang="en-US" altLang="zh-CN" noProof="0"/>
              <a:t>678-555-0128</a:t>
            </a:r>
            <a:endParaRPr lang="zh-CN" altLang="en-US" noProof="0"/>
          </a:p>
        </p:txBody>
      </p:sp>
      <p:sp>
        <p:nvSpPr>
          <p:cNvPr id="28" name="文本占位符 26"/>
          <p:cNvSpPr>
            <a:spLocks noGrp="1"/>
          </p:cNvSpPr>
          <p:nvPr>
            <p:ph type="body" sz="quarter" idx="23" hasCustomPrompt="1"/>
          </p:nvPr>
        </p:nvSpPr>
        <p:spPr>
          <a:xfrm>
            <a:off x="7008780" y="4805882"/>
            <a:ext cx="4367531" cy="288000"/>
          </a:xfrm>
        </p:spPr>
        <p:txBody>
          <a:bodyPr rtlCol="0">
            <a:noAutofit/>
          </a:bodyPr>
          <a:lstStyle>
            <a:lvl1pPr marL="0" indent="0" algn="r">
              <a:buNone/>
              <a:defRPr sz="1400" b="0" i="0">
                <a:solidFill>
                  <a:schemeClr val="bg2"/>
                </a:solidFill>
                <a:latin typeface="Microsoft YaHei UI" panose="020B0503020204020204" pitchFamily="34" charset="-122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 rtl="0"/>
            <a:r>
              <a:rPr lang="zh-CN" altLang="en-US" noProof="0"/>
              <a:t>电话</a:t>
            </a:r>
            <a:endParaRPr lang="zh-CN" altLang="en-US" noProof="0"/>
          </a:p>
        </p:txBody>
      </p:sp>
      <p:sp>
        <p:nvSpPr>
          <p:cNvPr id="31" name="文本占位符 26"/>
          <p:cNvSpPr>
            <a:spLocks noGrp="1"/>
          </p:cNvSpPr>
          <p:nvPr>
            <p:ph type="body" sz="quarter" idx="24" hasCustomPrompt="1"/>
          </p:nvPr>
        </p:nvSpPr>
        <p:spPr>
          <a:xfrm>
            <a:off x="5455755" y="5685822"/>
            <a:ext cx="5920556" cy="474519"/>
          </a:xfrm>
        </p:spPr>
        <p:txBody>
          <a:bodyPr rtlCol="0">
            <a:noAutofit/>
          </a:bodyPr>
          <a:lstStyle>
            <a:lvl1pPr marL="0" indent="0" algn="r">
              <a:buNone/>
              <a:defRPr sz="2200" b="0" i="0">
                <a:solidFill>
                  <a:schemeClr val="bg1"/>
                </a:solidFill>
                <a:latin typeface="Microsoft YaHei UI" panose="020B0503020204020204" pitchFamily="34" charset="-122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 rtl="0"/>
            <a:r>
              <a:rPr lang="en-US" altLang="zh-CN" noProof="0"/>
              <a:t>martensson@example.com</a:t>
            </a:r>
            <a:endParaRPr lang="zh-CN" altLang="en-US" noProof="0"/>
          </a:p>
        </p:txBody>
      </p:sp>
      <p:sp>
        <p:nvSpPr>
          <p:cNvPr id="32" name="文本占位符 26"/>
          <p:cNvSpPr>
            <a:spLocks noGrp="1"/>
          </p:cNvSpPr>
          <p:nvPr>
            <p:ph type="body" sz="quarter" idx="25" hasCustomPrompt="1"/>
          </p:nvPr>
        </p:nvSpPr>
        <p:spPr>
          <a:xfrm>
            <a:off x="7008780" y="5466001"/>
            <a:ext cx="4367531" cy="288000"/>
          </a:xfrm>
        </p:spPr>
        <p:txBody>
          <a:bodyPr rtlCol="0">
            <a:noAutofit/>
          </a:bodyPr>
          <a:lstStyle>
            <a:lvl1pPr marL="0" indent="0" algn="r">
              <a:buNone/>
              <a:defRPr sz="1400" b="0" i="0">
                <a:solidFill>
                  <a:schemeClr val="bg2"/>
                </a:solidFill>
                <a:latin typeface="Microsoft YaHei UI" panose="020B0503020204020204" pitchFamily="34" charset="-122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 rtl="0"/>
            <a:r>
              <a:rPr lang="zh-CN" altLang="en-US" noProof="0"/>
              <a:t>电子邮件</a:t>
            </a:r>
            <a:endParaRPr lang="zh-CN" altLang="en-US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任意多边形：形状 13"/>
          <p:cNvSpPr/>
          <p:nvPr userDrawn="1"/>
        </p:nvSpPr>
        <p:spPr>
          <a:xfrm>
            <a:off x="3033191" y="0"/>
            <a:ext cx="9155634" cy="6858000"/>
          </a:xfrm>
          <a:custGeom>
            <a:avLst/>
            <a:gdLst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2101419 w 9155634"/>
              <a:gd name="connsiteY4" fmla="*/ 3511550 h 6858000"/>
              <a:gd name="connsiteX5" fmla="*/ 3591129 w 9155634"/>
              <a:gd name="connsiteY5" fmla="*/ 3511550 h 6858000"/>
              <a:gd name="connsiteX6" fmla="*/ 2150949 w 9155634"/>
              <a:gd name="connsiteY6" fmla="*/ 6858000 h 6858000"/>
              <a:gd name="connsiteX7" fmla="*/ 661239 w 9155634"/>
              <a:gd name="connsiteY7" fmla="*/ 6858000 h 6858000"/>
              <a:gd name="connsiteX8" fmla="*/ 8147889 w 9155634"/>
              <a:gd name="connsiteY8" fmla="*/ 0 h 6858000"/>
              <a:gd name="connsiteX9" fmla="*/ 9155634 w 9155634"/>
              <a:gd name="connsiteY9" fmla="*/ 0 h 6858000"/>
              <a:gd name="connsiteX10" fmla="*/ 9155634 w 9155634"/>
              <a:gd name="connsiteY10" fmla="*/ 3346450 h 6858000"/>
              <a:gd name="connsiteX11" fmla="*/ 6707709 w 9155634"/>
              <a:gd name="connsiteY11" fmla="*/ 3346450 h 6858000"/>
              <a:gd name="connsiteX12" fmla="*/ 5350079 w 9155634"/>
              <a:gd name="connsiteY12" fmla="*/ 0 h 6858000"/>
              <a:gd name="connsiteX13" fmla="*/ 7912939 w 9155634"/>
              <a:gd name="connsiteY13" fmla="*/ 0 h 6858000"/>
              <a:gd name="connsiteX14" fmla="*/ 4961459 w 9155634"/>
              <a:gd name="connsiteY14" fmla="*/ 6858000 h 6858000"/>
              <a:gd name="connsiteX15" fmla="*/ 2399869 w 9155634"/>
              <a:gd name="connsiteY15" fmla="*/ 6858000 h 6858000"/>
              <a:gd name="connsiteX16" fmla="*/ 3612719 w 9155634"/>
              <a:gd name="connsiteY16" fmla="*/ 0 h 6858000"/>
              <a:gd name="connsiteX17" fmla="*/ 5102429 w 9155634"/>
              <a:gd name="connsiteY17" fmla="*/ 0 h 6858000"/>
              <a:gd name="connsiteX18" fmla="*/ 3662249 w 9155634"/>
              <a:gd name="connsiteY18" fmla="*/ 3346450 h 6858000"/>
              <a:gd name="connsiteX19" fmla="*/ 2172539 w 9155634"/>
              <a:gd name="connsiteY19" fmla="*/ 3346450 h 6858000"/>
              <a:gd name="connsiteX20" fmla="*/ 2947249 w 9155634"/>
              <a:gd name="connsiteY20" fmla="*/ 0 h 6858000"/>
              <a:gd name="connsiteX21" fmla="*/ 3381579 w 9155634"/>
              <a:gd name="connsiteY21" fmla="*/ 0 h 6858000"/>
              <a:gd name="connsiteX22" fmla="*/ 430099 w 9155634"/>
              <a:gd name="connsiteY22" fmla="*/ 6858000 h 6858000"/>
              <a:gd name="connsiteX23" fmla="*/ 0 w 9155634"/>
              <a:gd name="connsiteY2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9155634" h="6858000">
                <a:moveTo>
                  <a:pt x="6636589" y="3511550"/>
                </a:moveTo>
                <a:lnTo>
                  <a:pt x="9155634" y="3511550"/>
                </a:lnTo>
                <a:lnTo>
                  <a:pt x="9155634" y="6858000"/>
                </a:lnTo>
                <a:lnTo>
                  <a:pt x="5196409" y="6858000"/>
                </a:lnTo>
                <a:close/>
                <a:moveTo>
                  <a:pt x="2101419" y="3511550"/>
                </a:moveTo>
                <a:lnTo>
                  <a:pt x="3591129" y="3511550"/>
                </a:lnTo>
                <a:lnTo>
                  <a:pt x="2150949" y="6858000"/>
                </a:lnTo>
                <a:lnTo>
                  <a:pt x="661239" y="6858000"/>
                </a:lnTo>
                <a:close/>
                <a:moveTo>
                  <a:pt x="8147889" y="0"/>
                </a:moveTo>
                <a:lnTo>
                  <a:pt x="9155634" y="0"/>
                </a:lnTo>
                <a:lnTo>
                  <a:pt x="9155634" y="3346450"/>
                </a:lnTo>
                <a:lnTo>
                  <a:pt x="6707709" y="3346450"/>
                </a:lnTo>
                <a:close/>
                <a:moveTo>
                  <a:pt x="5350079" y="0"/>
                </a:moveTo>
                <a:lnTo>
                  <a:pt x="7912939" y="0"/>
                </a:lnTo>
                <a:lnTo>
                  <a:pt x="4961459" y="6858000"/>
                </a:lnTo>
                <a:lnTo>
                  <a:pt x="2399869" y="6858000"/>
                </a:lnTo>
                <a:close/>
                <a:moveTo>
                  <a:pt x="3612719" y="0"/>
                </a:moveTo>
                <a:lnTo>
                  <a:pt x="5102429" y="0"/>
                </a:lnTo>
                <a:lnTo>
                  <a:pt x="3662249" y="3346450"/>
                </a:lnTo>
                <a:lnTo>
                  <a:pt x="2172539" y="3346450"/>
                </a:lnTo>
                <a:close/>
                <a:moveTo>
                  <a:pt x="2947249" y="0"/>
                </a:moveTo>
                <a:lnTo>
                  <a:pt x="3381579" y="0"/>
                </a:lnTo>
                <a:lnTo>
                  <a:pt x="43009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15000"/>
            </a:scheme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 rtl="0"/>
            <a:endParaRPr lang="zh-CN" altLang="en-US" noProof="0">
              <a:latin typeface="Microsoft YaHei UI" panose="020B0503020204020204" pitchFamily="34" charset="-122"/>
            </a:endParaRPr>
          </a:p>
        </p:txBody>
      </p:sp>
      <p:sp>
        <p:nvSpPr>
          <p:cNvPr id="22" name="图形 19"/>
          <p:cNvSpPr/>
          <p:nvPr/>
        </p:nvSpPr>
        <p:spPr>
          <a:xfrm>
            <a:off x="-10852" y="3369468"/>
            <a:ext cx="3722400" cy="144000"/>
          </a:xfrm>
          <a:custGeom>
            <a:avLst/>
            <a:gdLst>
              <a:gd name="connsiteX0" fmla="*/ 7144 w 2800350"/>
              <a:gd name="connsiteY0" fmla="*/ 7144 h 114300"/>
              <a:gd name="connsiteX1" fmla="*/ 7144 w 2800350"/>
              <a:gd name="connsiteY1" fmla="*/ 115729 h 114300"/>
              <a:gd name="connsiteX2" fmla="*/ 2726531 w 2800350"/>
              <a:gd name="connsiteY2" fmla="*/ 115729 h 114300"/>
              <a:gd name="connsiteX3" fmla="*/ 2797969 w 2800350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00350" h="114300">
                <a:moveTo>
                  <a:pt x="7144" y="7144"/>
                </a:moveTo>
                <a:lnTo>
                  <a:pt x="7144" y="115729"/>
                </a:lnTo>
                <a:lnTo>
                  <a:pt x="2726531" y="115729"/>
                </a:lnTo>
                <a:lnTo>
                  <a:pt x="2797969" y="7144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r>
              <a:rPr lang="zh-CN" altLang="en-US" noProof="0">
                <a:latin typeface="Microsoft YaHei UI" panose="020B0503020204020204" pitchFamily="34" charset="-122"/>
              </a:rPr>
              <a:t> </a:t>
            </a:r>
            <a:endParaRPr lang="zh-CN" altLang="ru-RU" noProof="0">
              <a:latin typeface="Microsoft YaHei UI" panose="020B0503020204020204" pitchFamily="34" charset="-122"/>
            </a:endParaRPr>
          </a:p>
        </p:txBody>
      </p:sp>
      <p:sp>
        <p:nvSpPr>
          <p:cNvPr id="26" name="标题 1"/>
          <p:cNvSpPr>
            <a:spLocks noGrp="1"/>
          </p:cNvSpPr>
          <p:nvPr>
            <p:ph type="title" hasCustomPrompt="1"/>
          </p:nvPr>
        </p:nvSpPr>
        <p:spPr>
          <a:xfrm>
            <a:off x="770021" y="1096344"/>
            <a:ext cx="10510754" cy="2281355"/>
          </a:xfrm>
        </p:spPr>
        <p:txBody>
          <a:bodyPr rtlCol="0">
            <a:noAutofit/>
          </a:bodyPr>
          <a:lstStyle>
            <a:lvl1pPr algn="l">
              <a:defRPr sz="70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zh-CN" altLang="en-US" noProof="0"/>
              <a:t>演示文稿</a:t>
            </a:r>
            <a:br>
              <a:rPr lang="zh-CN" altLang="ru-RU" noProof="0"/>
            </a:br>
            <a:r>
              <a:rPr lang="zh-CN" altLang="en-US" noProof="0"/>
              <a:t>标题</a:t>
            </a:r>
            <a:endParaRPr lang="zh-CN" altLang="ru-RU" noProof="0"/>
          </a:p>
        </p:txBody>
      </p:sp>
      <p:sp>
        <p:nvSpPr>
          <p:cNvPr id="15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770021" y="3773554"/>
            <a:ext cx="10090287" cy="1101897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3500" b="0" i="0"/>
            </a:lvl1pPr>
          </a:lstStyle>
          <a:p>
            <a:pPr marL="228600" lvl="0" indent="-228600" rtl="0"/>
            <a:r>
              <a:rPr lang="zh-CN" altLang="en-US" noProof="0"/>
              <a:t>单击以编辑母版副标题样式</a:t>
            </a:r>
            <a:endParaRPr lang="zh-CN" altLang="en-US" noProof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任意多边形：形状 8"/>
          <p:cNvSpPr/>
          <p:nvPr userDrawn="1"/>
        </p:nvSpPr>
        <p:spPr>
          <a:xfrm>
            <a:off x="-1" y="172278"/>
            <a:ext cx="12192000" cy="6559826"/>
          </a:xfrm>
          <a:custGeom>
            <a:avLst/>
            <a:gdLst>
              <a:gd name="connsiteX0" fmla="*/ 5864259 w 12192000"/>
              <a:gd name="connsiteY0" fmla="*/ 2854132 h 6559826"/>
              <a:gd name="connsiteX1" fmla="*/ 5864259 w 12192000"/>
              <a:gd name="connsiteY1" fmla="*/ 5342062 h 6559826"/>
              <a:gd name="connsiteX2" fmla="*/ 6907 w 12192000"/>
              <a:gd name="connsiteY2" fmla="*/ 6559826 h 6559826"/>
              <a:gd name="connsiteX3" fmla="*/ 0 w 12192000"/>
              <a:gd name="connsiteY3" fmla="*/ 6559826 h 6559826"/>
              <a:gd name="connsiteX4" fmla="*/ 0 w 12192000"/>
              <a:gd name="connsiteY4" fmla="*/ 4073332 h 6559826"/>
              <a:gd name="connsiteX5" fmla="*/ 12192000 w 12192000"/>
              <a:gd name="connsiteY5" fmla="*/ 2685378 h 6559826"/>
              <a:gd name="connsiteX6" fmla="*/ 12192000 w 12192000"/>
              <a:gd name="connsiteY6" fmla="*/ 5173308 h 6559826"/>
              <a:gd name="connsiteX7" fmla="*/ 6104805 w 12192000"/>
              <a:gd name="connsiteY7" fmla="*/ 6429182 h 6559826"/>
              <a:gd name="connsiteX8" fmla="*/ 6104805 w 12192000"/>
              <a:gd name="connsiteY8" fmla="*/ 3941252 h 6559826"/>
              <a:gd name="connsiteX9" fmla="*/ 11991762 w 12192000"/>
              <a:gd name="connsiteY9" fmla="*/ 0 h 6559826"/>
              <a:gd name="connsiteX10" fmla="*/ 12192000 w 12192000"/>
              <a:gd name="connsiteY10" fmla="*/ 0 h 6559826"/>
              <a:gd name="connsiteX11" fmla="*/ 12192000 w 12192000"/>
              <a:gd name="connsiteY11" fmla="*/ 2446611 h 6559826"/>
              <a:gd name="connsiteX12" fmla="*/ 6104805 w 12192000"/>
              <a:gd name="connsiteY12" fmla="*/ 3701222 h 6559826"/>
              <a:gd name="connsiteX13" fmla="*/ 6104805 w 12192000"/>
              <a:gd name="connsiteY13" fmla="*/ 1214562 h 6559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6559826">
                <a:moveTo>
                  <a:pt x="5864259" y="2854132"/>
                </a:moveTo>
                <a:lnTo>
                  <a:pt x="5864259" y="5342062"/>
                </a:lnTo>
                <a:lnTo>
                  <a:pt x="6907" y="6559826"/>
                </a:lnTo>
                <a:lnTo>
                  <a:pt x="0" y="6559826"/>
                </a:lnTo>
                <a:lnTo>
                  <a:pt x="0" y="4073332"/>
                </a:lnTo>
                <a:close/>
                <a:moveTo>
                  <a:pt x="12192000" y="2685378"/>
                </a:moveTo>
                <a:lnTo>
                  <a:pt x="12192000" y="5173308"/>
                </a:lnTo>
                <a:lnTo>
                  <a:pt x="6104805" y="6429182"/>
                </a:lnTo>
                <a:lnTo>
                  <a:pt x="6104805" y="3941252"/>
                </a:lnTo>
                <a:close/>
                <a:moveTo>
                  <a:pt x="11991762" y="0"/>
                </a:moveTo>
                <a:lnTo>
                  <a:pt x="12192000" y="0"/>
                </a:lnTo>
                <a:lnTo>
                  <a:pt x="12192000" y="2446611"/>
                </a:lnTo>
                <a:lnTo>
                  <a:pt x="6104805" y="3701222"/>
                </a:lnTo>
                <a:lnTo>
                  <a:pt x="6104805" y="1214562"/>
                </a:lnTo>
                <a:close/>
              </a:path>
            </a:pathLst>
          </a:custGeom>
          <a:solidFill>
            <a:schemeClr val="bg2">
              <a:alpha val="15000"/>
            </a:scheme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 rtl="0"/>
            <a:endParaRPr lang="zh-CN" altLang="en-US" noProof="0">
              <a:latin typeface="Microsoft YaHei UI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77240" y="1033272"/>
            <a:ext cx="5056083" cy="782638"/>
          </a:xfrm>
        </p:spPr>
        <p:txBody>
          <a:bodyPr rtlCol="0"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zh-CN" altLang="en-US" noProof="0"/>
              <a:t>分隔幻灯片</a:t>
            </a:r>
            <a:endParaRPr lang="zh-CN" altLang="ru-RU" noProof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ru-RU" altLang="zh-CN" noProof="0" smtClean="0"/>
            </a:fld>
            <a:endParaRPr lang="zh-CN" altLang="en-US" noProof="0"/>
          </a:p>
        </p:txBody>
      </p:sp>
      <p:sp>
        <p:nvSpPr>
          <p:cNvPr id="15" name="图形 4"/>
          <p:cNvSpPr/>
          <p:nvPr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CN" altLang="ru-RU" noProof="0">
              <a:latin typeface="Microsoft YaHei UI" panose="020B0503020204020204" pitchFamily="34" charset="-122"/>
            </a:endParaRPr>
          </a:p>
        </p:txBody>
      </p:sp>
      <p:sp>
        <p:nvSpPr>
          <p:cNvPr id="17" name="图形 15"/>
          <p:cNvSpPr/>
          <p:nvPr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CN" altLang="ru-RU" noProof="0">
              <a:latin typeface="Microsoft YaHei UI" panose="020B0503020204020204" pitchFamily="34" charset="-122"/>
            </a:endParaRPr>
          </a:p>
        </p:txBody>
      </p:sp>
      <p:sp>
        <p:nvSpPr>
          <p:cNvPr id="10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777240" y="2225393"/>
            <a:ext cx="5110693" cy="78263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2200"/>
            </a:lvl1pPr>
          </a:lstStyle>
          <a:p>
            <a:pPr marL="228600" lvl="0" indent="-228600" rtl="0"/>
            <a:r>
              <a:rPr lang="zh-CN" altLang="en-US" noProof="0"/>
              <a:t>编辑母版文本样式</a:t>
            </a:r>
            <a:endParaRPr lang="zh-CN" altLang="en-US" noProof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图形 1"/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任意多边形：形状 11"/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zh-CN" altLang="ru-RU" noProof="0">
                <a:latin typeface="Microsoft YaHei UI" panose="020B0503020204020204" pitchFamily="34" charset="-122"/>
              </a:endParaRPr>
            </a:p>
          </p:txBody>
        </p:sp>
        <p:sp>
          <p:nvSpPr>
            <p:cNvPr id="13" name="任意多边形：形状 12"/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zh-CN" altLang="ru-RU" noProof="0">
                <a:latin typeface="Microsoft YaHei UI" panose="020B0503020204020204" pitchFamily="34" charset="-122"/>
              </a:endParaRPr>
            </a:p>
          </p:txBody>
        </p:sp>
      </p:grp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ru-RU" altLang="zh-CN" noProof="0" smtClean="0"/>
            </a:fld>
            <a:endParaRPr lang="zh-CN" altLang="en-US" noProof="0"/>
          </a:p>
        </p:txBody>
      </p:sp>
      <p:sp>
        <p:nvSpPr>
          <p:cNvPr id="20" name="图形 4"/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CN" altLang="ru-RU" noProof="0">
              <a:latin typeface="Microsoft YaHei UI" panose="020B0503020204020204" pitchFamily="34" charset="-122"/>
            </a:endParaRPr>
          </a:p>
        </p:txBody>
      </p:sp>
      <p:sp>
        <p:nvSpPr>
          <p:cNvPr id="14" name="图形 15"/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CN" altLang="ru-RU" noProof="0">
              <a:latin typeface="Microsoft YaHei UI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 anchor="b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/>
          </a:p>
        </p:txBody>
      </p:sp>
      <p:sp>
        <p:nvSpPr>
          <p:cNvPr id="10" name="内容占位符 2"/>
          <p:cNvSpPr>
            <a:spLocks noGrp="1"/>
          </p:cNvSpPr>
          <p:nvPr>
            <p:ph idx="1" hasCustomPrompt="1"/>
          </p:nvPr>
        </p:nvSpPr>
        <p:spPr>
          <a:xfrm>
            <a:off x="838200" y="2277755"/>
            <a:ext cx="10515600" cy="3899207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第二级</a:t>
            </a:r>
            <a:endParaRPr lang="zh-CN" altLang="en-US" noProof="0"/>
          </a:p>
          <a:p>
            <a:pPr lvl="2" rtl="0"/>
            <a:r>
              <a:rPr lang="zh-CN" altLang="en-US" noProof="0"/>
              <a:t>第三级</a:t>
            </a:r>
            <a:endParaRPr lang="zh-CN" altLang="en-US" noProof="0"/>
          </a:p>
          <a:p>
            <a:pPr lvl="3" rtl="0"/>
            <a:r>
              <a:rPr lang="zh-CN" altLang="en-US" noProof="0"/>
              <a:t>第四级</a:t>
            </a:r>
            <a:endParaRPr lang="zh-CN" altLang="en-US" noProof="0"/>
          </a:p>
          <a:p>
            <a:pPr lvl="4" rtl="0"/>
            <a:r>
              <a:rPr lang="zh-CN" altLang="en-US" noProof="0"/>
              <a:t>第五级</a:t>
            </a:r>
            <a:endParaRPr lang="zh-CN" altLang="en-US" noProof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图形 1"/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任意多边形：形状 11"/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zh-CN" altLang="ru-RU" noProof="0">
                <a:latin typeface="Microsoft YaHei UI" panose="020B0503020204020204" pitchFamily="34" charset="-122"/>
              </a:endParaRPr>
            </a:p>
          </p:txBody>
        </p:sp>
        <p:sp>
          <p:nvSpPr>
            <p:cNvPr id="13" name="任意多边形：形状 12"/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zh-CN" altLang="ru-RU" noProof="0">
                <a:latin typeface="Microsoft YaHei UI" panose="020B0503020204020204" pitchFamily="34" charset="-122"/>
              </a:endParaRPr>
            </a:p>
          </p:txBody>
        </p:sp>
      </p:grp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ru-RU" altLang="zh-CN" noProof="0" smtClean="0"/>
            </a:fld>
            <a:endParaRPr lang="zh-CN" altLang="en-US" noProof="0"/>
          </a:p>
        </p:txBody>
      </p:sp>
      <p:sp>
        <p:nvSpPr>
          <p:cNvPr id="20" name="图形 4"/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CN" altLang="ru-RU" noProof="0">
              <a:latin typeface="Microsoft YaHei UI" panose="020B0503020204020204" pitchFamily="34" charset="-122"/>
            </a:endParaRPr>
          </a:p>
        </p:txBody>
      </p:sp>
      <p:sp>
        <p:nvSpPr>
          <p:cNvPr id="14" name="图形 15"/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CN" altLang="ru-RU" noProof="0">
              <a:latin typeface="Microsoft YaHei UI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 anchor="b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/>
          </a:p>
        </p:txBody>
      </p:sp>
      <p:sp>
        <p:nvSpPr>
          <p:cNvPr id="15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2277755"/>
            <a:ext cx="5181600" cy="3899207"/>
          </a:xfrm>
        </p:spPr>
        <p:txBody>
          <a:bodyPr rtlCol="0"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第二级</a:t>
            </a:r>
            <a:endParaRPr lang="zh-CN" altLang="en-US" noProof="0"/>
          </a:p>
          <a:p>
            <a:pPr lvl="2" rtl="0"/>
            <a:r>
              <a:rPr lang="zh-CN" altLang="en-US" noProof="0"/>
              <a:t>第三级</a:t>
            </a:r>
            <a:endParaRPr lang="zh-CN" altLang="en-US" noProof="0"/>
          </a:p>
          <a:p>
            <a:pPr lvl="3" rtl="0"/>
            <a:r>
              <a:rPr lang="zh-CN" altLang="en-US" noProof="0"/>
              <a:t>第四级</a:t>
            </a:r>
            <a:endParaRPr lang="zh-CN" altLang="en-US" noProof="0"/>
          </a:p>
          <a:p>
            <a:pPr lvl="4" rtl="0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16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2277755"/>
            <a:ext cx="5181600" cy="3899208"/>
          </a:xfrm>
        </p:spPr>
        <p:txBody>
          <a:bodyPr rtlCol="0"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第二级</a:t>
            </a:r>
            <a:endParaRPr lang="zh-CN" altLang="en-US" noProof="0"/>
          </a:p>
          <a:p>
            <a:pPr lvl="2" rtl="0"/>
            <a:r>
              <a:rPr lang="zh-CN" altLang="en-US" noProof="0"/>
              <a:t>第三级</a:t>
            </a:r>
            <a:endParaRPr lang="zh-CN" altLang="en-US" noProof="0"/>
          </a:p>
          <a:p>
            <a:pPr lvl="3" rtl="0"/>
            <a:r>
              <a:rPr lang="zh-CN" altLang="en-US" noProof="0"/>
              <a:t>第四级</a:t>
            </a:r>
            <a:endParaRPr lang="zh-CN" altLang="en-US" noProof="0"/>
          </a:p>
          <a:p>
            <a:pPr lvl="4" rtl="0"/>
            <a:r>
              <a:rPr lang="zh-CN" altLang="en-US" noProof="0"/>
              <a:t>第五级</a:t>
            </a:r>
            <a:endParaRPr lang="zh-CN" altLang="en-US" noProof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图形 1"/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任意多边形：形状 11"/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zh-CN" altLang="ru-RU" noProof="0">
                <a:latin typeface="Microsoft YaHei UI" panose="020B0503020204020204" pitchFamily="34" charset="-122"/>
              </a:endParaRPr>
            </a:p>
          </p:txBody>
        </p:sp>
        <p:sp>
          <p:nvSpPr>
            <p:cNvPr id="13" name="任意多边形：形状 12"/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zh-CN" altLang="ru-RU" noProof="0">
                <a:latin typeface="Microsoft YaHei UI" panose="020B0503020204020204" pitchFamily="34" charset="-122"/>
              </a:endParaRPr>
            </a:p>
          </p:txBody>
        </p:sp>
      </p:grp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ru-RU" altLang="zh-CN" noProof="0" smtClean="0"/>
            </a:fld>
            <a:endParaRPr lang="zh-CN" altLang="en-US" noProof="0"/>
          </a:p>
        </p:txBody>
      </p:sp>
      <p:sp>
        <p:nvSpPr>
          <p:cNvPr id="20" name="图形 4"/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CN" altLang="ru-RU" noProof="0">
              <a:latin typeface="Microsoft YaHei UI" panose="020B0503020204020204" pitchFamily="34" charset="-122"/>
            </a:endParaRPr>
          </a:p>
        </p:txBody>
      </p:sp>
      <p:sp>
        <p:nvSpPr>
          <p:cNvPr id="14" name="图形 15"/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CN" altLang="ru-RU" noProof="0">
              <a:latin typeface="Microsoft YaHei UI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 anchor="b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/>
          </a:p>
        </p:txBody>
      </p:sp>
      <p:sp>
        <p:nvSpPr>
          <p:cNvPr id="15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2068513"/>
            <a:ext cx="5157787" cy="436562"/>
          </a:xfrm>
        </p:spPr>
        <p:txBody>
          <a:bodyPr rtlCol="0"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</p:txBody>
      </p:sp>
      <p:sp>
        <p:nvSpPr>
          <p:cNvPr id="16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 rtlCol="0"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第二级</a:t>
            </a:r>
            <a:endParaRPr lang="zh-CN" altLang="en-US" noProof="0"/>
          </a:p>
          <a:p>
            <a:pPr lvl="2" rtl="0"/>
            <a:r>
              <a:rPr lang="zh-CN" altLang="en-US" noProof="0"/>
              <a:t>第三级</a:t>
            </a:r>
            <a:endParaRPr lang="zh-CN" altLang="en-US" noProof="0"/>
          </a:p>
          <a:p>
            <a:pPr lvl="3" rtl="0"/>
            <a:r>
              <a:rPr lang="zh-CN" altLang="en-US" noProof="0"/>
              <a:t>第四级</a:t>
            </a:r>
            <a:endParaRPr lang="zh-CN" altLang="en-US" noProof="0"/>
          </a:p>
          <a:p>
            <a:pPr lvl="4" rtl="0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17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2068511"/>
            <a:ext cx="5183188" cy="436563"/>
          </a:xfrm>
        </p:spPr>
        <p:txBody>
          <a:bodyPr rtlCol="0"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</p:txBody>
      </p:sp>
      <p:sp>
        <p:nvSpPr>
          <p:cNvPr id="18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 rtlCol="0"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第二级</a:t>
            </a:r>
            <a:endParaRPr lang="zh-CN" altLang="en-US" noProof="0"/>
          </a:p>
          <a:p>
            <a:pPr lvl="2" rtl="0"/>
            <a:r>
              <a:rPr lang="zh-CN" altLang="en-US" noProof="0"/>
              <a:t>第三级</a:t>
            </a:r>
            <a:endParaRPr lang="zh-CN" altLang="en-US" noProof="0"/>
          </a:p>
          <a:p>
            <a:pPr lvl="3" rtl="0"/>
            <a:r>
              <a:rPr lang="zh-CN" altLang="en-US" noProof="0"/>
              <a:t>第四级</a:t>
            </a:r>
            <a:endParaRPr lang="zh-CN" altLang="en-US" noProof="0"/>
          </a:p>
          <a:p>
            <a:pPr lvl="4" rtl="0"/>
            <a:r>
              <a:rPr lang="zh-CN" altLang="en-US" noProof="0"/>
              <a:t>第五级</a:t>
            </a:r>
            <a:endParaRPr lang="zh-CN" altLang="en-US" noProof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带标题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图形 1"/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任意多边形：形状 11"/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zh-CN" altLang="ru-RU" noProof="0">
                <a:latin typeface="Microsoft YaHei UI" panose="020B0503020204020204" pitchFamily="34" charset="-122"/>
              </a:endParaRPr>
            </a:p>
          </p:txBody>
        </p:sp>
        <p:sp>
          <p:nvSpPr>
            <p:cNvPr id="13" name="任意多边形：形状 12"/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zh-CN" altLang="ru-RU" noProof="0">
                <a:latin typeface="Microsoft YaHei UI" panose="020B0503020204020204" pitchFamily="34" charset="-122"/>
              </a:endParaRPr>
            </a:p>
          </p:txBody>
        </p:sp>
      </p:grp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ru-RU" altLang="zh-CN" noProof="0" smtClean="0"/>
            </a:fld>
            <a:endParaRPr lang="zh-CN" altLang="en-US" noProof="0"/>
          </a:p>
        </p:txBody>
      </p:sp>
      <p:sp>
        <p:nvSpPr>
          <p:cNvPr id="20" name="图形 4"/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CN" altLang="ru-RU" noProof="0">
              <a:latin typeface="Microsoft YaHei UI" panose="020B0503020204020204" pitchFamily="34" charset="-122"/>
            </a:endParaRPr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345096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/>
          </a:p>
        </p:txBody>
      </p:sp>
      <p:sp>
        <p:nvSpPr>
          <p:cNvPr id="8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166148"/>
            <a:ext cx="3932237" cy="3702840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</p:txBody>
      </p:sp>
      <p:sp>
        <p:nvSpPr>
          <p:cNvPr id="9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457201"/>
            <a:ext cx="6172200" cy="5403850"/>
          </a:xfrm>
        </p:spPr>
        <p:txBody>
          <a:bodyPr rtlCol="0"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>
                <a:solidFill>
                  <a:schemeClr val="bg1"/>
                </a:solidFill>
              </a:defRPr>
            </a:lvl2pPr>
            <a:lvl3pPr>
              <a:defRPr sz="24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第二级</a:t>
            </a:r>
            <a:endParaRPr lang="zh-CN" altLang="en-US" noProof="0"/>
          </a:p>
          <a:p>
            <a:pPr lvl="2" rtl="0"/>
            <a:r>
              <a:rPr lang="zh-CN" altLang="en-US" noProof="0"/>
              <a:t>第三级</a:t>
            </a:r>
            <a:endParaRPr lang="zh-CN" altLang="en-US" noProof="0"/>
          </a:p>
          <a:p>
            <a:pPr lvl="3" rtl="0"/>
            <a:r>
              <a:rPr lang="zh-CN" altLang="en-US" noProof="0"/>
              <a:t>第四级</a:t>
            </a:r>
            <a:endParaRPr lang="zh-CN" altLang="en-US" noProof="0"/>
          </a:p>
          <a:p>
            <a:pPr lvl="4" rtl="0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10" name="图形 15"/>
          <p:cNvSpPr/>
          <p:nvPr userDrawn="1"/>
        </p:nvSpPr>
        <p:spPr>
          <a:xfrm>
            <a:off x="-11174" y="1947672"/>
            <a:ext cx="493776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CN" altLang="ru-RU" noProof="0">
              <a:latin typeface="Microsoft YaHei UI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带标题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ru-RU" altLang="zh-CN" noProof="0" smtClean="0"/>
            </a:fld>
            <a:endParaRPr lang="zh-CN" altLang="en-US" noProof="0"/>
          </a:p>
        </p:txBody>
      </p:sp>
      <p:sp>
        <p:nvSpPr>
          <p:cNvPr id="26" name="图形 4"/>
          <p:cNvSpPr/>
          <p:nvPr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CN" altLang="ru-RU" noProof="0">
              <a:latin typeface="Microsoft YaHei UI" panose="020B0503020204020204" pitchFamily="34" charset="-122"/>
            </a:endParaRPr>
          </a:p>
        </p:txBody>
      </p:sp>
      <p:sp>
        <p:nvSpPr>
          <p:cNvPr id="11" name="图形 15"/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CN" altLang="ru-RU" noProof="0">
              <a:latin typeface="Microsoft YaHei UI" panose="020B0503020204020204" pitchFamily="34" charset="-122"/>
            </a:endParaRPr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380744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/>
          </a:p>
        </p:txBody>
      </p:sp>
      <p:sp>
        <p:nvSpPr>
          <p:cNvPr id="10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130500"/>
            <a:ext cx="3932237" cy="37384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</p:txBody>
      </p:sp>
      <p:sp>
        <p:nvSpPr>
          <p:cNvPr id="13" name="图片占位符 12"/>
          <p:cNvSpPr>
            <a:spLocks noGrp="1"/>
          </p:cNvSpPr>
          <p:nvPr>
            <p:ph type="pic" idx="1"/>
          </p:nvPr>
        </p:nvSpPr>
        <p:spPr>
          <a:xfrm>
            <a:off x="5519738" y="0"/>
            <a:ext cx="6103620" cy="6857999"/>
          </a:xfrm>
          <a:custGeom>
            <a:avLst/>
            <a:gdLst>
              <a:gd name="connsiteX0" fmla="*/ 3914141 w 6103620"/>
              <a:gd name="connsiteY0" fmla="*/ 914400 h 6857999"/>
              <a:gd name="connsiteX1" fmla="*/ 6103620 w 6103620"/>
              <a:gd name="connsiteY1" fmla="*/ 914400 h 6857999"/>
              <a:gd name="connsiteX2" fmla="*/ 6103620 w 6103620"/>
              <a:gd name="connsiteY2" fmla="*/ 914404 h 6857999"/>
              <a:gd name="connsiteX3" fmla="*/ 4339591 w 6103620"/>
              <a:gd name="connsiteY3" fmla="*/ 6857999 h 6857999"/>
              <a:gd name="connsiteX4" fmla="*/ 2150113 w 6103620"/>
              <a:gd name="connsiteY4" fmla="*/ 6857999 h 6857999"/>
              <a:gd name="connsiteX5" fmla="*/ 1769111 w 6103620"/>
              <a:gd name="connsiteY5" fmla="*/ 0 h 6857999"/>
              <a:gd name="connsiteX6" fmla="*/ 3958591 w 6103620"/>
              <a:gd name="connsiteY6" fmla="*/ 0 h 6857999"/>
              <a:gd name="connsiteX7" fmla="*/ 2189480 w 6103620"/>
              <a:gd name="connsiteY7" fmla="*/ 5943601 h 6857999"/>
              <a:gd name="connsiteX8" fmla="*/ 0 w 6103620"/>
              <a:gd name="connsiteY8" fmla="*/ 5943601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103620" h="6857999">
                <a:moveTo>
                  <a:pt x="3914141" y="914400"/>
                </a:moveTo>
                <a:lnTo>
                  <a:pt x="6103620" y="914400"/>
                </a:lnTo>
                <a:lnTo>
                  <a:pt x="6103620" y="914404"/>
                </a:lnTo>
                <a:lnTo>
                  <a:pt x="4339591" y="6857999"/>
                </a:lnTo>
                <a:lnTo>
                  <a:pt x="2150113" y="6857999"/>
                </a:lnTo>
                <a:close/>
                <a:moveTo>
                  <a:pt x="1769111" y="0"/>
                </a:moveTo>
                <a:lnTo>
                  <a:pt x="3958591" y="0"/>
                </a:lnTo>
                <a:lnTo>
                  <a:pt x="2189480" y="5943601"/>
                </a:lnTo>
                <a:lnTo>
                  <a:pt x="0" y="5943601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rtlCol="0" anchor="ctr" anchorCtr="0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图形 1"/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任意多边形：形状 11"/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zh-CN" altLang="ru-RU" noProof="0">
                <a:latin typeface="Microsoft YaHei UI" panose="020B0503020204020204" pitchFamily="34" charset="-122"/>
              </a:endParaRPr>
            </a:p>
          </p:txBody>
        </p:sp>
        <p:sp>
          <p:nvSpPr>
            <p:cNvPr id="13" name="任意多边形：形状 12"/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zh-CN" altLang="ru-RU" noProof="0">
                <a:latin typeface="Microsoft YaHei UI" panose="020B0503020204020204" pitchFamily="34" charset="-122"/>
              </a:endParaRPr>
            </a:p>
          </p:txBody>
        </p:sp>
      </p:grp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ru-RU" altLang="zh-CN" noProof="0" smtClean="0"/>
            </a:fld>
            <a:endParaRPr lang="zh-CN" altLang="en-US" noProof="0"/>
          </a:p>
        </p:txBody>
      </p:sp>
      <p:sp>
        <p:nvSpPr>
          <p:cNvPr id="20" name="图形 4"/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CN" altLang="ru-RU" noProof="0">
              <a:latin typeface="Microsoft YaHei UI" panose="020B0503020204020204" pitchFamily="34" charset="-122"/>
            </a:endParaRPr>
          </a:p>
        </p:txBody>
      </p: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74032" y="1033272"/>
            <a:ext cx="5056083" cy="782638"/>
          </a:xfrm>
        </p:spPr>
        <p:txBody>
          <a:bodyPr rtlCol="0"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zh-CN" altLang="en-US" noProof="0"/>
              <a:t>空幻灯片</a:t>
            </a:r>
            <a:endParaRPr lang="zh-CN" altLang="ru-RU" noProof="0"/>
          </a:p>
        </p:txBody>
      </p:sp>
      <p:sp>
        <p:nvSpPr>
          <p:cNvPr id="14" name="图形 15"/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CN" altLang="ru-RU" noProof="0">
              <a:latin typeface="Microsoft YaHei UI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图形 1"/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任意多边形：形状 11"/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</a:endParaRPr>
            </a:p>
          </p:txBody>
        </p:sp>
        <p:sp>
          <p:nvSpPr>
            <p:cNvPr id="13" name="任意多边形：形状 12"/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</a:endParaRPr>
            </a:p>
          </p:txBody>
        </p:sp>
      </p:grp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en-US" altLang="zh-CN" noProof="0" smtClean="0"/>
            </a:fld>
            <a:endParaRPr lang="zh-CN" altLang="en-US" noProof="0" dirty="0"/>
          </a:p>
        </p:txBody>
      </p:sp>
      <p:sp>
        <p:nvSpPr>
          <p:cNvPr id="20" name="图形 4"/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CN" altLang="en-US" noProof="0">
              <a:latin typeface="Microsoft YaHei UI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包含图像的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图片占位符 38"/>
          <p:cNvSpPr>
            <a:spLocks noGrp="1"/>
          </p:cNvSpPr>
          <p:nvPr>
            <p:ph type="pic" sz="quarter" idx="14" hasCustomPrompt="1"/>
          </p:nvPr>
        </p:nvSpPr>
        <p:spPr>
          <a:xfrm>
            <a:off x="-1" y="130966"/>
            <a:ext cx="12192000" cy="6602574"/>
          </a:xfrm>
          <a:custGeom>
            <a:avLst/>
            <a:gdLst>
              <a:gd name="connsiteX0" fmla="*/ 5864259 w 12192000"/>
              <a:gd name="connsiteY0" fmla="*/ 2895444 h 6602574"/>
              <a:gd name="connsiteX1" fmla="*/ 5864259 w 12192000"/>
              <a:gd name="connsiteY1" fmla="*/ 5383374 h 6602574"/>
              <a:gd name="connsiteX2" fmla="*/ 0 w 12192000"/>
              <a:gd name="connsiteY2" fmla="*/ 6602574 h 6602574"/>
              <a:gd name="connsiteX3" fmla="*/ 0 w 12192000"/>
              <a:gd name="connsiteY3" fmla="*/ 4114644 h 6602574"/>
              <a:gd name="connsiteX4" fmla="*/ 12192000 w 12192000"/>
              <a:gd name="connsiteY4" fmla="*/ 2726690 h 6602574"/>
              <a:gd name="connsiteX5" fmla="*/ 12192000 w 12192000"/>
              <a:gd name="connsiteY5" fmla="*/ 5214620 h 6602574"/>
              <a:gd name="connsiteX6" fmla="*/ 6104805 w 12192000"/>
              <a:gd name="connsiteY6" fmla="*/ 6470494 h 6602574"/>
              <a:gd name="connsiteX7" fmla="*/ 6104805 w 12192000"/>
              <a:gd name="connsiteY7" fmla="*/ 3982564 h 6602574"/>
              <a:gd name="connsiteX8" fmla="*/ 12192000 w 12192000"/>
              <a:gd name="connsiteY8" fmla="*/ 0 h 6602574"/>
              <a:gd name="connsiteX9" fmla="*/ 12192000 w 12192000"/>
              <a:gd name="connsiteY9" fmla="*/ 2487923 h 6602574"/>
              <a:gd name="connsiteX10" fmla="*/ 6104805 w 12192000"/>
              <a:gd name="connsiteY10" fmla="*/ 3742534 h 6602574"/>
              <a:gd name="connsiteX11" fmla="*/ 6104805 w 12192000"/>
              <a:gd name="connsiteY11" fmla="*/ 1255874 h 6602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6602574">
                <a:moveTo>
                  <a:pt x="5864259" y="2895444"/>
                </a:moveTo>
                <a:lnTo>
                  <a:pt x="5864259" y="5383374"/>
                </a:lnTo>
                <a:lnTo>
                  <a:pt x="0" y="6602574"/>
                </a:lnTo>
                <a:lnTo>
                  <a:pt x="0" y="4114644"/>
                </a:lnTo>
                <a:close/>
                <a:moveTo>
                  <a:pt x="12192000" y="2726690"/>
                </a:moveTo>
                <a:lnTo>
                  <a:pt x="12192000" y="5214620"/>
                </a:lnTo>
                <a:lnTo>
                  <a:pt x="6104805" y="6470494"/>
                </a:lnTo>
                <a:lnTo>
                  <a:pt x="6104805" y="3982564"/>
                </a:lnTo>
                <a:close/>
                <a:moveTo>
                  <a:pt x="12192000" y="0"/>
                </a:moveTo>
                <a:lnTo>
                  <a:pt x="12192000" y="2487923"/>
                </a:lnTo>
                <a:lnTo>
                  <a:pt x="6104805" y="3742534"/>
                </a:lnTo>
                <a:lnTo>
                  <a:pt x="6104805" y="1255874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rtlCol="0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zh-CN" altLang="en-US" noProof="0"/>
              <a:t>单击图标以添加图片</a:t>
            </a:r>
            <a:endParaRPr lang="zh-CN" altLang="en-US" noProof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77240" y="1033272"/>
            <a:ext cx="5056083" cy="782638"/>
          </a:xfrm>
        </p:spPr>
        <p:txBody>
          <a:bodyPr rtlCol="0"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zh-CN" altLang="en-US" noProof="0"/>
              <a:t>分隔幻灯片</a:t>
            </a:r>
            <a:endParaRPr lang="zh-CN" altLang="en-US" noProof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ru-RU" altLang="zh-CN" noProof="0" smtClean="0"/>
            </a:fld>
            <a:endParaRPr lang="zh-CN" altLang="en-US" noProof="0"/>
          </a:p>
        </p:txBody>
      </p:sp>
      <p:sp>
        <p:nvSpPr>
          <p:cNvPr id="15" name="图形 4"/>
          <p:cNvSpPr/>
          <p:nvPr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CN" altLang="en-US" noProof="0">
              <a:latin typeface="Microsoft YaHei UI" panose="020B0503020204020204" pitchFamily="34" charset="-122"/>
            </a:endParaRPr>
          </a:p>
        </p:txBody>
      </p:sp>
      <p:sp>
        <p:nvSpPr>
          <p:cNvPr id="17" name="图形 15"/>
          <p:cNvSpPr/>
          <p:nvPr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CN" altLang="en-US" noProof="0">
              <a:latin typeface="Microsoft YaHei UI" panose="020B0503020204020204" pitchFamily="34" charset="-122"/>
            </a:endParaRPr>
          </a:p>
        </p:txBody>
      </p:sp>
      <p:sp>
        <p:nvSpPr>
          <p:cNvPr id="11" name="文本占位符 17"/>
          <p:cNvSpPr>
            <a:spLocks noGrp="1"/>
          </p:cNvSpPr>
          <p:nvPr>
            <p:ph type="body" sz="quarter" idx="13" hasCustomPrompt="1"/>
          </p:nvPr>
        </p:nvSpPr>
        <p:spPr>
          <a:xfrm>
            <a:off x="774032" y="2225392"/>
            <a:ext cx="4421856" cy="749047"/>
          </a:xfrm>
        </p:spPr>
        <p:txBody>
          <a:bodyPr rtlCol="0"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手动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文本占位符 21"/>
          <p:cNvSpPr>
            <a:spLocks noGrp="1"/>
          </p:cNvSpPr>
          <p:nvPr>
            <p:ph type="body" sz="quarter" idx="13" hasCustomPrompt="1"/>
          </p:nvPr>
        </p:nvSpPr>
        <p:spPr>
          <a:xfrm>
            <a:off x="855578" y="1974209"/>
            <a:ext cx="882686" cy="1092200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6000" b="1">
                <a:solidFill>
                  <a:schemeClr val="bg2"/>
                </a:solidFill>
                <a:latin typeface="Microsoft YaHei UI" panose="020B0503020204020204" pitchFamily="34" charset="-122"/>
              </a:defRPr>
            </a:lvl1pPr>
          </a:lstStyle>
          <a:p>
            <a:pPr lvl="0" rtl="0"/>
            <a:r>
              <a:rPr lang="en-US" altLang="zh-CN" noProof="0"/>
              <a:t>1</a:t>
            </a:r>
            <a:endParaRPr lang="zh-CN" altLang="ru-RU" noProof="0"/>
          </a:p>
        </p:txBody>
      </p:sp>
      <p:sp>
        <p:nvSpPr>
          <p:cNvPr id="32" name="文本占位符 24"/>
          <p:cNvSpPr>
            <a:spLocks noGrp="1"/>
          </p:cNvSpPr>
          <p:nvPr>
            <p:ph type="body" sz="quarter" idx="14" hasCustomPrompt="1"/>
          </p:nvPr>
        </p:nvSpPr>
        <p:spPr>
          <a:xfrm>
            <a:off x="1442535" y="1998209"/>
            <a:ext cx="3103110" cy="1032355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2200" b="0">
                <a:solidFill>
                  <a:schemeClr val="tx2"/>
                </a:solidFill>
                <a:latin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</p:txBody>
      </p:sp>
      <p:sp>
        <p:nvSpPr>
          <p:cNvPr id="33" name="文本占位符 21"/>
          <p:cNvSpPr>
            <a:spLocks noGrp="1"/>
          </p:cNvSpPr>
          <p:nvPr>
            <p:ph type="body" sz="quarter" idx="15" hasCustomPrompt="1"/>
          </p:nvPr>
        </p:nvSpPr>
        <p:spPr>
          <a:xfrm>
            <a:off x="4820642" y="1974209"/>
            <a:ext cx="882686" cy="1092200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6000" b="1">
                <a:solidFill>
                  <a:schemeClr val="bg2"/>
                </a:solidFill>
                <a:latin typeface="Microsoft YaHei UI" panose="020B0503020204020204" pitchFamily="34" charset="-122"/>
              </a:defRPr>
            </a:lvl1pPr>
          </a:lstStyle>
          <a:p>
            <a:pPr lvl="0" rtl="0"/>
            <a:r>
              <a:rPr lang="en-US" altLang="zh-CN" noProof="0"/>
              <a:t>2</a:t>
            </a:r>
            <a:endParaRPr lang="zh-CN" altLang="ru-RU" noProof="0"/>
          </a:p>
        </p:txBody>
      </p:sp>
      <p:sp>
        <p:nvSpPr>
          <p:cNvPr id="34" name="文本占位符 24"/>
          <p:cNvSpPr>
            <a:spLocks noGrp="1"/>
          </p:cNvSpPr>
          <p:nvPr>
            <p:ph type="body" sz="quarter" idx="16" hasCustomPrompt="1"/>
          </p:nvPr>
        </p:nvSpPr>
        <p:spPr>
          <a:xfrm>
            <a:off x="5477939" y="1998209"/>
            <a:ext cx="2243918" cy="1032355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2200" b="0">
                <a:solidFill>
                  <a:schemeClr val="tx2"/>
                </a:solidFill>
                <a:latin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</p:txBody>
      </p:sp>
      <p:sp>
        <p:nvSpPr>
          <p:cNvPr id="35" name="文本占位符 21"/>
          <p:cNvSpPr>
            <a:spLocks noGrp="1"/>
          </p:cNvSpPr>
          <p:nvPr>
            <p:ph type="body" sz="quarter" idx="17" hasCustomPrompt="1"/>
          </p:nvPr>
        </p:nvSpPr>
        <p:spPr>
          <a:xfrm>
            <a:off x="7906755" y="1991988"/>
            <a:ext cx="882686" cy="1092200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6000" b="1">
                <a:solidFill>
                  <a:schemeClr val="bg2"/>
                </a:solidFill>
                <a:latin typeface="Microsoft YaHei UI" panose="020B0503020204020204" pitchFamily="34" charset="-122"/>
              </a:defRPr>
            </a:lvl1pPr>
          </a:lstStyle>
          <a:p>
            <a:pPr lvl="0" rtl="0"/>
            <a:r>
              <a:rPr lang="en-US" altLang="zh-CN" noProof="0"/>
              <a:t>3</a:t>
            </a:r>
            <a:endParaRPr lang="zh-CN" altLang="ru-RU" noProof="0"/>
          </a:p>
        </p:txBody>
      </p:sp>
      <p:sp>
        <p:nvSpPr>
          <p:cNvPr id="36" name="文本占位符 24"/>
          <p:cNvSpPr>
            <a:spLocks noGrp="1"/>
          </p:cNvSpPr>
          <p:nvPr>
            <p:ph type="body" sz="quarter" idx="18" hasCustomPrompt="1"/>
          </p:nvPr>
        </p:nvSpPr>
        <p:spPr>
          <a:xfrm>
            <a:off x="8564052" y="2015988"/>
            <a:ext cx="2959116" cy="1032355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2200" b="0">
                <a:solidFill>
                  <a:schemeClr val="tx2"/>
                </a:solidFill>
                <a:latin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</p:txBody>
      </p:sp>
      <p:sp>
        <p:nvSpPr>
          <p:cNvPr id="37" name="文本占位符 24"/>
          <p:cNvSpPr>
            <a:spLocks noGrp="1"/>
          </p:cNvSpPr>
          <p:nvPr>
            <p:ph type="body" sz="quarter" idx="19" hasCustomPrompt="1"/>
          </p:nvPr>
        </p:nvSpPr>
        <p:spPr>
          <a:xfrm>
            <a:off x="1020059" y="2927531"/>
            <a:ext cx="1698625" cy="800100"/>
          </a:xfrm>
        </p:spPr>
        <p:txBody>
          <a:bodyPr rtlCol="0">
            <a:normAutofit/>
          </a:bodyPr>
          <a:lstStyle>
            <a:lvl1pPr marL="0" indent="0">
              <a:buNone/>
              <a:defRPr sz="1400" b="0">
                <a:solidFill>
                  <a:schemeClr val="bg1">
                    <a:lumMod val="75000"/>
                  </a:schemeClr>
                </a:solidFill>
                <a:latin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</p:txBody>
      </p:sp>
      <p:sp>
        <p:nvSpPr>
          <p:cNvPr id="38" name="文本占位符 24"/>
          <p:cNvSpPr>
            <a:spLocks noGrp="1"/>
          </p:cNvSpPr>
          <p:nvPr>
            <p:ph type="body" sz="quarter" idx="20" hasCustomPrompt="1"/>
          </p:nvPr>
        </p:nvSpPr>
        <p:spPr>
          <a:xfrm>
            <a:off x="2718684" y="2927531"/>
            <a:ext cx="1698625" cy="800100"/>
          </a:xfrm>
        </p:spPr>
        <p:txBody>
          <a:bodyPr rtlCol="0">
            <a:normAutofit/>
          </a:bodyPr>
          <a:lstStyle>
            <a:lvl1pPr marL="0" indent="0">
              <a:buNone/>
              <a:defRPr sz="1400" b="0">
                <a:solidFill>
                  <a:schemeClr val="bg1">
                    <a:lumMod val="75000"/>
                  </a:schemeClr>
                </a:solidFill>
                <a:latin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</p:txBody>
      </p:sp>
      <p:sp>
        <p:nvSpPr>
          <p:cNvPr id="39" name="文本占位符 24"/>
          <p:cNvSpPr>
            <a:spLocks noGrp="1"/>
          </p:cNvSpPr>
          <p:nvPr>
            <p:ph type="body" sz="quarter" idx="21" hasCustomPrompt="1"/>
          </p:nvPr>
        </p:nvSpPr>
        <p:spPr>
          <a:xfrm>
            <a:off x="4794793" y="2927531"/>
            <a:ext cx="2599197" cy="800100"/>
          </a:xfrm>
        </p:spPr>
        <p:txBody>
          <a:bodyPr rtlCol="0">
            <a:normAutofit/>
          </a:bodyPr>
          <a:lstStyle>
            <a:lvl1pPr marL="0" indent="0">
              <a:buNone/>
              <a:defRPr sz="1400" b="0">
                <a:solidFill>
                  <a:schemeClr val="bg1">
                    <a:lumMod val="75000"/>
                  </a:schemeClr>
                </a:solidFill>
                <a:latin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</p:txBody>
      </p:sp>
      <p:sp>
        <p:nvSpPr>
          <p:cNvPr id="40" name="文本占位符 24"/>
          <p:cNvSpPr>
            <a:spLocks noGrp="1"/>
          </p:cNvSpPr>
          <p:nvPr>
            <p:ph type="body" sz="quarter" idx="22" hasCustomPrompt="1"/>
          </p:nvPr>
        </p:nvSpPr>
        <p:spPr>
          <a:xfrm>
            <a:off x="7876955" y="2925988"/>
            <a:ext cx="3726423" cy="800100"/>
          </a:xfrm>
        </p:spPr>
        <p:txBody>
          <a:bodyPr rtlCol="0">
            <a:normAutofit/>
          </a:bodyPr>
          <a:lstStyle>
            <a:lvl1pPr marL="0" indent="0">
              <a:buNone/>
              <a:defRPr sz="1400" b="0">
                <a:solidFill>
                  <a:schemeClr val="bg1">
                    <a:lumMod val="75000"/>
                  </a:schemeClr>
                </a:solidFill>
                <a:latin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</p:txBody>
      </p:sp>
      <p:sp>
        <p:nvSpPr>
          <p:cNvPr id="41" name="文本占位符 24"/>
          <p:cNvSpPr>
            <a:spLocks noGrp="1"/>
          </p:cNvSpPr>
          <p:nvPr>
            <p:ph type="body" sz="quarter" idx="23" hasCustomPrompt="1"/>
          </p:nvPr>
        </p:nvSpPr>
        <p:spPr>
          <a:xfrm>
            <a:off x="1284133" y="5751926"/>
            <a:ext cx="9623735" cy="470478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 b="0">
                <a:solidFill>
                  <a:schemeClr val="tx2"/>
                </a:solidFill>
                <a:latin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</p:txBody>
      </p:sp>
      <p:sp>
        <p:nvSpPr>
          <p:cNvPr id="42" name="文本占位符 24"/>
          <p:cNvSpPr>
            <a:spLocks noGrp="1"/>
          </p:cNvSpPr>
          <p:nvPr>
            <p:ph type="body" sz="quarter" idx="24" hasCustomPrompt="1"/>
          </p:nvPr>
        </p:nvSpPr>
        <p:spPr>
          <a:xfrm>
            <a:off x="4794791" y="4893792"/>
            <a:ext cx="2599199" cy="615026"/>
          </a:xfrm>
        </p:spPr>
        <p:txBody>
          <a:bodyPr rtlCol="0">
            <a:normAutofit/>
          </a:bodyPr>
          <a:lstStyle>
            <a:lvl1pPr marL="0" indent="0">
              <a:buNone/>
              <a:defRPr sz="1600" b="0">
                <a:solidFill>
                  <a:schemeClr val="bg2"/>
                </a:solidFill>
                <a:latin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</p:txBody>
      </p:sp>
      <p:sp>
        <p:nvSpPr>
          <p:cNvPr id="43" name="文本占位符 24"/>
          <p:cNvSpPr>
            <a:spLocks noGrp="1"/>
          </p:cNvSpPr>
          <p:nvPr>
            <p:ph type="body" sz="quarter" idx="25" hasCustomPrompt="1"/>
          </p:nvPr>
        </p:nvSpPr>
        <p:spPr>
          <a:xfrm>
            <a:off x="7890713" y="4893792"/>
            <a:ext cx="3712665" cy="615026"/>
          </a:xfrm>
        </p:spPr>
        <p:txBody>
          <a:bodyPr rtlCol="0">
            <a:normAutofit/>
          </a:bodyPr>
          <a:lstStyle>
            <a:lvl1pPr marL="0" indent="0">
              <a:buNone/>
              <a:defRPr sz="1600" b="0">
                <a:solidFill>
                  <a:schemeClr val="bg2"/>
                </a:solidFill>
                <a:latin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</p:txBody>
      </p:sp>
      <p:sp>
        <p:nvSpPr>
          <p:cNvPr id="44" name="图片占位符 12"/>
          <p:cNvSpPr>
            <a:spLocks noGrp="1"/>
          </p:cNvSpPr>
          <p:nvPr>
            <p:ph type="pic" sz="quarter" idx="37" hasCustomPrompt="1"/>
          </p:nvPr>
        </p:nvSpPr>
        <p:spPr>
          <a:xfrm>
            <a:off x="1020058" y="3800404"/>
            <a:ext cx="3273552" cy="1618488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rtl="0"/>
            <a:r>
              <a:rPr lang="zh-CN" altLang="en-US" noProof="0"/>
              <a:t>单击图标以添加图片</a:t>
            </a:r>
            <a:endParaRPr lang="zh-CN" altLang="ru-RU" noProof="0"/>
          </a:p>
        </p:txBody>
      </p:sp>
      <p:sp>
        <p:nvSpPr>
          <p:cNvPr id="46" name="图片占位符 12"/>
          <p:cNvSpPr>
            <a:spLocks noGrp="1"/>
          </p:cNvSpPr>
          <p:nvPr>
            <p:ph type="pic" sz="quarter" idx="43" hasCustomPrompt="1"/>
          </p:nvPr>
        </p:nvSpPr>
        <p:spPr>
          <a:xfrm>
            <a:off x="4794792" y="3864572"/>
            <a:ext cx="2599199" cy="896112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rtl="0"/>
            <a:r>
              <a:rPr lang="zh-CN" altLang="en-US" noProof="0"/>
              <a:t>单击图标以添加图片</a:t>
            </a:r>
            <a:endParaRPr lang="zh-CN" altLang="ru-RU" noProof="0"/>
          </a:p>
        </p:txBody>
      </p:sp>
      <p:sp>
        <p:nvSpPr>
          <p:cNvPr id="47" name="图片占位符 9"/>
          <p:cNvSpPr>
            <a:spLocks noGrp="1"/>
          </p:cNvSpPr>
          <p:nvPr>
            <p:ph type="pic" sz="quarter" idx="44" hasCustomPrompt="1"/>
          </p:nvPr>
        </p:nvSpPr>
        <p:spPr>
          <a:xfrm>
            <a:off x="7876955" y="3864572"/>
            <a:ext cx="2599200" cy="89640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rtl="0"/>
            <a:r>
              <a:rPr lang="zh-CN" altLang="en-US" noProof="0"/>
              <a:t>单击图标以添加图片</a:t>
            </a:r>
            <a:endParaRPr lang="zh-CN" altLang="ru-RU" noProof="0"/>
          </a:p>
        </p:txBody>
      </p:sp>
      <p:sp>
        <p:nvSpPr>
          <p:cNvPr id="22" name="标题 1"/>
          <p:cNvSpPr>
            <a:spLocks noGrp="1"/>
          </p:cNvSpPr>
          <p:nvPr>
            <p:ph type="title" hasCustomPrompt="1"/>
          </p:nvPr>
        </p:nvSpPr>
        <p:spPr>
          <a:xfrm>
            <a:off x="774032" y="741320"/>
            <a:ext cx="10506743" cy="782638"/>
          </a:xfrm>
        </p:spPr>
        <p:txBody>
          <a:bodyPr rtlCol="0"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zh-CN" altLang="en-US" noProof="0"/>
              <a:t>如何使用此模板</a:t>
            </a:r>
            <a:endParaRPr lang="zh-CN" altLang="ru-RU" noProof="0"/>
          </a:p>
        </p:txBody>
      </p:sp>
      <p:sp>
        <p:nvSpPr>
          <p:cNvPr id="23" name="图形 15"/>
          <p:cNvSpPr/>
          <p:nvPr userDrawn="1"/>
        </p:nvSpPr>
        <p:spPr>
          <a:xfrm>
            <a:off x="-11173" y="1610268"/>
            <a:ext cx="9252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CN" altLang="ru-RU" noProof="0">
              <a:latin typeface="Microsoft YaHei UI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包含图像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图片占位符 24"/>
          <p:cNvSpPr>
            <a:spLocks noGrp="1"/>
          </p:cNvSpPr>
          <p:nvPr>
            <p:ph type="pic" sz="quarter" idx="16" hasCustomPrompt="1"/>
          </p:nvPr>
        </p:nvSpPr>
        <p:spPr>
          <a:xfrm>
            <a:off x="5519738" y="0"/>
            <a:ext cx="6103621" cy="6858000"/>
          </a:xfrm>
          <a:custGeom>
            <a:avLst/>
            <a:gdLst>
              <a:gd name="connsiteX0" fmla="*/ 3914141 w 6103621"/>
              <a:gd name="connsiteY0" fmla="*/ 914400 h 6858000"/>
              <a:gd name="connsiteX1" fmla="*/ 6103621 w 6103621"/>
              <a:gd name="connsiteY1" fmla="*/ 914400 h 6858000"/>
              <a:gd name="connsiteX2" fmla="*/ 4339591 w 6103621"/>
              <a:gd name="connsiteY2" fmla="*/ 6858000 h 6858000"/>
              <a:gd name="connsiteX3" fmla="*/ 2150112 w 6103621"/>
              <a:gd name="connsiteY3" fmla="*/ 6858000 h 6858000"/>
              <a:gd name="connsiteX4" fmla="*/ 1769111 w 6103621"/>
              <a:gd name="connsiteY4" fmla="*/ 0 h 6858000"/>
              <a:gd name="connsiteX5" fmla="*/ 3958591 w 6103621"/>
              <a:gd name="connsiteY5" fmla="*/ 0 h 6858000"/>
              <a:gd name="connsiteX6" fmla="*/ 2189480 w 6103621"/>
              <a:gd name="connsiteY6" fmla="*/ 5943601 h 6858000"/>
              <a:gd name="connsiteX7" fmla="*/ 0 w 6103621"/>
              <a:gd name="connsiteY7" fmla="*/ 594360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03621" h="6858000">
                <a:moveTo>
                  <a:pt x="3914141" y="914400"/>
                </a:moveTo>
                <a:lnTo>
                  <a:pt x="6103621" y="914400"/>
                </a:lnTo>
                <a:lnTo>
                  <a:pt x="4339591" y="6858000"/>
                </a:lnTo>
                <a:lnTo>
                  <a:pt x="2150112" y="6858000"/>
                </a:lnTo>
                <a:close/>
                <a:moveTo>
                  <a:pt x="1769111" y="0"/>
                </a:moveTo>
                <a:lnTo>
                  <a:pt x="3958591" y="0"/>
                </a:lnTo>
                <a:lnTo>
                  <a:pt x="2189480" y="5943601"/>
                </a:lnTo>
                <a:lnTo>
                  <a:pt x="0" y="5943601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rtlCol="0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zh-CN" altLang="en-US" noProof="0"/>
              <a:t>单击图标以添加图片</a:t>
            </a:r>
            <a:endParaRPr lang="zh-CN" altLang="ru-RU" noProof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ru-RU" altLang="zh-CN" noProof="0" smtClean="0"/>
            </a:fld>
            <a:endParaRPr lang="zh-CN" altLang="en-US" noProof="0"/>
          </a:p>
        </p:txBody>
      </p:sp>
      <p:sp>
        <p:nvSpPr>
          <p:cNvPr id="14" name="文本占位符 14"/>
          <p:cNvSpPr>
            <a:spLocks noGrp="1"/>
          </p:cNvSpPr>
          <p:nvPr>
            <p:ph type="body" sz="quarter" idx="15" hasCustomPrompt="1"/>
          </p:nvPr>
        </p:nvSpPr>
        <p:spPr>
          <a:xfrm>
            <a:off x="774032" y="3074529"/>
            <a:ext cx="4421856" cy="2588637"/>
          </a:xfrm>
        </p:spPr>
        <p:txBody>
          <a:bodyPr lIns="0" rtlCol="0">
            <a:normAutofit/>
          </a:bodyPr>
          <a:lstStyle>
            <a:lvl1pPr marL="179705" indent="-179705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 b="0" i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</p:txBody>
      </p: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74032" y="1032746"/>
            <a:ext cx="5056083" cy="782638"/>
          </a:xfrm>
        </p:spPr>
        <p:txBody>
          <a:bodyPr rtlCol="0"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zh-CN" altLang="en-US" noProof="0"/>
              <a:t>文本版式 </a:t>
            </a:r>
            <a:r>
              <a:rPr lang="en-US" altLang="zh-CN" noProof="0"/>
              <a:t>1</a:t>
            </a:r>
            <a:endParaRPr lang="zh-CN" altLang="ru-RU" noProof="0"/>
          </a:p>
        </p:txBody>
      </p:sp>
      <p:sp>
        <p:nvSpPr>
          <p:cNvPr id="22" name="文本占位符 17"/>
          <p:cNvSpPr>
            <a:spLocks noGrp="1"/>
          </p:cNvSpPr>
          <p:nvPr>
            <p:ph type="body" sz="quarter" idx="13" hasCustomPrompt="1"/>
          </p:nvPr>
        </p:nvSpPr>
        <p:spPr>
          <a:xfrm>
            <a:off x="774032" y="2225392"/>
            <a:ext cx="4421856" cy="749047"/>
          </a:xfrm>
        </p:spPr>
        <p:txBody>
          <a:bodyPr rtlCol="0"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</p:txBody>
      </p:sp>
      <p:sp>
        <p:nvSpPr>
          <p:cNvPr id="26" name="图形 4"/>
          <p:cNvSpPr/>
          <p:nvPr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CN" altLang="ru-RU" noProof="0">
              <a:latin typeface="Microsoft YaHei UI" panose="020B0503020204020204" pitchFamily="34" charset="-122"/>
            </a:endParaRPr>
          </a:p>
        </p:txBody>
      </p:sp>
      <p:sp>
        <p:nvSpPr>
          <p:cNvPr id="11" name="图形 15"/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CN" altLang="ru-RU" noProof="0">
              <a:latin typeface="Microsoft YaHei UI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图片占位符 21"/>
          <p:cNvSpPr>
            <a:spLocks noGrp="1"/>
          </p:cNvSpPr>
          <p:nvPr>
            <p:ph type="pic" sz="quarter" idx="16" hasCustomPrompt="1"/>
          </p:nvPr>
        </p:nvSpPr>
        <p:spPr>
          <a:xfrm>
            <a:off x="0" y="404811"/>
            <a:ext cx="6108872" cy="5485128"/>
          </a:xfrm>
          <a:custGeom>
            <a:avLst/>
            <a:gdLst>
              <a:gd name="connsiteX0" fmla="*/ 0 w 6108872"/>
              <a:gd name="connsiteY0" fmla="*/ 2203471 h 5485128"/>
              <a:gd name="connsiteX1" fmla="*/ 6108872 w 6108872"/>
              <a:gd name="connsiteY1" fmla="*/ 3505695 h 5485128"/>
              <a:gd name="connsiteX2" fmla="*/ 6108872 w 6108872"/>
              <a:gd name="connsiteY2" fmla="*/ 5485128 h 5485128"/>
              <a:gd name="connsiteX3" fmla="*/ 0 w 6108872"/>
              <a:gd name="connsiteY3" fmla="*/ 4182903 h 5485128"/>
              <a:gd name="connsiteX4" fmla="*/ 0 w 6108872"/>
              <a:gd name="connsiteY4" fmla="*/ 0 h 5485128"/>
              <a:gd name="connsiteX5" fmla="*/ 6108872 w 6108872"/>
              <a:gd name="connsiteY5" fmla="*/ 1302225 h 5485128"/>
              <a:gd name="connsiteX6" fmla="*/ 6108872 w 6108872"/>
              <a:gd name="connsiteY6" fmla="*/ 3281657 h 5485128"/>
              <a:gd name="connsiteX7" fmla="*/ 0 w 6108872"/>
              <a:gd name="connsiteY7" fmla="*/ 1979432 h 5485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08872" h="5485128">
                <a:moveTo>
                  <a:pt x="0" y="2203471"/>
                </a:moveTo>
                <a:lnTo>
                  <a:pt x="6108872" y="3505695"/>
                </a:lnTo>
                <a:lnTo>
                  <a:pt x="6108872" y="5485128"/>
                </a:lnTo>
                <a:lnTo>
                  <a:pt x="0" y="4182903"/>
                </a:lnTo>
                <a:close/>
                <a:moveTo>
                  <a:pt x="0" y="0"/>
                </a:moveTo>
                <a:lnTo>
                  <a:pt x="6108872" y="1302225"/>
                </a:lnTo>
                <a:lnTo>
                  <a:pt x="6108872" y="3281657"/>
                </a:lnTo>
                <a:lnTo>
                  <a:pt x="0" y="1979432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rtlCol="0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zh-CN" altLang="en-US" noProof="0"/>
              <a:t>单击图标以添加图片</a:t>
            </a:r>
            <a:endParaRPr lang="zh-CN" altLang="ru-RU" noProof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ru-RU" altLang="zh-CN" noProof="0" smtClean="0"/>
            </a:fld>
            <a:endParaRPr lang="zh-CN" altLang="en-US" noProof="0"/>
          </a:p>
        </p:txBody>
      </p:sp>
      <p:sp>
        <p:nvSpPr>
          <p:cNvPr id="16" name="文本占位符 14"/>
          <p:cNvSpPr>
            <a:spLocks noGrp="1"/>
          </p:cNvSpPr>
          <p:nvPr>
            <p:ph type="body" sz="quarter" idx="15" hasCustomPrompt="1"/>
          </p:nvPr>
        </p:nvSpPr>
        <p:spPr>
          <a:xfrm>
            <a:off x="6881205" y="3090572"/>
            <a:ext cx="4421857" cy="2588637"/>
          </a:xfrm>
        </p:spPr>
        <p:txBody>
          <a:bodyPr lIns="0" rtlCol="0">
            <a:normAutofit/>
          </a:bodyPr>
          <a:lstStyle>
            <a:lvl1pPr marL="179705" indent="-179705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 b="0" i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</p:txBody>
      </p:sp>
      <p:sp>
        <p:nvSpPr>
          <p:cNvPr id="17" name="标题 1"/>
          <p:cNvSpPr>
            <a:spLocks noGrp="1"/>
          </p:cNvSpPr>
          <p:nvPr>
            <p:ph type="title" hasCustomPrompt="1"/>
          </p:nvPr>
        </p:nvSpPr>
        <p:spPr>
          <a:xfrm>
            <a:off x="6881206" y="1046140"/>
            <a:ext cx="5056083" cy="782638"/>
          </a:xfrm>
        </p:spPr>
        <p:txBody>
          <a:bodyPr rtlCol="0"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zh-CN" altLang="en-US" noProof="0"/>
              <a:t>文本版式 </a:t>
            </a:r>
            <a:r>
              <a:rPr lang="en-US" altLang="zh-CN" noProof="0"/>
              <a:t>2</a:t>
            </a:r>
            <a:endParaRPr lang="zh-CN" altLang="ru-RU" noProof="0"/>
          </a:p>
        </p:txBody>
      </p:sp>
      <p:sp>
        <p:nvSpPr>
          <p:cNvPr id="18" name="文本占位符 17"/>
          <p:cNvSpPr>
            <a:spLocks noGrp="1"/>
          </p:cNvSpPr>
          <p:nvPr>
            <p:ph type="body" sz="quarter" idx="13" hasCustomPrompt="1"/>
          </p:nvPr>
        </p:nvSpPr>
        <p:spPr>
          <a:xfrm>
            <a:off x="6881206" y="2241515"/>
            <a:ext cx="4421856" cy="749047"/>
          </a:xfrm>
        </p:spPr>
        <p:txBody>
          <a:bodyPr rtlCol="0"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</p:txBody>
      </p:sp>
      <p:sp>
        <p:nvSpPr>
          <p:cNvPr id="19" name="图形 15"/>
          <p:cNvSpPr/>
          <p:nvPr userDrawn="1"/>
        </p:nvSpPr>
        <p:spPr>
          <a:xfrm flipH="1">
            <a:off x="6980920" y="1947672"/>
            <a:ext cx="5220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CN" altLang="ru-RU" noProof="0">
              <a:latin typeface="Microsoft YaHei UI" panose="020B0503020204020204" pitchFamily="34" charset="-122"/>
            </a:endParaRPr>
          </a:p>
        </p:txBody>
      </p:sp>
      <p:sp>
        <p:nvSpPr>
          <p:cNvPr id="20" name="图形 4"/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CN" altLang="ru-RU" noProof="0">
              <a:latin typeface="Microsoft YaHei UI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节布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图形 1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" name="任意多边形：形状 15"/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zh-CN" altLang="ru-RU" noProof="0">
                <a:latin typeface="Microsoft YaHei UI" panose="020B0503020204020204" pitchFamily="34" charset="-122"/>
              </a:endParaRPr>
            </a:p>
          </p:txBody>
        </p:sp>
        <p:sp>
          <p:nvSpPr>
            <p:cNvPr id="17" name="任意多边形：形状 16"/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zh-CN" altLang="ru-RU" noProof="0">
                <a:latin typeface="Microsoft YaHei UI" panose="020B0503020204020204" pitchFamily="34" charset="-122"/>
              </a:endParaRPr>
            </a:p>
          </p:txBody>
        </p:sp>
      </p:grp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ru-RU" altLang="zh-CN" noProof="0" smtClean="0"/>
            </a:fld>
            <a:endParaRPr lang="zh-CN" altLang="en-US" noProof="0"/>
          </a:p>
        </p:txBody>
      </p:sp>
      <p:sp>
        <p:nvSpPr>
          <p:cNvPr id="8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774031" y="2993041"/>
            <a:ext cx="4365625" cy="454353"/>
          </a:xfrm>
        </p:spPr>
        <p:txBody>
          <a:bodyPr rtlCol="0">
            <a:noAutofit/>
          </a:bodyPr>
          <a:lstStyle>
            <a:lvl1pPr marL="0" indent="0">
              <a:buNone/>
              <a:defRPr sz="2700" b="1">
                <a:solidFill>
                  <a:schemeClr val="bg2"/>
                </a:solidFill>
                <a:latin typeface="Microsoft YaHei UI" panose="020B0503020204020204" pitchFamily="34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第 </a:t>
            </a:r>
            <a:r>
              <a:rPr lang="en-US" altLang="zh-CN" noProof="0"/>
              <a:t>1 </a:t>
            </a:r>
            <a:r>
              <a:rPr lang="zh-CN" altLang="en-US" noProof="0"/>
              <a:t>节标题</a:t>
            </a:r>
            <a:endParaRPr lang="zh-CN" altLang="en-US" noProof="0"/>
          </a:p>
        </p:txBody>
      </p:sp>
      <p:sp>
        <p:nvSpPr>
          <p:cNvPr id="10" name="文本占位符 2"/>
          <p:cNvSpPr>
            <a:spLocks noGrp="1"/>
          </p:cNvSpPr>
          <p:nvPr>
            <p:ph type="body" idx="18" hasCustomPrompt="1"/>
          </p:nvPr>
        </p:nvSpPr>
        <p:spPr>
          <a:xfrm>
            <a:off x="6627120" y="2993041"/>
            <a:ext cx="4365625" cy="454353"/>
          </a:xfrm>
        </p:spPr>
        <p:txBody>
          <a:bodyPr rtlCol="0">
            <a:noAutofit/>
          </a:bodyPr>
          <a:lstStyle>
            <a:lvl1pPr marL="0" indent="0">
              <a:buNone/>
              <a:defRPr sz="2700" b="1">
                <a:solidFill>
                  <a:schemeClr val="bg2"/>
                </a:solidFill>
                <a:latin typeface="Microsoft YaHei UI" panose="020B0503020204020204" pitchFamily="34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第 </a:t>
            </a:r>
            <a:r>
              <a:rPr lang="en-US" altLang="zh-CN" noProof="0"/>
              <a:t>2 </a:t>
            </a:r>
            <a:r>
              <a:rPr lang="zh-CN" altLang="en-US" noProof="0"/>
              <a:t>节标题</a:t>
            </a:r>
            <a:endParaRPr lang="zh-CN" altLang="en-US" noProof="0"/>
          </a:p>
        </p:txBody>
      </p:sp>
      <p:sp>
        <p:nvSpPr>
          <p:cNvPr id="11" name="文本占位符 26"/>
          <p:cNvSpPr>
            <a:spLocks noGrp="1"/>
          </p:cNvSpPr>
          <p:nvPr>
            <p:ph type="body" sz="quarter" idx="20" hasCustomPrompt="1"/>
          </p:nvPr>
        </p:nvSpPr>
        <p:spPr>
          <a:xfrm>
            <a:off x="774032" y="3563411"/>
            <a:ext cx="4365625" cy="2333625"/>
          </a:xfrm>
        </p:spPr>
        <p:txBody>
          <a:bodyPr rtlCol="0">
            <a:normAutofit/>
          </a:bodyPr>
          <a:lstStyle>
            <a:lvl1pPr marL="179705" indent="-179705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</p:txBody>
      </p:sp>
      <p:sp>
        <p:nvSpPr>
          <p:cNvPr id="12" name="文本占位符 26"/>
          <p:cNvSpPr>
            <a:spLocks noGrp="1"/>
          </p:cNvSpPr>
          <p:nvPr>
            <p:ph type="body" sz="quarter" idx="21" hasCustomPrompt="1"/>
          </p:nvPr>
        </p:nvSpPr>
        <p:spPr>
          <a:xfrm>
            <a:off x="6627121" y="3563411"/>
            <a:ext cx="4365625" cy="2333625"/>
          </a:xfrm>
        </p:spPr>
        <p:txBody>
          <a:bodyPr rtlCol="0">
            <a:normAutofit/>
          </a:bodyPr>
          <a:lstStyle>
            <a:lvl1pPr marL="179705" indent="-179705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</p:txBody>
      </p:sp>
      <p:sp>
        <p:nvSpPr>
          <p:cNvPr id="19" name="图形 4"/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CN" altLang="ru-RU" noProof="0">
              <a:latin typeface="Microsoft YaHei UI" panose="020B0503020204020204" pitchFamily="34" charset="-122"/>
            </a:endParaRPr>
          </a:p>
        </p:txBody>
      </p:sp>
      <p:sp>
        <p:nvSpPr>
          <p:cNvPr id="20" name="标题 1"/>
          <p:cNvSpPr>
            <a:spLocks noGrp="1"/>
          </p:cNvSpPr>
          <p:nvPr>
            <p:ph type="title" hasCustomPrompt="1"/>
          </p:nvPr>
        </p:nvSpPr>
        <p:spPr>
          <a:xfrm>
            <a:off x="774032" y="1033272"/>
            <a:ext cx="5056083" cy="782638"/>
          </a:xfrm>
        </p:spPr>
        <p:txBody>
          <a:bodyPr rtlCol="0"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zh-CN" altLang="en-US" noProof="0"/>
              <a:t>比较</a:t>
            </a:r>
            <a:endParaRPr lang="zh-CN" altLang="ru-RU" noProof="0"/>
          </a:p>
        </p:txBody>
      </p:sp>
      <p:sp>
        <p:nvSpPr>
          <p:cNvPr id="21" name="文本占位符 17"/>
          <p:cNvSpPr>
            <a:spLocks noGrp="1"/>
          </p:cNvSpPr>
          <p:nvPr>
            <p:ph type="body" sz="quarter" idx="13" hasCustomPrompt="1"/>
          </p:nvPr>
        </p:nvSpPr>
        <p:spPr>
          <a:xfrm>
            <a:off x="774032" y="2221992"/>
            <a:ext cx="10218713" cy="665713"/>
          </a:xfrm>
        </p:spPr>
        <p:txBody>
          <a:bodyPr rtlCol="0"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</p:txBody>
      </p:sp>
      <p:sp>
        <p:nvSpPr>
          <p:cNvPr id="18" name="图形 15"/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CN" altLang="ru-RU" noProof="0">
              <a:latin typeface="Microsoft YaHei UI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表布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图形 1"/>
          <p:cNvGrpSpPr/>
          <p:nvPr/>
        </p:nvGrpSpPr>
        <p:grpSpPr>
          <a:xfrm>
            <a:off x="-12700" y="-12700"/>
            <a:ext cx="12217400" cy="6883400"/>
            <a:chOff x="-12700" y="-12700"/>
            <a:chExt cx="12217400" cy="6883400"/>
          </a:xfrm>
        </p:grpSpPr>
        <p:sp>
          <p:nvSpPr>
            <p:cNvPr id="16" name="任意多边形：形状 15"/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zh-CN" altLang="ru-RU" noProof="0">
                <a:latin typeface="Microsoft YaHei UI" panose="020B0503020204020204" pitchFamily="34" charset="-122"/>
              </a:endParaRPr>
            </a:p>
          </p:txBody>
        </p:sp>
        <p:sp>
          <p:nvSpPr>
            <p:cNvPr id="17" name="任意多边形：形状 16"/>
            <p:cNvSpPr/>
            <p:nvPr/>
          </p:nvSpPr>
          <p:spPr>
            <a:xfrm>
              <a:off x="542021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zh-CN" altLang="ru-RU" noProof="0">
                <a:latin typeface="Microsoft YaHei UI" panose="020B0503020204020204" pitchFamily="34" charset="-122"/>
              </a:endParaRPr>
            </a:p>
          </p:txBody>
        </p:sp>
      </p:grp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ru-RU" altLang="zh-CN" noProof="0" smtClean="0"/>
            </a:fld>
            <a:endParaRPr lang="zh-CN" altLang="en-US" noProof="0"/>
          </a:p>
        </p:txBody>
      </p:sp>
      <p:sp>
        <p:nvSpPr>
          <p:cNvPr id="19" name="图形 4"/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CN" altLang="ru-RU" noProof="0">
              <a:latin typeface="Microsoft YaHei UI" panose="020B0503020204020204" pitchFamily="34" charset="-122"/>
            </a:endParaRPr>
          </a:p>
        </p:txBody>
      </p:sp>
      <p:sp>
        <p:nvSpPr>
          <p:cNvPr id="18" name="图表占位符 18"/>
          <p:cNvSpPr>
            <a:spLocks noGrp="1"/>
          </p:cNvSpPr>
          <p:nvPr>
            <p:ph type="chart" sz="quarter" idx="32" hasCustomPrompt="1"/>
          </p:nvPr>
        </p:nvSpPr>
        <p:spPr>
          <a:xfrm>
            <a:off x="6096001" y="1246188"/>
            <a:ext cx="5170034" cy="4365625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r>
              <a:rPr lang="zh-CN" altLang="en-US" noProof="0"/>
              <a:t>单击图标以添加图表</a:t>
            </a:r>
            <a:endParaRPr lang="zh-CN" altLang="ru-RU" noProof="0"/>
          </a:p>
        </p:txBody>
      </p:sp>
      <p:sp>
        <p:nvSpPr>
          <p:cNvPr id="15" name="标题 1"/>
          <p:cNvSpPr>
            <a:spLocks noGrp="1"/>
          </p:cNvSpPr>
          <p:nvPr>
            <p:ph type="title" hasCustomPrompt="1"/>
          </p:nvPr>
        </p:nvSpPr>
        <p:spPr>
          <a:xfrm>
            <a:off x="774032" y="1317173"/>
            <a:ext cx="2825496" cy="1524185"/>
          </a:xfrm>
        </p:spPr>
        <p:txBody>
          <a:bodyPr rtlCol="0">
            <a:normAutofit/>
          </a:bodyPr>
          <a:lstStyle>
            <a:lvl1pPr algn="l" rtl="0">
              <a:defRPr sz="40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zh-CN" altLang="en-US" noProof="0" dirty="0"/>
              <a:t>表格</a:t>
            </a:r>
            <a:br>
              <a:rPr lang="zh-CN" altLang="en-US" noProof="0" dirty="0"/>
            </a:br>
            <a:r>
              <a:rPr lang="zh-CN" altLang="en-US" noProof="0" dirty="0"/>
              <a:t>幻灯片</a:t>
            </a:r>
            <a:endParaRPr lang="zh-CN" altLang="ru-RU" noProof="0" dirty="0"/>
          </a:p>
        </p:txBody>
      </p:sp>
      <p:sp>
        <p:nvSpPr>
          <p:cNvPr id="23" name="文本占位符 17"/>
          <p:cNvSpPr>
            <a:spLocks noGrp="1"/>
          </p:cNvSpPr>
          <p:nvPr>
            <p:ph type="body" sz="quarter" idx="13" hasCustomPrompt="1"/>
          </p:nvPr>
        </p:nvSpPr>
        <p:spPr>
          <a:xfrm>
            <a:off x="774032" y="3198228"/>
            <a:ext cx="2825496" cy="2154741"/>
          </a:xfrm>
        </p:spPr>
        <p:txBody>
          <a:bodyPr rtlCol="0"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</p:txBody>
      </p:sp>
      <p:sp>
        <p:nvSpPr>
          <p:cNvPr id="24" name="图形 15"/>
          <p:cNvSpPr/>
          <p:nvPr userDrawn="1"/>
        </p:nvSpPr>
        <p:spPr>
          <a:xfrm>
            <a:off x="-11173" y="2899869"/>
            <a:ext cx="2628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CN" altLang="ru-RU" noProof="0">
              <a:latin typeface="Microsoft YaHei UI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表格布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图形 1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" name="任意多边形：形状 15"/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zh-CN" altLang="ru-RU" noProof="0">
                <a:latin typeface="Microsoft YaHei UI" panose="020B0503020204020204" pitchFamily="34" charset="-122"/>
              </a:endParaRPr>
            </a:p>
          </p:txBody>
        </p:sp>
        <p:sp>
          <p:nvSpPr>
            <p:cNvPr id="17" name="任意多边形：形状 16"/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zh-CN" altLang="ru-RU" noProof="0">
                <a:latin typeface="Microsoft YaHei UI" panose="020B0503020204020204" pitchFamily="34" charset="-122"/>
              </a:endParaRPr>
            </a:p>
          </p:txBody>
        </p:sp>
      </p:grp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ru-RU" altLang="zh-CN" noProof="0" smtClean="0"/>
            </a:fld>
            <a:endParaRPr lang="zh-CN" altLang="en-US" noProof="0"/>
          </a:p>
        </p:txBody>
      </p:sp>
      <p:sp>
        <p:nvSpPr>
          <p:cNvPr id="19" name="图形 4"/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CN" altLang="ru-RU" noProof="0">
              <a:latin typeface="Microsoft YaHei UI" panose="020B0503020204020204" pitchFamily="34" charset="-122"/>
            </a:endParaRPr>
          </a:p>
        </p:txBody>
      </p:sp>
      <p:sp>
        <p:nvSpPr>
          <p:cNvPr id="20" name="标题 1"/>
          <p:cNvSpPr>
            <a:spLocks noGrp="1"/>
          </p:cNvSpPr>
          <p:nvPr>
            <p:ph type="title" hasCustomPrompt="1"/>
          </p:nvPr>
        </p:nvSpPr>
        <p:spPr>
          <a:xfrm>
            <a:off x="774032" y="1317173"/>
            <a:ext cx="2825496" cy="1524185"/>
          </a:xfrm>
        </p:spPr>
        <p:txBody>
          <a:bodyPr rtlCol="0"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zh-CN" altLang="en-US" noProof="0" dirty="0"/>
              <a:t>表格</a:t>
            </a:r>
            <a:br>
              <a:rPr lang="zh-CN" altLang="en-US" noProof="0" dirty="0"/>
            </a:br>
            <a:r>
              <a:rPr lang="zh-CN" altLang="en-US" noProof="0" dirty="0"/>
              <a:t>幻灯片</a:t>
            </a:r>
            <a:endParaRPr lang="zh-CN" altLang="ru-RU" noProof="0" dirty="0"/>
          </a:p>
        </p:txBody>
      </p:sp>
      <p:sp>
        <p:nvSpPr>
          <p:cNvPr id="21" name="文本占位符 17"/>
          <p:cNvSpPr>
            <a:spLocks noGrp="1"/>
          </p:cNvSpPr>
          <p:nvPr>
            <p:ph type="body" sz="quarter" idx="13" hasCustomPrompt="1"/>
          </p:nvPr>
        </p:nvSpPr>
        <p:spPr>
          <a:xfrm>
            <a:off x="774032" y="3198228"/>
            <a:ext cx="2825496" cy="2154741"/>
          </a:xfrm>
        </p:spPr>
        <p:txBody>
          <a:bodyPr rtlCol="0"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</p:txBody>
      </p:sp>
      <p:sp>
        <p:nvSpPr>
          <p:cNvPr id="22" name="图形 15"/>
          <p:cNvSpPr/>
          <p:nvPr userDrawn="1"/>
        </p:nvSpPr>
        <p:spPr>
          <a:xfrm>
            <a:off x="-11173" y="2899869"/>
            <a:ext cx="2628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CN" altLang="ru-RU" noProof="0">
              <a:latin typeface="Microsoft YaHei UI" panose="020B0503020204020204" pitchFamily="34" charset="-122"/>
            </a:endParaRPr>
          </a:p>
        </p:txBody>
      </p:sp>
      <p:sp>
        <p:nvSpPr>
          <p:cNvPr id="18" name="图表占位符 17"/>
          <p:cNvSpPr>
            <a:spLocks noGrp="1"/>
          </p:cNvSpPr>
          <p:nvPr>
            <p:ph type="tbl" sz="quarter" idx="17" hasCustomPrompt="1"/>
          </p:nvPr>
        </p:nvSpPr>
        <p:spPr>
          <a:xfrm>
            <a:off x="4715791" y="1591499"/>
            <a:ext cx="6561138" cy="3761069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r>
              <a:rPr lang="zh-CN" altLang="en-US" noProof="0"/>
              <a:t>单击图标以添加表格</a:t>
            </a:r>
            <a:endParaRPr lang="zh-CN" altLang="ru-RU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像和标题幻灯片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图片占位符 24"/>
          <p:cNvSpPr>
            <a:spLocks noGrp="1"/>
          </p:cNvSpPr>
          <p:nvPr>
            <p:ph type="pic" sz="quarter" idx="14" hasCustomPrompt="1"/>
          </p:nvPr>
        </p:nvSpPr>
        <p:spPr>
          <a:xfrm>
            <a:off x="12701" y="0"/>
            <a:ext cx="12161519" cy="6858000"/>
          </a:xfrm>
          <a:custGeom>
            <a:avLst/>
            <a:gdLst>
              <a:gd name="connsiteX0" fmla="*/ 12161519 w 12161519"/>
              <a:gd name="connsiteY0" fmla="*/ 638810 h 6858000"/>
              <a:gd name="connsiteX1" fmla="*/ 12161519 w 12161519"/>
              <a:gd name="connsiteY1" fmla="*/ 1922780 h 6858000"/>
              <a:gd name="connsiteX2" fmla="*/ 9531350 w 12161519"/>
              <a:gd name="connsiteY2" fmla="*/ 6858000 h 6858000"/>
              <a:gd name="connsiteX3" fmla="*/ 8846819 w 12161519"/>
              <a:gd name="connsiteY3" fmla="*/ 6858000 h 6858000"/>
              <a:gd name="connsiteX4" fmla="*/ 10704830 w 12161519"/>
              <a:gd name="connsiteY4" fmla="*/ 0 h 6858000"/>
              <a:gd name="connsiteX5" fmla="*/ 12161519 w 12161519"/>
              <a:gd name="connsiteY5" fmla="*/ 0 h 6858000"/>
              <a:gd name="connsiteX6" fmla="*/ 12161519 w 12161519"/>
              <a:gd name="connsiteY6" fmla="*/ 234950 h 6858000"/>
              <a:gd name="connsiteX7" fmla="*/ 8632190 w 12161519"/>
              <a:gd name="connsiteY7" fmla="*/ 6858000 h 6858000"/>
              <a:gd name="connsiteX8" fmla="*/ 7049770 w 12161519"/>
              <a:gd name="connsiteY8" fmla="*/ 6858000 h 6858000"/>
              <a:gd name="connsiteX9" fmla="*/ 5320030 w 12161519"/>
              <a:gd name="connsiteY9" fmla="*/ 0 h 6858000"/>
              <a:gd name="connsiteX10" fmla="*/ 10476230 w 12161519"/>
              <a:gd name="connsiteY10" fmla="*/ 0 h 6858000"/>
              <a:gd name="connsiteX11" fmla="*/ 6822440 w 12161519"/>
              <a:gd name="connsiteY11" fmla="*/ 6858000 h 6858000"/>
              <a:gd name="connsiteX12" fmla="*/ 1664970 w 12161519"/>
              <a:gd name="connsiteY12" fmla="*/ 6858000 h 6858000"/>
              <a:gd name="connsiteX13" fmla="*/ 3529330 w 12161519"/>
              <a:gd name="connsiteY13" fmla="*/ 0 h 6858000"/>
              <a:gd name="connsiteX14" fmla="*/ 5111750 w 12161519"/>
              <a:gd name="connsiteY14" fmla="*/ 0 h 6858000"/>
              <a:gd name="connsiteX15" fmla="*/ 1456690 w 12161519"/>
              <a:gd name="connsiteY15" fmla="*/ 6858000 h 6858000"/>
              <a:gd name="connsiteX16" fmla="*/ 0 w 12161519"/>
              <a:gd name="connsiteY16" fmla="*/ 6858000 h 6858000"/>
              <a:gd name="connsiteX17" fmla="*/ 0 w 12161519"/>
              <a:gd name="connsiteY17" fmla="*/ 6623050 h 6858000"/>
              <a:gd name="connsiteX18" fmla="*/ 2630170 w 12161519"/>
              <a:gd name="connsiteY18" fmla="*/ 0 h 6858000"/>
              <a:gd name="connsiteX19" fmla="*/ 3314700 w 12161519"/>
              <a:gd name="connsiteY19" fmla="*/ 0 h 6858000"/>
              <a:gd name="connsiteX20" fmla="*/ 0 w 12161519"/>
              <a:gd name="connsiteY20" fmla="*/ 6219190 h 6858000"/>
              <a:gd name="connsiteX21" fmla="*/ 0 w 12161519"/>
              <a:gd name="connsiteY21" fmla="*/ 493522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2161519" h="6858000">
                <a:moveTo>
                  <a:pt x="12161519" y="638810"/>
                </a:moveTo>
                <a:lnTo>
                  <a:pt x="12161519" y="1922780"/>
                </a:lnTo>
                <a:lnTo>
                  <a:pt x="9531350" y="6858000"/>
                </a:lnTo>
                <a:lnTo>
                  <a:pt x="8846819" y="6858000"/>
                </a:lnTo>
                <a:close/>
                <a:moveTo>
                  <a:pt x="10704830" y="0"/>
                </a:moveTo>
                <a:lnTo>
                  <a:pt x="12161519" y="0"/>
                </a:lnTo>
                <a:lnTo>
                  <a:pt x="12161519" y="234950"/>
                </a:lnTo>
                <a:lnTo>
                  <a:pt x="8632190" y="6858000"/>
                </a:lnTo>
                <a:lnTo>
                  <a:pt x="7049770" y="6858000"/>
                </a:lnTo>
                <a:close/>
                <a:moveTo>
                  <a:pt x="5320030" y="0"/>
                </a:moveTo>
                <a:lnTo>
                  <a:pt x="10476230" y="0"/>
                </a:lnTo>
                <a:lnTo>
                  <a:pt x="6822440" y="6858000"/>
                </a:lnTo>
                <a:lnTo>
                  <a:pt x="1664970" y="6858000"/>
                </a:lnTo>
                <a:close/>
                <a:moveTo>
                  <a:pt x="3529330" y="0"/>
                </a:moveTo>
                <a:lnTo>
                  <a:pt x="5111750" y="0"/>
                </a:lnTo>
                <a:lnTo>
                  <a:pt x="1456690" y="6858000"/>
                </a:lnTo>
                <a:lnTo>
                  <a:pt x="0" y="6858000"/>
                </a:lnTo>
                <a:lnTo>
                  <a:pt x="0" y="6623050"/>
                </a:lnTo>
                <a:close/>
                <a:moveTo>
                  <a:pt x="2630170" y="0"/>
                </a:moveTo>
                <a:lnTo>
                  <a:pt x="3314700" y="0"/>
                </a:lnTo>
                <a:lnTo>
                  <a:pt x="0" y="6219190"/>
                </a:lnTo>
                <a:lnTo>
                  <a:pt x="0" y="493522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rtlCol="0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zh-CN" altLang="en-US" noProof="0"/>
              <a:t>单击图标以添加图片</a:t>
            </a:r>
            <a:endParaRPr lang="zh-CN" altLang="ru-RU" noProof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ru-RU" altLang="zh-CN" noProof="0" smtClean="0"/>
            </a:fld>
            <a:endParaRPr lang="zh-CN" altLang="en-US" noProof="0"/>
          </a:p>
        </p:txBody>
      </p:sp>
      <p:sp>
        <p:nvSpPr>
          <p:cNvPr id="20" name="标题 1"/>
          <p:cNvSpPr>
            <a:spLocks noGrp="1"/>
          </p:cNvSpPr>
          <p:nvPr>
            <p:ph type="title" hasCustomPrompt="1"/>
          </p:nvPr>
        </p:nvSpPr>
        <p:spPr>
          <a:xfrm>
            <a:off x="774032" y="1033272"/>
            <a:ext cx="10514998" cy="782638"/>
          </a:xfrm>
        </p:spPr>
        <p:txBody>
          <a:bodyPr rtlCol="0"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zh-CN" altLang="en-US" noProof="0"/>
              <a:t>大图像幻灯片</a:t>
            </a:r>
            <a:endParaRPr lang="zh-CN" altLang="ru-RU" noProof="0"/>
          </a:p>
        </p:txBody>
      </p:sp>
      <p:sp>
        <p:nvSpPr>
          <p:cNvPr id="21" name="文本占位符 17"/>
          <p:cNvSpPr>
            <a:spLocks noGrp="1"/>
          </p:cNvSpPr>
          <p:nvPr>
            <p:ph type="body" sz="quarter" idx="13" hasCustomPrompt="1"/>
          </p:nvPr>
        </p:nvSpPr>
        <p:spPr>
          <a:xfrm>
            <a:off x="774032" y="1880794"/>
            <a:ext cx="10518598" cy="782639"/>
          </a:xfrm>
        </p:spPr>
        <p:txBody>
          <a:bodyPr rtlCol="0"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</p:txBody>
      </p:sp>
      <p:sp>
        <p:nvSpPr>
          <p:cNvPr id="23" name="图形 4"/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CN" altLang="ru-RU" noProof="0">
              <a:latin typeface="Microsoft YaHei UI" panose="020B0503020204020204" pitchFamily="34" charset="-122"/>
            </a:endParaRPr>
          </a:p>
        </p:txBody>
      </p:sp>
      <p:sp>
        <p:nvSpPr>
          <p:cNvPr id="2" name="文本框 1"/>
          <p:cNvSpPr txBox="1"/>
          <p:nvPr userDrawn="1"/>
        </p:nvSpPr>
        <p:spPr>
          <a:xfrm>
            <a:off x="327546" y="30025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endParaRPr lang="zh-CN" altLang="en-US" noProof="0">
              <a:latin typeface="Microsoft YaHei UI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媒体布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长方形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/>
          </a:solidFill>
          <a:ln w="127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l" rtl="0"/>
            <a:endParaRPr lang="zh-CN" altLang="ru-RU" noProof="0">
              <a:latin typeface="Microsoft YaHei UI" panose="020B0503020204020204" pitchFamily="34" charset="-122"/>
            </a:endParaRPr>
          </a:p>
        </p:txBody>
      </p:sp>
      <p:sp>
        <p:nvSpPr>
          <p:cNvPr id="11" name="任意多边形：形状 10"/>
          <p:cNvSpPr/>
          <p:nvPr userDrawn="1"/>
        </p:nvSpPr>
        <p:spPr>
          <a:xfrm>
            <a:off x="2445759" y="-12700"/>
            <a:ext cx="7289800" cy="6883400"/>
          </a:xfrm>
          <a:custGeom>
            <a:avLst/>
            <a:gdLst>
              <a:gd name="connsiteX0" fmla="*/ 5063490 w 7289800"/>
              <a:gd name="connsiteY0" fmla="*/ 12700 h 6883400"/>
              <a:gd name="connsiteX1" fmla="*/ 2499360 w 7289800"/>
              <a:gd name="connsiteY1" fmla="*/ 6870700 h 6883400"/>
              <a:gd name="connsiteX2" fmla="*/ 4721860 w 7289800"/>
              <a:gd name="connsiteY2" fmla="*/ 6870700 h 6883400"/>
              <a:gd name="connsiteX3" fmla="*/ 7285990 w 7289800"/>
              <a:gd name="connsiteY3" fmla="*/ 12700 h 6883400"/>
              <a:gd name="connsiteX4" fmla="*/ 5063490 w 7289800"/>
              <a:gd name="connsiteY4" fmla="*/ 12700 h 6883400"/>
              <a:gd name="connsiteX5" fmla="*/ 12700 w 7289800"/>
              <a:gd name="connsiteY5" fmla="*/ 6870700 h 6883400"/>
              <a:gd name="connsiteX6" fmla="*/ 2235200 w 7289800"/>
              <a:gd name="connsiteY6" fmla="*/ 6870700 h 6883400"/>
              <a:gd name="connsiteX7" fmla="*/ 4799331 w 7289800"/>
              <a:gd name="connsiteY7" fmla="*/ 12700 h 6883400"/>
              <a:gd name="connsiteX8" fmla="*/ 2576830 w 7289800"/>
              <a:gd name="connsiteY8" fmla="*/ 12700 h 6883400"/>
              <a:gd name="connsiteX9" fmla="*/ 12700 w 7289800"/>
              <a:gd name="connsiteY9" fmla="*/ 6870700 h 688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289800" h="6883400">
                <a:moveTo>
                  <a:pt x="5063490" y="12700"/>
                </a:moveTo>
                <a:lnTo>
                  <a:pt x="2499360" y="6870700"/>
                </a:lnTo>
                <a:lnTo>
                  <a:pt x="4721860" y="6870700"/>
                </a:lnTo>
                <a:lnTo>
                  <a:pt x="7285990" y="12700"/>
                </a:lnTo>
                <a:lnTo>
                  <a:pt x="5063490" y="12700"/>
                </a:lnTo>
                <a:close/>
                <a:moveTo>
                  <a:pt x="12700" y="6870700"/>
                </a:moveTo>
                <a:lnTo>
                  <a:pt x="2235200" y="6870700"/>
                </a:lnTo>
                <a:lnTo>
                  <a:pt x="4799331" y="12700"/>
                </a:lnTo>
                <a:lnTo>
                  <a:pt x="2576830" y="12700"/>
                </a:lnTo>
                <a:lnTo>
                  <a:pt x="12700" y="6870700"/>
                </a:lnTo>
                <a:close/>
              </a:path>
            </a:pathLst>
          </a:custGeom>
          <a:solidFill>
            <a:schemeClr val="bg2">
              <a:alpha val="15000"/>
            </a:scheme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CN" altLang="ru-RU" noProof="0">
              <a:latin typeface="Microsoft YaHei UI" panose="020B0503020204020204" pitchFamily="34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ru-RU" altLang="zh-CN" noProof="0" smtClean="0"/>
            </a:fld>
            <a:endParaRPr lang="zh-CN" altLang="en-US" noProof="0"/>
          </a:p>
        </p:txBody>
      </p:sp>
      <p:sp>
        <p:nvSpPr>
          <p:cNvPr id="14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156579"/>
            <a:ext cx="10515600" cy="1325563"/>
          </a:xfrm>
        </p:spPr>
        <p:txBody>
          <a:bodyPr lIns="0" rIns="0" rtlCol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zh-CN" altLang="en-US" noProof="0"/>
              <a:t>视频幻灯片</a:t>
            </a:r>
            <a:endParaRPr lang="zh-CN" altLang="ru-RU" noProof="0"/>
          </a:p>
        </p:txBody>
      </p:sp>
      <p:sp>
        <p:nvSpPr>
          <p:cNvPr id="16" name="媒体占位符 7"/>
          <p:cNvSpPr>
            <a:spLocks noGrp="1"/>
          </p:cNvSpPr>
          <p:nvPr>
            <p:ph type="media" sz="quarter" idx="17" hasCustomPrompt="1"/>
          </p:nvPr>
        </p:nvSpPr>
        <p:spPr>
          <a:xfrm>
            <a:off x="1395984" y="1497770"/>
            <a:ext cx="9400032" cy="4215384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rtl="0"/>
            <a:r>
              <a:rPr lang="zh-CN" altLang="en-US" noProof="0"/>
              <a:t>单击图标以添加媒体</a:t>
            </a:r>
            <a:endParaRPr lang="zh-CN" altLang="ru-RU" noProof="0"/>
          </a:p>
        </p:txBody>
      </p:sp>
      <p:sp>
        <p:nvSpPr>
          <p:cNvPr id="12" name="图形 4"/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CN" altLang="ru-RU" noProof="0">
              <a:latin typeface="Microsoft YaHei UI" panose="020B0503020204020204" pitchFamily="34" charset="-122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730162" y="6002372"/>
            <a:ext cx="5494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495E168-DA5E-4888-8D8A-92B118324C14}" type="slidenum">
              <a:rPr lang="ru-RU" altLang="zh-CN" smtClean="0"/>
            </a:fld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ru-RU" noProof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0482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第二级</a:t>
            </a:r>
            <a:endParaRPr lang="zh-CN" altLang="en-US" noProof="0"/>
          </a:p>
          <a:p>
            <a:pPr lvl="2" rtl="0"/>
            <a:r>
              <a:rPr lang="zh-CN" altLang="en-US" noProof="0"/>
              <a:t>第三级</a:t>
            </a:r>
            <a:endParaRPr lang="zh-CN" altLang="en-US" noProof="0"/>
          </a:p>
          <a:p>
            <a:pPr lvl="3" rtl="0"/>
            <a:r>
              <a:rPr lang="zh-CN" altLang="en-US" noProof="0"/>
              <a:t>第四级</a:t>
            </a:r>
            <a:endParaRPr lang="zh-CN" altLang="en-US" noProof="0"/>
          </a:p>
          <a:p>
            <a:pPr lvl="4" rtl="0"/>
            <a:r>
              <a:rPr lang="zh-CN" altLang="en-US" noProof="0"/>
              <a:t>第五级</a:t>
            </a:r>
            <a:endParaRPr lang="zh-CN" altLang="ru-RU" noProof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724400" y="600237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bg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/>
              <a:t>20XX </a:t>
            </a:r>
            <a:r>
              <a:rPr lang="zh-CN" altLang="en-US"/>
              <a:t>年 </a:t>
            </a:r>
            <a:r>
              <a:rPr lang="en-US" altLang="zh-CN"/>
              <a:t>MM </a:t>
            </a:r>
            <a:r>
              <a:rPr lang="zh-CN" altLang="en-US"/>
              <a:t>月 </a:t>
            </a:r>
            <a:r>
              <a:rPr lang="en-US" altLang="zh-CN"/>
              <a:t>DD </a:t>
            </a:r>
            <a:r>
              <a:rPr lang="zh-CN" altLang="en-US"/>
              <a:t>日</a:t>
            </a:r>
            <a:endParaRPr lang="zh-CN" altLang="en-US"/>
          </a:p>
        </p:txBody>
      </p:sp>
      <p:sp>
        <p:nvSpPr>
          <p:cNvPr id="11" name="页脚占位符 4"/>
          <p:cNvSpPr>
            <a:spLocks noGrp="1"/>
          </p:cNvSpPr>
          <p:nvPr>
            <p:ph type="ftr" sz="quarter" idx="3"/>
          </p:nvPr>
        </p:nvSpPr>
        <p:spPr>
          <a:xfrm>
            <a:off x="838200" y="6002372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bg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bg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8.xml"/><Relationship Id="rId2" Type="http://schemas.openxmlformats.org/officeDocument/2006/relationships/hyperlink" Target="https://modao.cc/app/6d22ddb1927f8a776de59310cc46b2f3124d120f?simulator_type=device&amp;sticky" TargetMode="External"/><Relationship Id="rId1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占位符 18" descr="建筑玻璃墙和天空"/>
          <p:cNvPicPr>
            <a:picLocks noGrp="1" noChangeAspect="1"/>
          </p:cNvPicPr>
          <p:nvPr>
            <p:ph type="pic" sz="quarter" idx="22"/>
          </p:nvPr>
        </p:nvPicPr>
        <p:blipFill rotWithShape="1">
          <a:blip r:embed="rId1"/>
          <a:srcRect l="-48" t="6766" r="19843" b="3091"/>
          <a:stretch>
            <a:fillRect/>
          </a:stretch>
        </p:blipFill>
        <p:spPr>
          <a:xfrm>
            <a:off x="3033191" y="0"/>
            <a:ext cx="9155634" cy="6858000"/>
          </a:xfr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原型设计答辩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老九门团队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21"/>
          </p:nvPr>
        </p:nvSpPr>
        <p:spPr>
          <a:xfrm>
            <a:off x="849425" y="4875451"/>
            <a:ext cx="4367531" cy="324417"/>
          </a:xfrm>
        </p:spPr>
        <p:txBody>
          <a:bodyPr rtlCol="0"/>
          <a:lstStyle/>
          <a:p>
            <a:pPr rtl="0"/>
            <a:r>
              <a:rPr lang="zh-CN" altLang="en-US" dirty="0"/>
              <a:t>汇报人：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占位符 18" descr="办公大楼的低视角，映衬着晴朗的天空"/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1"/>
          <a:srcRect t="13926" b="13926"/>
          <a:stretch>
            <a:fillRect/>
          </a:stretch>
        </p:blipFill>
        <p:spPr/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75349" y="754555"/>
            <a:ext cx="6149654" cy="1470837"/>
          </a:xfrm>
        </p:spPr>
        <p:txBody>
          <a:bodyPr rtlCol="0">
            <a:noAutofit/>
          </a:bodyPr>
          <a:lstStyle/>
          <a:p>
            <a:pPr rtl="0"/>
            <a:r>
              <a:rPr lang="zh-CN" altLang="en-US" sz="5400" dirty="0"/>
              <a:t>软件工程课程网站</a:t>
            </a:r>
            <a:endParaRPr lang="zh-CN" altLang="ru-RU" sz="54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1079500" y="3355895"/>
            <a:ext cx="10401300" cy="749047"/>
          </a:xfrm>
        </p:spPr>
        <p:txBody>
          <a:bodyPr rtlCol="0">
            <a:noAutofit/>
          </a:bodyPr>
          <a:lstStyle/>
          <a:p>
            <a:pPr rtl="0"/>
            <a:r>
              <a:rPr lang="zh-CN" altLang="en-US" sz="2800" dirty="0"/>
              <a:t>开发一款专属于软件工程，为福大软工学子量身定做的课程网站</a:t>
            </a:r>
            <a:endParaRPr lang="zh-CN" altLang="ru-RU" sz="280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ru-RU" altLang="zh-CN" smtClean="0"/>
            </a:fld>
            <a:endParaRPr lang="zh-CN" altLang="ru-RU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1383632" y="931146"/>
            <a:ext cx="5056083" cy="782638"/>
          </a:xfrm>
        </p:spPr>
        <p:txBody>
          <a:bodyPr rtlCol="0"/>
          <a:lstStyle/>
          <a:p>
            <a:pPr rtl="0"/>
            <a:r>
              <a:rPr lang="en-US" altLang="zh-CN" dirty="0"/>
              <a:t>1.</a:t>
            </a:r>
            <a:r>
              <a:rPr lang="zh-CN" altLang="en-US" dirty="0"/>
              <a:t>设计初心</a:t>
            </a:r>
            <a:endParaRPr lang="zh-CN" altLang="en-US" dirty="0"/>
          </a:p>
        </p:txBody>
      </p:sp>
      <p:pic>
        <p:nvPicPr>
          <p:cNvPr id="14" name="图片占位符 13" descr="未来设计感的办公大楼，映衬着晴朗的天空"/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1"/>
          <a:srcRect l="17163" t="7596" r="21154"/>
          <a:stretch>
            <a:fillRect/>
          </a:stretch>
        </p:blipFill>
        <p:spPr>
          <a:xfrm>
            <a:off x="5195888" y="-716"/>
            <a:ext cx="6103621" cy="6858000"/>
          </a:xfrm>
        </p:spPr>
      </p:pic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ru-RU" altLang="zh-CN" smtClean="0"/>
            </a:fld>
            <a:endParaRPr lang="zh-CN" altLang="en-US"/>
          </a:p>
        </p:txBody>
      </p:sp>
      <p:sp>
        <p:nvSpPr>
          <p:cNvPr id="11" name="标题 4"/>
          <p:cNvSpPr txBox="1"/>
          <p:nvPr/>
        </p:nvSpPr>
        <p:spPr>
          <a:xfrm>
            <a:off x="1001890" y="2512296"/>
            <a:ext cx="5056083" cy="7826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r>
              <a:rPr lang="en-US" altLang="zh-CN" dirty="0"/>
              <a:t>2.</a:t>
            </a:r>
            <a:r>
              <a:rPr lang="zh-CN" altLang="en-US" dirty="0"/>
              <a:t>功能</a:t>
            </a:r>
            <a:r>
              <a:rPr lang="zh-CN" altLang="en-US" dirty="0"/>
              <a:t>简介</a:t>
            </a:r>
            <a:endParaRPr lang="zh-CN" altLang="en-US" dirty="0"/>
          </a:p>
        </p:txBody>
      </p:sp>
      <p:sp>
        <p:nvSpPr>
          <p:cNvPr id="12" name="标题 4"/>
          <p:cNvSpPr txBox="1"/>
          <p:nvPr/>
        </p:nvSpPr>
        <p:spPr>
          <a:xfrm>
            <a:off x="419205" y="4084792"/>
            <a:ext cx="5056083" cy="7826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r>
              <a:rPr lang="en-US" altLang="zh-CN" dirty="0"/>
              <a:t>3.</a:t>
            </a:r>
            <a:r>
              <a:rPr lang="zh-CN" altLang="en-US" dirty="0"/>
              <a:t>原型展示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占位符 13" descr="未来设计感的办公大楼，映衬着晴朗的天空"/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1"/>
          <a:srcRect l="10743" t="17230" r="27972"/>
          <a:stretch>
            <a:fillRect/>
          </a:stretch>
        </p:blipFill>
        <p:spPr>
          <a:xfrm>
            <a:off x="0" y="404811"/>
            <a:ext cx="6108872" cy="5485128"/>
          </a:xfrm>
        </p:spPr>
      </p:pic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/>
              <a:t>1.</a:t>
            </a:r>
            <a:r>
              <a:rPr lang="zh-CN" altLang="en-US" dirty="0"/>
              <a:t>设计初心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ru-RU" altLang="zh-CN" smtClean="0"/>
            </a:fld>
            <a:endParaRPr lang="zh-CN" alt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5"/>
          </p:nvPr>
        </p:nvSpPr>
        <p:spPr>
          <a:xfrm>
            <a:off x="6774180" y="2098675"/>
            <a:ext cx="5269865" cy="5008880"/>
          </a:xfrm>
        </p:spPr>
        <p:txBody>
          <a:bodyPr/>
          <a:lstStyle/>
          <a:p>
            <a:pPr algn="just">
              <a:lnSpc>
                <a:spcPct val="100000"/>
              </a:lnSpc>
            </a:pP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zh-CN" altLang="en-US" sz="1800" dirty="0">
                <a:ln>
                  <a:noFill/>
                </a:ln>
                <a:solidFill>
                  <a:schemeClr val="bg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目前软件工程的师生交流方式有很多，如通过QQ群内部交流，通过雨课堂课堂签到，提交作业，通过学习通单元小测，不同平台有不同的功能。从我们自身的角度出发，有时会因为消息繁杂而错过消息或忘记提交作业、测试；同时过多的平台使得老师在操作的时候也需要不停切换，很是麻烦。</a:t>
            </a: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因此我们立志构建一个专属于软件工程的学习网站</a:t>
            </a:r>
            <a:r>
              <a:rPr lang="zh-CN" altLang="en-US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，这个网站分为前后台操作，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老师可以通过这个平台</a:t>
            </a: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发布教学大纲，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发布作</a:t>
            </a: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业，发布测试</a:t>
            </a:r>
            <a:r>
              <a:rPr lang="zh-CN" altLang="en-US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批改作业</a:t>
            </a:r>
            <a:r>
              <a:rPr lang="zh-CN" altLang="en-US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以及录入学生成绩。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学生们可以通过这个平台方便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地获取学习资源，</a:t>
            </a: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例如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PPT</a:t>
            </a: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，教学大纲等；学生也可以在这个网站上面提交作</a:t>
            </a:r>
            <a:r>
              <a:rPr lang="zh-CN" altLang="en-US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业，查看成绩以及在讨论区向老师提问。总之</a:t>
            </a:r>
            <a:r>
              <a:rPr lang="zh-CN" altLang="zh-CN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方便老师进行课程管理，便于学生对该门课程的学习，</a:t>
            </a:r>
            <a:r>
              <a:rPr lang="zh-CN" altLang="en-US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这就是我们的设计初心</a:t>
            </a:r>
            <a:r>
              <a:rPr lang="zh-CN" altLang="en-US" sz="1800" kern="1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。</a:t>
            </a:r>
            <a:endParaRPr lang="zh-CN" altLang="zh-CN" sz="180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just">
              <a:lnSpc>
                <a:spcPct val="100000"/>
              </a:lnSpc>
            </a:pPr>
            <a:endParaRPr lang="zh-CN" altLang="zh-CN" sz="1800" kern="100" dirty="0">
              <a:solidFill>
                <a:schemeClr val="bg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占位符 13" descr="未来设计感的办公大楼，映衬着晴朗的天空"/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1"/>
          <a:srcRect l="10743" t="17230" r="27972"/>
          <a:stretch>
            <a:fillRect/>
          </a:stretch>
        </p:blipFill>
        <p:spPr>
          <a:xfrm>
            <a:off x="0" y="404811"/>
            <a:ext cx="6108872" cy="5485128"/>
          </a:xfrm>
        </p:spPr>
      </p:pic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6857748" y="726306"/>
            <a:ext cx="5056083" cy="782638"/>
          </a:xfrm>
        </p:spPr>
        <p:txBody>
          <a:bodyPr rtlCol="0"/>
          <a:lstStyle/>
          <a:p>
            <a:pPr rtl="0"/>
            <a:r>
              <a:rPr lang="en-US" altLang="zh-CN" dirty="0"/>
              <a:t>2.</a:t>
            </a:r>
            <a:r>
              <a:rPr lang="zh-CN" altLang="en-US" dirty="0"/>
              <a:t>功能</a:t>
            </a:r>
            <a:r>
              <a:rPr lang="zh-CN" altLang="en-US" dirty="0"/>
              <a:t>简介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ru-RU" altLang="zh-CN" smtClean="0"/>
            </a:fld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 bwMode="grayWhite"/>
        <p:txBody>
          <a:bodyPr rtlCol="0"/>
          <a:lstStyle/>
          <a:p>
            <a:pPr rtl="0"/>
            <a:r>
              <a:rPr lang="zh-CN" altLang="en-US" dirty="0"/>
              <a:t>软件工程课程网站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3"/>
          </p:nvPr>
        </p:nvSpPr>
        <p:spPr bwMode="grayWhite"/>
        <p:txBody>
          <a:bodyPr rtlCol="0">
            <a:normAutofit/>
          </a:bodyPr>
          <a:lstStyle/>
          <a:p>
            <a:pPr rtl="0"/>
            <a:r>
              <a:rPr lang="en-US" altLang="zh-CN" dirty="0" err="1"/>
              <a:t>SoftwareEngineering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1"/>
          </p:nvPr>
        </p:nvSpPr>
        <p:spPr bwMode="grayWhite"/>
        <p:txBody>
          <a:bodyPr rtlCol="0"/>
          <a:lstStyle/>
          <a:p>
            <a:pPr rtl="0"/>
            <a:r>
              <a:rPr lang="zh-CN" altLang="en-US" dirty="0"/>
              <a:t>教师登录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20"/>
          </p:nvPr>
        </p:nvSpPr>
        <p:spPr bwMode="grayWhite">
          <a:xfrm>
            <a:off x="774065" y="3563620"/>
            <a:ext cx="5387340" cy="2333625"/>
          </a:xfrm>
        </p:spPr>
        <p:txBody>
          <a:bodyPr rtlCol="0">
            <a:noAutofit/>
          </a:bodyPr>
          <a:lstStyle/>
          <a:p>
            <a:pPr rtl="0">
              <a:lnSpc>
                <a:spcPct val="100000"/>
              </a:lnSpc>
            </a:pPr>
            <a:r>
              <a:rPr lang="zh-CN" altLang="en-US" dirty="0"/>
              <a:t>课程资源：教学大纲</a:t>
            </a:r>
            <a:r>
              <a:rPr lang="en-US" altLang="zh-CN" dirty="0"/>
              <a:t>&amp;</a:t>
            </a:r>
            <a:r>
              <a:rPr lang="zh-CN" altLang="en-US" dirty="0"/>
              <a:t>教学计划，编辑教学计划；添加学习资源</a:t>
            </a:r>
            <a:endParaRPr lang="en-US" altLang="zh-CN" dirty="0"/>
          </a:p>
          <a:p>
            <a:pPr rtl="0">
              <a:lnSpc>
                <a:spcPct val="100000"/>
              </a:lnSpc>
            </a:pPr>
            <a:r>
              <a:rPr lang="zh-CN" altLang="en-US" dirty="0"/>
              <a:t>课程活动：发布作业，查看学生作业详情，发布通知</a:t>
            </a:r>
            <a:endParaRPr lang="en-US" altLang="zh-CN" dirty="0"/>
          </a:p>
          <a:p>
            <a:pPr rtl="0">
              <a:lnSpc>
                <a:spcPct val="100000"/>
              </a:lnSpc>
            </a:pPr>
            <a:r>
              <a:rPr lang="zh-CN" altLang="en-US" dirty="0"/>
              <a:t>课程签到：</a:t>
            </a:r>
            <a:r>
              <a:rPr lang="zh-CN" altLang="en-US" dirty="0">
                <a:sym typeface="+mn-ea"/>
              </a:rPr>
              <a:t>发布签到，</a:t>
            </a:r>
            <a:r>
              <a:rPr lang="zh-CN" altLang="en-US" dirty="0"/>
              <a:t>查看签到表，修改签到时间</a:t>
            </a:r>
            <a:endParaRPr lang="en-US" altLang="zh-CN" dirty="0"/>
          </a:p>
          <a:p>
            <a:pPr rtl="0">
              <a:lnSpc>
                <a:spcPct val="100000"/>
              </a:lnSpc>
            </a:pPr>
            <a:r>
              <a:rPr lang="zh-CN" altLang="en-US" dirty="0"/>
              <a:t>答疑讨论：发表话题、参与讨论</a:t>
            </a:r>
            <a:endParaRPr lang="en-US" altLang="zh-CN" dirty="0"/>
          </a:p>
          <a:p>
            <a:pPr rtl="0">
              <a:lnSpc>
                <a:spcPct val="100000"/>
              </a:lnSpc>
            </a:pPr>
            <a:r>
              <a:rPr lang="zh-CN" altLang="en-US" dirty="0"/>
              <a:t>学科成绩：成绩录入，作业成绩分析，期末成绩分析</a:t>
            </a:r>
            <a:endParaRPr lang="en-US" altLang="zh-CN" dirty="0"/>
          </a:p>
          <a:p>
            <a:pPr rtl="0">
              <a:lnSpc>
                <a:spcPct val="100000"/>
              </a:lnSpc>
            </a:pPr>
            <a:r>
              <a:rPr lang="zh-CN" altLang="en-US" dirty="0"/>
              <a:t>学生管理：添加删除学生</a:t>
            </a:r>
            <a:endParaRPr lang="en-US" altLang="zh-CN" dirty="0"/>
          </a:p>
          <a:p>
            <a:pPr rtl="0">
              <a:lnSpc>
                <a:spcPct val="110000"/>
              </a:lnSpc>
            </a:pP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8"/>
          </p:nvPr>
        </p:nvSpPr>
        <p:spPr bwMode="grayWhite"/>
        <p:txBody>
          <a:bodyPr rtlCol="0"/>
          <a:lstStyle/>
          <a:p>
            <a:pPr rtl="0"/>
            <a:r>
              <a:rPr lang="zh-CN" altLang="en-US" dirty="0"/>
              <a:t>学生登录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21"/>
          </p:nvPr>
        </p:nvSpPr>
        <p:spPr bwMode="grayWhite">
          <a:xfrm>
            <a:off x="6626860" y="3563620"/>
            <a:ext cx="4478655" cy="2804160"/>
          </a:xfrm>
        </p:spPr>
        <p:txBody>
          <a:bodyPr rtlCol="0">
            <a:noAutofit/>
          </a:bodyPr>
          <a:lstStyle/>
          <a:p>
            <a:pPr rtl="0">
              <a:lnSpc>
                <a:spcPct val="100000"/>
              </a:lnSpc>
            </a:pPr>
            <a:r>
              <a:rPr lang="zh-CN" altLang="en-US" dirty="0"/>
              <a:t>课程资源：</a:t>
            </a:r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ppt</a:t>
            </a:r>
            <a:r>
              <a:rPr lang="zh-CN" altLang="en-US" dirty="0"/>
              <a:t>等学习资源</a:t>
            </a:r>
            <a:endParaRPr lang="zh-CN" altLang="en-US" dirty="0"/>
          </a:p>
          <a:p>
            <a:pPr rtl="0">
              <a:lnSpc>
                <a:spcPct val="100000"/>
              </a:lnSpc>
            </a:pPr>
            <a:r>
              <a:rPr lang="en-US" altLang="zh-CN" dirty="0"/>
              <a:t>                 2</a:t>
            </a:r>
            <a:r>
              <a:rPr lang="zh-CN" altLang="en-US" dirty="0"/>
              <a:t>、其他资源，例如教学大纲</a:t>
            </a:r>
            <a:r>
              <a:rPr lang="en-US" altLang="zh-CN" dirty="0"/>
              <a:t>&amp;</a:t>
            </a:r>
            <a:r>
              <a:rPr lang="zh-CN" altLang="en-US" dirty="0"/>
              <a:t>教学计划</a:t>
            </a:r>
            <a:endParaRPr lang="en-US" altLang="zh-CN" dirty="0"/>
          </a:p>
          <a:p>
            <a:pPr rtl="0">
              <a:lnSpc>
                <a:spcPct val="100000"/>
              </a:lnSpc>
            </a:pPr>
            <a:r>
              <a:rPr lang="zh-CN" altLang="en-US" dirty="0"/>
              <a:t>课程活动：</a:t>
            </a:r>
            <a:r>
              <a:rPr lang="en-US" altLang="zh-CN" dirty="0"/>
              <a:t>1</a:t>
            </a:r>
            <a:r>
              <a:rPr lang="zh-CN" altLang="en-US" dirty="0"/>
              <a:t>、课程作业</a:t>
            </a:r>
            <a:endParaRPr lang="zh-CN" altLang="en-US" dirty="0"/>
          </a:p>
          <a:p>
            <a:pPr rtl="0">
              <a:lnSpc>
                <a:spcPct val="100000"/>
              </a:lnSpc>
            </a:pPr>
            <a:r>
              <a:rPr lang="zh-CN" altLang="en-US" dirty="0"/>
              <a:t> </a:t>
            </a:r>
            <a:r>
              <a:rPr lang="en-US" altLang="zh-CN" dirty="0"/>
              <a:t>                2</a:t>
            </a:r>
            <a:r>
              <a:rPr lang="zh-CN" altLang="en-US" dirty="0"/>
              <a:t>、小测</a:t>
            </a:r>
            <a:endParaRPr lang="en-US" altLang="zh-CN" dirty="0"/>
          </a:p>
          <a:p>
            <a:pPr rtl="0">
              <a:lnSpc>
                <a:spcPct val="100000"/>
              </a:lnSpc>
            </a:pPr>
            <a:r>
              <a:rPr lang="en-US" altLang="zh-CN" dirty="0"/>
              <a:t>                 3</a:t>
            </a:r>
            <a:r>
              <a:rPr lang="zh-CN" altLang="en-US" dirty="0"/>
              <a:t>、已提交作业列表</a:t>
            </a:r>
            <a:endParaRPr lang="en-US" altLang="zh-CN" dirty="0"/>
          </a:p>
          <a:p>
            <a:pPr rtl="0">
              <a:lnSpc>
                <a:spcPct val="100000"/>
              </a:lnSpc>
            </a:pPr>
            <a:r>
              <a:rPr lang="en-US" altLang="zh-CN" dirty="0"/>
              <a:t>                 4</a:t>
            </a:r>
            <a:r>
              <a:rPr lang="zh-CN" altLang="en-US" dirty="0"/>
              <a:t>、课程通知</a:t>
            </a:r>
            <a:endParaRPr lang="en-US" altLang="zh-CN" dirty="0"/>
          </a:p>
          <a:p>
            <a:pPr rtl="0">
              <a:lnSpc>
                <a:spcPct val="100000"/>
              </a:lnSpc>
            </a:pPr>
            <a:r>
              <a:rPr lang="zh-CN" altLang="en-US" dirty="0"/>
              <a:t>课程签到</a:t>
            </a:r>
            <a:endParaRPr lang="en-US" altLang="zh-CN" dirty="0"/>
          </a:p>
          <a:p>
            <a:pPr rtl="0">
              <a:lnSpc>
                <a:spcPct val="100000"/>
              </a:lnSpc>
            </a:pPr>
            <a:r>
              <a:rPr lang="zh-CN" altLang="en-US" dirty="0"/>
              <a:t>答疑</a:t>
            </a:r>
            <a:r>
              <a:rPr lang="en-US" altLang="zh-CN" dirty="0"/>
              <a:t>&amp;</a:t>
            </a:r>
            <a:r>
              <a:rPr lang="zh-CN" altLang="en-US" dirty="0"/>
              <a:t>讨论</a:t>
            </a:r>
            <a:endParaRPr lang="en-US" altLang="zh-CN" dirty="0"/>
          </a:p>
          <a:p>
            <a:pPr rtl="0">
              <a:lnSpc>
                <a:spcPct val="100000"/>
              </a:lnSpc>
            </a:pPr>
            <a:r>
              <a:rPr lang="zh-CN" altLang="en-US" dirty="0"/>
              <a:t>成绩查看</a:t>
            </a:r>
            <a:endParaRPr lang="en-US" altLang="zh-CN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 bwMode="grayWhite"/>
        <p:txBody>
          <a:bodyPr rtlCol="0"/>
          <a:lstStyle/>
          <a:p>
            <a:pPr rtl="0"/>
            <a:fld id="{D495E168-DA5E-4888-8D8A-92B118324C14}" type="slidenum">
              <a:rPr lang="ru-RU" altLang="zh-CN" smtClean="0"/>
            </a:fld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占位符 13" descr="未来设计感的办公大楼，映衬着晴朗的天空"/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1"/>
          <a:srcRect l="10743" t="17230" r="27972"/>
          <a:stretch>
            <a:fillRect/>
          </a:stretch>
        </p:blipFill>
        <p:spPr>
          <a:xfrm>
            <a:off x="0" y="404811"/>
            <a:ext cx="6108872" cy="5485128"/>
          </a:xfrm>
        </p:spPr>
      </p:pic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6857748" y="726306"/>
            <a:ext cx="5056083" cy="782638"/>
          </a:xfrm>
        </p:spPr>
        <p:txBody>
          <a:bodyPr rtlCol="0"/>
          <a:lstStyle/>
          <a:p>
            <a:pPr rtl="0"/>
            <a:r>
              <a:rPr lang="en-US" altLang="zh-CN" dirty="0"/>
              <a:t>3.</a:t>
            </a:r>
            <a:r>
              <a:rPr lang="zh-CN" altLang="en-US" dirty="0"/>
              <a:t>原型展示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ru-RU" altLang="zh-CN" smtClean="0"/>
            </a:fld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占位符 15" descr="蠕虫眼中澄澈蓝天下的白色建筑"/>
          <p:cNvPicPr>
            <a:picLocks noGrp="1" noChangeAspect="1"/>
          </p:cNvPicPr>
          <p:nvPr>
            <p:ph type="pic" sz="quarter" idx="14"/>
          </p:nvPr>
        </p:nvPicPr>
        <p:blipFill>
          <a:blip r:embed="rId1"/>
          <a:srcRect t="7642" b="7642"/>
          <a:stretch>
            <a:fillRect/>
          </a:stretch>
        </p:blipFill>
        <p:spPr/>
      </p:pic>
      <p:sp>
        <p:nvSpPr>
          <p:cNvPr id="4" name="标题 3"/>
          <p:cNvSpPr>
            <a:spLocks noGrp="1"/>
          </p:cNvSpPr>
          <p:nvPr>
            <p:ph type="title"/>
          </p:nvPr>
        </p:nvSpPr>
        <p:spPr bwMode="auto">
          <a:xfrm>
            <a:off x="4102100" y="2705290"/>
            <a:ext cx="5452444" cy="723710"/>
          </a:xfrm>
        </p:spPr>
        <p:txBody>
          <a:bodyPr rtlCol="0">
            <a:noAutofit/>
          </a:bodyPr>
          <a:lstStyle/>
          <a:p>
            <a:pPr rtl="0"/>
            <a:r>
              <a:rPr lang="zh-CN" altLang="en-US" sz="7200" dirty="0"/>
              <a:t>原型展示</a:t>
            </a:r>
            <a:endParaRPr lang="zh-CN" altLang="en-US" sz="7200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en-US" altLang="zh-CN" smtClean="0"/>
            </a:fld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852170" y="3930015"/>
            <a:ext cx="104876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chemeClr val="bg2"/>
                </a:solidFill>
                <a:hlinkClick r:id="rId2" action="ppaction://hlinkfile"/>
              </a:rPr>
              <a:t>https://modao.cc/app/6d22ddb1927f8a776de59310cc46b2f3124d120f?simulator_type=device&amp;sticky</a:t>
            </a:r>
            <a:endParaRPr lang="zh-CN" altLang="en-US">
              <a:solidFill>
                <a:schemeClr val="bg2"/>
              </a:solidFill>
              <a:hlinkClick r:id="rId2" action="ppaction://hlinkfil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图片占位符 22" descr="办公大楼的低视角，映衬着蔚蓝的天空"/>
          <p:cNvPicPr>
            <a:picLocks noGrp="1" noChangeAspect="1"/>
          </p:cNvPicPr>
          <p:nvPr>
            <p:ph type="pic" sz="quarter" idx="26"/>
          </p:nvPr>
        </p:nvPicPr>
        <p:blipFill rotWithShape="1">
          <a:blip r:embed="rId1"/>
          <a:srcRect l="2749" r="2749"/>
          <a:stretch>
            <a:fillRect/>
          </a:stretch>
        </p:blipFill>
        <p:spPr/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谢谢！</a:t>
            </a:r>
            <a:endParaRPr lang="zh-CN" altLang="ru-RU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Custom 25">
      <a:dk1>
        <a:sysClr val="windowText" lastClr="000000"/>
      </a:dk1>
      <a:lt1>
        <a:sysClr val="window" lastClr="FFFFFF"/>
      </a:lt1>
      <a:dk2>
        <a:srgbClr val="FFCD00"/>
      </a:dk2>
      <a:lt2>
        <a:srgbClr val="00AEDE"/>
      </a:lt2>
      <a:accent1>
        <a:srgbClr val="002E62"/>
      </a:accent1>
      <a:accent2>
        <a:srgbClr val="004CB9"/>
      </a:accent2>
      <a:accent3>
        <a:srgbClr val="FF9D00"/>
      </a:accent3>
      <a:accent4>
        <a:srgbClr val="57A773"/>
      </a:accent4>
      <a:accent5>
        <a:srgbClr val="D11149"/>
      </a:accent5>
      <a:accent6>
        <a:srgbClr val="00111F"/>
      </a:accent6>
      <a:hlink>
        <a:srgbClr val="FFFFFF"/>
      </a:hlink>
      <a:folHlink>
        <a:srgbClr val="FFFFFF"/>
      </a:folHlink>
    </a:clrScheme>
    <a:fontScheme name="Custom 22">
      <a:majorFont>
        <a:latin typeface="Verdana"/>
        <a:ea typeface=""/>
        <a:cs typeface=""/>
      </a:majorFont>
      <a:minorFont>
        <a:latin typeface="Lucida Grand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/>
        </a:solidFill>
        <a:ln w="12700" cap="flat">
          <a:noFill/>
          <a:prstDash val="solid"/>
          <a:miter/>
        </a:ln>
      </a:spPr>
      <a:bodyPr rtlCol="0" anchor="ctr"/>
      <a:lstStyle>
        <a:defPPr algn="l">
          <a:defRPr dirty="0"/>
        </a:defPPr>
      </a:lst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通用演示文稿</Template>
  <TotalTime>0</TotalTime>
  <Words>803</Words>
  <Application>WPS 演示</Application>
  <PresentationFormat>宽屏</PresentationFormat>
  <Paragraphs>71</Paragraphs>
  <Slides>9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1" baseType="lpstr">
      <vt:lpstr>Arial</vt:lpstr>
      <vt:lpstr>宋体</vt:lpstr>
      <vt:lpstr>Wingdings</vt:lpstr>
      <vt:lpstr>Microsoft YaHei UI</vt:lpstr>
      <vt:lpstr>Ubuntu</vt:lpstr>
      <vt:lpstr>Segoe Print</vt:lpstr>
      <vt:lpstr>Calibri</vt:lpstr>
      <vt:lpstr>Times New Roman</vt:lpstr>
      <vt:lpstr>微软雅黑</vt:lpstr>
      <vt:lpstr>Arial Unicode MS</vt:lpstr>
      <vt:lpstr>Lucida Grande</vt:lpstr>
      <vt:lpstr>Office 主题</vt:lpstr>
      <vt:lpstr>原型设计答辩</vt:lpstr>
      <vt:lpstr>软件工程课程网站</vt:lpstr>
      <vt:lpstr>1.设计初心</vt:lpstr>
      <vt:lpstr>1.设计初心</vt:lpstr>
      <vt:lpstr>2.功能简介</vt:lpstr>
      <vt:lpstr>软件工程课程网站</vt:lpstr>
      <vt:lpstr>3.原型展示</vt:lpstr>
      <vt:lpstr>原型展示</vt:lpstr>
      <vt:lpstr>谢谢！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原型设计答辩</dc:title>
  <dc:creator>焦 曼巴</dc:creator>
  <cp:lastModifiedBy>SugarSweet</cp:lastModifiedBy>
  <cp:revision>13</cp:revision>
  <dcterms:created xsi:type="dcterms:W3CDTF">2021-04-10T11:56:00Z</dcterms:created>
  <dcterms:modified xsi:type="dcterms:W3CDTF">2021-04-12T04:47:28Z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  <property fmtid="{D5CDD505-2E9C-101B-9397-08002B2CF9AE}" pid="3" name="ICV">
    <vt:lpwstr>32F704048DCA485FA761A7459DB22B13</vt:lpwstr>
  </property>
  <property fmtid="{D5CDD505-2E9C-101B-9397-08002B2CF9AE}" pid="4" name="KSOProductBuildVer">
    <vt:lpwstr>2052-11.1.0.10356</vt:lpwstr>
  </property>
</Properties>
</file>