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69" autoAdjust="0"/>
  </p:normalViewPr>
  <p:slideViewPr>
    <p:cSldViewPr snapToGrid="0">
      <p:cViewPr varScale="1">
        <p:scale>
          <a:sx n="127" d="100"/>
          <a:sy n="127" d="100"/>
        </p:scale>
        <p:origin x="15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947DD-F082-4FE5-AC85-AAB8EEC07B49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FC045-4D58-4467-818B-CD97CCC27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3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嗨大家好！我是糖豆人！大家可以叫我“甜豆”！我的目標呢，就是要成為糖豆人競技場中的冠軍！</a:t>
            </a:r>
          </a:p>
          <a:p>
            <a:endParaRPr lang="zh-TW" altLang="en-US" dirty="0"/>
          </a:p>
          <a:p>
            <a:r>
              <a:rPr lang="zh-TW" altLang="en-US" dirty="0"/>
              <a:t>不過啊，要成為冠軍可不容易呢！每次比賽總是充滿各種阻礙</a:t>
            </a:r>
            <a:r>
              <a:rPr lang="en-US" altLang="zh-TW" dirty="0"/>
              <a:t>——</a:t>
            </a:r>
            <a:r>
              <a:rPr lang="zh-TW" altLang="en-US" dirty="0"/>
              <a:t>有時候會被巨大的旋轉槌子打飛，有時候踩到滾動的球球，甚至有時候，還會被擠成一團豆泥！</a:t>
            </a:r>
          </a:p>
          <a:p>
            <a:endParaRPr lang="zh-TW" altLang="en-US" dirty="0"/>
          </a:p>
          <a:p>
            <a:r>
              <a:rPr lang="zh-TW" altLang="en-US" dirty="0"/>
              <a:t>但是！我不會放棄！每次摔倒，我都會立刻站起來，繼續向終點衝刺！</a:t>
            </a:r>
          </a:p>
          <a:p>
            <a:endParaRPr lang="zh-TW" altLang="en-US" dirty="0"/>
          </a:p>
          <a:p>
            <a:r>
              <a:rPr lang="zh-TW" altLang="en-US" dirty="0"/>
              <a:t>結果呢，有時候我真的成功了！我站上了勝利的皇冠台！那一刻，真的是超級爽快！不過，也不是每次都這麼順利</a:t>
            </a:r>
            <a:r>
              <a:rPr lang="en-US" altLang="zh-TW" dirty="0"/>
              <a:t>...</a:t>
            </a:r>
            <a:r>
              <a:rPr lang="zh-TW" altLang="en-US" dirty="0"/>
              <a:t>像有一次，我快到終點了，結果被別的糖豆人絆了一下！哇～直接跌出了場地！</a:t>
            </a:r>
          </a:p>
          <a:p>
            <a:endParaRPr lang="zh-TW" altLang="en-US" dirty="0"/>
          </a:p>
          <a:p>
            <a:r>
              <a:rPr lang="zh-TW" altLang="en-US" dirty="0"/>
              <a:t>但你知道嗎？這些意外讓我學會了不放棄，也學會了隨時轉換策略！ 像是遇到難纏的障礙物，我學會先觀察，再巧妙地避開；遇到擠來擠去的其他糖豆人，我選擇跳得更高，走自己的路！</a:t>
            </a:r>
          </a:p>
          <a:p>
            <a:endParaRPr lang="zh-TW" altLang="en-US" dirty="0"/>
          </a:p>
          <a:p>
            <a:r>
              <a:rPr lang="zh-TW" altLang="en-US" dirty="0"/>
              <a:t>最後呢，即使我不一定每次都能拿到冠軍，但這些經歷讓我明白，最重要的不是冠軍，而是每次挑戰中那些滑稽、有趣的時刻！</a:t>
            </a:r>
          </a:p>
          <a:p>
            <a:endParaRPr lang="zh-TW" altLang="en-US" dirty="0"/>
          </a:p>
          <a:p>
            <a:r>
              <a:rPr lang="zh-TW" altLang="en-US" dirty="0"/>
              <a:t>所以，無論是跌倒還是勝利，我都會笑著繼續向前！我是糖豆人，永不放棄的競技場勇士！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C045-4D58-4467-818B-CD97CCC276F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9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 guys! I'm a jellybean! You can all call me "Sweet Pea"! My goal is to become the champion in the Fall Bean Arena!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C045-4D58-4467-818B-CD97CCC276F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66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2D0CE"/>
                </a:solidFill>
                <a:effectLst/>
                <a:latin typeface="-apple-system"/>
              </a:rPr>
              <a:t>Every game is always full of various obstacles - sometimes you will be knocked away by a huge rotating mallet, sometimes you will step on a rolling ball, and sometimes you will even be squeezed into a ball of mashed beans!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C045-4D58-4467-818B-CD97CCC276F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2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2D0CE"/>
                </a:solidFill>
                <a:effectLst/>
                <a:latin typeface="-apple-system"/>
              </a:rPr>
              <a:t>I won't give up! Every time I fall, I will stand up immediately and continue sprinting towards the finish line!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C045-4D58-4467-818B-CD97CCC276F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94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2D0CE"/>
                </a:solidFill>
                <a:effectLst/>
                <a:latin typeface="-apple-system"/>
              </a:rPr>
              <a:t>I stood on the crown of victory! At that moment, it was really super refreshing! However, it doesn’t always go so smoothly... Like once, when I was almost at the finish line, I tripped over another jellybean! Wow ~ I fell out of the venue!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C045-4D58-4467-818B-CD97CCC276F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60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2D0CE"/>
                </a:solidFill>
                <a:effectLst/>
                <a:latin typeface="-apple-system"/>
              </a:rPr>
              <a:t>For example, when encountering a difficult obstacle, I learn to observe first and then avoid it skillfully; when encountering other jelly beans crowded around, I choose to jump higher and go my own way!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C045-4D58-4467-818B-CD97CCC276F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the end, even though I may not win the championship every time, these experiences made me understand that the most important thing is not the championship, but the funny and interesting moments in each challenge!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C045-4D58-4467-818B-CD97CCC276F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807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So, whether I fall or win, I will smile and keep moving forward! I am a jelly bean, an arena warrior who never gives up!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C045-4D58-4467-818B-CD97CCC276F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57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6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965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50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48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92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3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8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9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1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2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4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5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0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79CABA-914F-43AC-AE68-5F197FBCE17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B66E1F-E0F2-4CE0-80BB-B0CD885DF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1D04F42-BD22-426C-8579-10DB66D2A64F}"/>
              </a:ext>
            </a:extLst>
          </p:cNvPr>
          <p:cNvSpPr txBox="1"/>
          <p:nvPr/>
        </p:nvSpPr>
        <p:spPr>
          <a:xfrm>
            <a:off x="868155" y="1341045"/>
            <a:ext cx="4881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atin typeface="+mj-ea"/>
                <a:ea typeface="+mj-ea"/>
              </a:rPr>
              <a:t>自我介紹</a:t>
            </a:r>
            <a:endParaRPr lang="en-US" altLang="zh-TW" sz="5400" dirty="0">
              <a:latin typeface="+mj-ea"/>
              <a:ea typeface="+mj-ea"/>
            </a:endParaRPr>
          </a:p>
          <a:p>
            <a:pPr algn="ctr"/>
            <a:r>
              <a:rPr lang="en-US" altLang="zh-TW" sz="5400" dirty="0">
                <a:latin typeface="+mj-ea"/>
                <a:ea typeface="+mj-ea"/>
              </a:rPr>
              <a:t>(</a:t>
            </a:r>
            <a:r>
              <a:rPr lang="en-US" altLang="zh-TW" sz="5400" dirty="0" err="1">
                <a:latin typeface="+mj-ea"/>
                <a:ea typeface="+mj-ea"/>
              </a:rPr>
              <a:t>niziima</a:t>
            </a:r>
            <a:r>
              <a:rPr lang="en-US" altLang="zh-TW" sz="5400" dirty="0">
                <a:latin typeface="+mj-ea"/>
                <a:ea typeface="+mj-ea"/>
              </a:rPr>
              <a:t> Live)</a:t>
            </a:r>
            <a:endParaRPr lang="zh-TW" altLang="en-US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181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4A35E-9D68-46CB-A01A-CCF314E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1. </a:t>
            </a:r>
            <a:r>
              <a:rPr lang="zh-TW" altLang="en-US" dirty="0"/>
              <a:t>目標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84546A-9D7E-4F6D-94AC-96F8E88C3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0" y="1665694"/>
            <a:ext cx="4912696" cy="49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4A35E-9D68-46CB-A01A-CCF314E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2. </a:t>
            </a:r>
            <a:r>
              <a:rPr lang="zh-TW" altLang="en-US" dirty="0"/>
              <a:t>阻礙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80482E-EDF6-4BAD-A002-A113CD9D6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9" y="1673251"/>
            <a:ext cx="5101621" cy="51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0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4A35E-9D68-46CB-A01A-CCF314E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3. </a:t>
            </a:r>
            <a:r>
              <a:rPr lang="zh-TW" altLang="en-US" dirty="0"/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7E0CD4-52F6-4242-B08F-B6C4008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58" y="1677660"/>
            <a:ext cx="5074542" cy="50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4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4A35E-9D68-46CB-A01A-CCF314E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4. </a:t>
            </a:r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44C138-2592-4B01-8A7E-8BA21E0B7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9" y="1660656"/>
            <a:ext cx="5129331" cy="51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4A35E-9D68-46CB-A01A-CCF314E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5. </a:t>
            </a:r>
            <a:r>
              <a:rPr lang="zh-TW" altLang="en-US" dirty="0"/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7EDC37-4A22-4C69-B650-6C26B10C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1703479"/>
            <a:ext cx="5063836" cy="50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4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4A35E-9D68-46CB-A01A-CCF314E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6. </a:t>
            </a:r>
            <a:r>
              <a:rPr lang="zh-TW" altLang="en-US" dirty="0"/>
              <a:t>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739ED0-58FB-4477-8BAB-50D86944D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26" y="1705998"/>
            <a:ext cx="5068874" cy="50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9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4A35E-9D68-46CB-A01A-CCF314E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7. </a:t>
            </a:r>
            <a:r>
              <a:rPr lang="zh-TW" altLang="en-US" dirty="0"/>
              <a:t>結局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278A64-C277-49E5-B52A-7C9BC6394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5" y="1648061"/>
            <a:ext cx="5141925" cy="51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3831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81</TotalTime>
  <Words>582</Words>
  <Application>Microsoft Office PowerPoint</Application>
  <PresentationFormat>寬螢幕</PresentationFormat>
  <Paragraphs>37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-apple-system</vt:lpstr>
      <vt:lpstr>新細明體</vt:lpstr>
      <vt:lpstr>Arial</vt:lpstr>
      <vt:lpstr>Calibri</vt:lpstr>
      <vt:lpstr>Tw Cen MT</vt:lpstr>
      <vt:lpstr>小水滴</vt:lpstr>
      <vt:lpstr>PowerPoint 簡報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2024-10-19T11:38:26Z</dcterms:created>
  <dcterms:modified xsi:type="dcterms:W3CDTF">2024-10-20T08:54:21Z</dcterms:modified>
</cp:coreProperties>
</file>