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89" autoAdjust="0"/>
    <p:restoredTop sz="94624"/>
  </p:normalViewPr>
  <p:slideViewPr>
    <p:cSldViewPr snapToGrid="0" snapToObjects="1">
      <p:cViewPr>
        <p:scale>
          <a:sx n="66" d="100"/>
          <a:sy n="66" d="100"/>
        </p:scale>
        <p:origin x="-51"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smtClean="0"/>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smtClean="0"/>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05/02/2018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05/02/2018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05/02/2018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smtClean="0"/>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05/02/2018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Rectangle 32"/>
          <p:cNvSpPr/>
          <p:nvPr/>
        </p:nvSpPr>
        <p:spPr>
          <a:xfrm>
            <a:off x="11419827" y="1175065"/>
            <a:ext cx="3419973" cy="8774204"/>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a:t>
            </a:r>
            <a:r>
              <a:rPr lang="fr-FR" sz="1050" b="1" u="sng" dirty="0" smtClean="0">
                <a:latin typeface="Arial" panose="020B0604020202020204" pitchFamily="34" charset="0"/>
                <a:cs typeface="Arial" panose="020B0604020202020204" pitchFamily="34" charset="0"/>
              </a:rPr>
              <a:t>Objectif</a:t>
            </a:r>
            <a:endParaRPr lang="fr-FR" sz="1050" b="1" u="sng" dirty="0">
              <a:latin typeface="Arial" panose="020B0604020202020204" pitchFamily="34" charset="0"/>
              <a:cs typeface="Arial" panose="020B0604020202020204" pitchFamily="34" charset="0"/>
            </a:endParaRP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smtClean="0">
                <a:solidFill>
                  <a:srgbClr val="38ADE3"/>
                </a:solidFill>
                <a:uFill>
                  <a:solidFill>
                    <a:srgbClr val="FF0000"/>
                  </a:solidFill>
                </a:uFill>
                <a:latin typeface="Arial" panose="020B0604020202020204" pitchFamily="34" charset="0"/>
                <a:cs typeface="Arial" panose="020B0604020202020204" pitchFamily="34" charset="0"/>
              </a:rPr>
              <a:t>I- Introduction</a:t>
            </a:r>
            <a:endParaRPr lang="fr-FR" sz="1600" b="1" dirty="0">
              <a:solidFill>
                <a:srgbClr val="38ADE3"/>
              </a:solidFill>
              <a:uFill>
                <a:solidFill>
                  <a:srgbClr val="FF0000"/>
                </a:solidFill>
              </a:uFill>
              <a:latin typeface="Arial" panose="020B0604020202020204" pitchFamily="34" charset="0"/>
              <a:cs typeface="Arial" panose="020B0604020202020204" pitchFamily="34" charset="0"/>
            </a:endParaRP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a:t>
            </a:r>
            <a:r>
              <a:rPr lang="fr-FR" sz="900" dirty="0" smtClean="0">
                <a:latin typeface="Arial" panose="020B0604020202020204" pitchFamily="34" charset="0"/>
                <a:cs typeface="Arial" panose="020B0604020202020204" pitchFamily="34" charset="0"/>
              </a:rPr>
              <a:t>7x7. Nous </a:t>
            </a:r>
            <a:r>
              <a:rPr lang="fr-FR" sz="900" dirty="0">
                <a:latin typeface="Arial" panose="020B0604020202020204" pitchFamily="34" charset="0"/>
                <a:cs typeface="Arial" panose="020B0604020202020204" pitchFamily="34" charset="0"/>
              </a:rPr>
              <a:t>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a:t>
            </a:r>
            <a:r>
              <a:rPr lang="fr-FR" sz="1200" i="1" dirty="0" smtClean="0"/>
              <a:t>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smtClean="0">
                <a:solidFill>
                  <a:srgbClr val="38ADE3"/>
                </a:solidFill>
                <a:uFill>
                  <a:solidFill>
                    <a:srgbClr val="FF0000"/>
                  </a:solidFill>
                </a:uFill>
                <a:latin typeface="Arial" panose="020B0604020202020204" pitchFamily="34" charset="0"/>
                <a:cs typeface="Arial" panose="020B0604020202020204" pitchFamily="34" charset="0"/>
              </a:rPr>
              <a:t>    II- </a:t>
            </a:r>
            <a:r>
              <a:rPr lang="fr-FR" sz="2400" b="1" dirty="0">
                <a:solidFill>
                  <a:srgbClr val="38ADE3"/>
                </a:solidFill>
                <a:uFill>
                  <a:solidFill>
                    <a:srgbClr val="FF0000"/>
                  </a:solidFill>
                </a:uFill>
                <a:latin typeface="Arial" panose="020B0604020202020204" pitchFamily="34" charset="0"/>
                <a:cs typeface="Arial" panose="020B0604020202020204" pitchFamily="34" charset="0"/>
              </a:rPr>
              <a:t>L’interface graphique </a:t>
            </a:r>
            <a:r>
              <a:rPr lang="fr-FR" sz="2400" b="1" dirty="0" smtClean="0">
                <a:solidFill>
                  <a:srgbClr val="38ADE3"/>
                </a:solidFill>
                <a:uFill>
                  <a:solidFill>
                    <a:srgbClr val="FF0000"/>
                  </a:solidFill>
                </a:uFill>
                <a:latin typeface="Arial" panose="020B0604020202020204" pitchFamily="34" charset="0"/>
                <a:cs typeface="Arial" panose="020B0604020202020204" pitchFamily="34" charset="0"/>
              </a:rPr>
              <a:t>Python</a:t>
            </a:r>
            <a:endParaRPr lang="fr-FR" sz="2400" b="1" dirty="0" smtClean="0">
              <a:solidFill>
                <a:srgbClr val="38ADE3"/>
              </a:solidFill>
              <a:uFill>
                <a:solidFill>
                  <a:srgbClr val="FF0000"/>
                </a:solidFill>
              </a:uFill>
              <a:latin typeface="Arial" panose="020B0604020202020204" pitchFamily="34" charset="0"/>
              <a:cs typeface="Arial" panose="020B0604020202020204" pitchFamily="34" charset="0"/>
            </a:endParaRP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smtClean="0">
                <a:solidFill>
                  <a:schemeClr val="bg1"/>
                </a:solidFill>
                <a:latin typeface="Arial" panose="020B0604020202020204" pitchFamily="34" charset="0"/>
                <a:cs typeface="Arial" panose="020B0604020202020204" pitchFamily="34" charset="0"/>
              </a:rPr>
              <a:t>INTERFACE POUR ALGORITHMES </a:t>
            </a:r>
            <a:r>
              <a:rPr lang="fr-FR" sz="3200" b="1" dirty="0">
                <a:solidFill>
                  <a:schemeClr val="bg1"/>
                </a:solidFill>
                <a:latin typeface="Arial" panose="020B0604020202020204" pitchFamily="34" charset="0"/>
                <a:cs typeface="Arial" panose="020B0604020202020204" pitchFamily="34" charset="0"/>
              </a:rPr>
              <a:t>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smtClean="0">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MODELE</a:t>
            </a:r>
            <a:endParaRPr lang="fr-FR" sz="1100" b="1" dirty="0">
              <a:solidFill>
                <a:schemeClr val="tx1"/>
              </a:solidFill>
            </a:endParaRP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812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3761</TotalTime>
  <Words>268</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Thème Office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Théo Viel</cp:lastModifiedBy>
  <cp:revision>138</cp:revision>
  <dcterms:created xsi:type="dcterms:W3CDTF">2017-10-04T17:21:43Z</dcterms:created>
  <dcterms:modified xsi:type="dcterms:W3CDTF">2018-02-05T19:09:37Z</dcterms:modified>
</cp:coreProperties>
</file>