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wmf" ContentType="image/x-wmf"/>
  <Override PartName="/ppt/media/image25.wmf" ContentType="image/x-wmf"/>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175"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17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17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178" name="PlaceHolder 5"/>
          <p:cNvSpPr>
            <a:spLocks noGrp="1"/>
          </p:cNvSpPr>
          <p:nvPr>
            <p:ph type="sldNum"/>
          </p:nvPr>
        </p:nvSpPr>
        <p:spPr>
          <a:xfrm>
            <a:off x="4278960" y="10157400"/>
            <a:ext cx="3280680" cy="534240"/>
          </a:xfrm>
          <a:prstGeom prst="rect">
            <a:avLst/>
          </a:prstGeom>
        </p:spPr>
        <p:txBody>
          <a:bodyPr lIns="0" rIns="0" tIns="0" bIns="0" anchor="b"/>
          <a:p>
            <a:pPr algn="r"/>
            <a:fld id="{0894C5F7-CA9B-42D8-A6C8-3F4608414B7C}"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58"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36"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37"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40"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pic>
        <p:nvPicPr>
          <p:cNvPr id="41" name="" descr=""/>
          <p:cNvPicPr/>
          <p:nvPr/>
        </p:nvPicPr>
        <p:blipFill>
          <a:blip r:embed="rId2"/>
          <a:stretch/>
        </p:blipFill>
        <p:spPr>
          <a:xfrm>
            <a:off x="3602880" y="1604520"/>
            <a:ext cx="4984920" cy="3977280"/>
          </a:xfrm>
          <a:prstGeom prst="rect">
            <a:avLst/>
          </a:prstGeom>
          <a:ln>
            <a:noFill/>
          </a:ln>
        </p:spPr>
      </p:pic>
      <p:pic>
        <p:nvPicPr>
          <p:cNvPr id="42"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5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62040" y="1970640"/>
            <a:ext cx="10897200" cy="531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66"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67"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75"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77"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78"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83"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86"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pic>
        <p:nvPicPr>
          <p:cNvPr id="87" name="" descr=""/>
          <p:cNvPicPr/>
          <p:nvPr/>
        </p:nvPicPr>
        <p:blipFill>
          <a:blip r:embed="rId2"/>
          <a:stretch/>
        </p:blipFill>
        <p:spPr>
          <a:xfrm>
            <a:off x="3602880" y="1604520"/>
            <a:ext cx="4984920" cy="3977280"/>
          </a:xfrm>
          <a:prstGeom prst="rect">
            <a:avLst/>
          </a:prstGeom>
          <a:ln>
            <a:noFill/>
          </a:ln>
        </p:spPr>
      </p:pic>
      <p:pic>
        <p:nvPicPr>
          <p:cNvPr id="88"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9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62040" y="1970640"/>
            <a:ext cx="10897200" cy="531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08"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09"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13"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17"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19"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20"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24"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25"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28"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pic>
        <p:nvPicPr>
          <p:cNvPr id="129" name="" descr=""/>
          <p:cNvPicPr/>
          <p:nvPr/>
        </p:nvPicPr>
        <p:blipFill>
          <a:blip r:embed="rId2"/>
          <a:stretch/>
        </p:blipFill>
        <p:spPr>
          <a:xfrm>
            <a:off x="3602880" y="1604520"/>
            <a:ext cx="4984920" cy="3977280"/>
          </a:xfrm>
          <a:prstGeom prst="rect">
            <a:avLst/>
          </a:prstGeom>
          <a:ln>
            <a:noFill/>
          </a:ln>
        </p:spPr>
      </p:pic>
      <p:pic>
        <p:nvPicPr>
          <p:cNvPr id="130"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62040" y="1970640"/>
            <a:ext cx="10897200" cy="531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1"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2"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67"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68"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171"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pic>
        <p:nvPicPr>
          <p:cNvPr id="172" name="" descr=""/>
          <p:cNvPicPr/>
          <p:nvPr/>
        </p:nvPicPr>
        <p:blipFill>
          <a:blip r:embed="rId2"/>
          <a:stretch/>
        </p:blipFill>
        <p:spPr>
          <a:xfrm>
            <a:off x="3602880" y="1604520"/>
            <a:ext cx="4984920" cy="3977280"/>
          </a:xfrm>
          <a:prstGeom prst="rect">
            <a:avLst/>
          </a:prstGeom>
          <a:ln>
            <a:noFill/>
          </a:ln>
        </p:spPr>
      </p:pic>
      <p:pic>
        <p:nvPicPr>
          <p:cNvPr id="173"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62040" y="1970640"/>
            <a:ext cx="10897200" cy="5319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0"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1"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62040" y="1970640"/>
            <a:ext cx="10897200" cy="114732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微软雅黑"/>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760" cy="1166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pic>
        <p:nvPicPr>
          <p:cNvPr id="1" name="图片 7" descr=""/>
          <p:cNvPicPr/>
          <p:nvPr/>
        </p:nvPicPr>
        <p:blipFill>
          <a:blip r:embed="rId2"/>
          <a:stretch/>
        </p:blipFill>
        <p:spPr>
          <a:xfrm>
            <a:off x="10524240" y="319320"/>
            <a:ext cx="1266480" cy="394920"/>
          </a:xfrm>
          <a:prstGeom prst="rect">
            <a:avLst/>
          </a:prstGeom>
          <a:ln>
            <a:noFill/>
          </a:ln>
        </p:spPr>
      </p:pic>
      <p:sp>
        <p:nvSpPr>
          <p:cNvPr id="2" name="CustomShape 2"/>
          <p:cNvSpPr/>
          <p:nvPr/>
        </p:nvSpPr>
        <p:spPr>
          <a:xfrm>
            <a:off x="597240" y="6380280"/>
            <a:ext cx="389628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595959"/>
                </a:solidFill>
                <a:uFill>
                  <a:solidFill>
                    <a:srgbClr val="ffffff"/>
                  </a:solidFill>
                </a:uFill>
                <a:latin typeface="Calibri"/>
              </a:rPr>
              <a:t>Restricted ©JWI 2016 all rights reserved.</a:t>
            </a:r>
            <a:endParaRPr b="0" lang="en-US" sz="1800" spc="-1" strike="noStrike">
              <a:solidFill>
                <a:srgbClr val="000000"/>
              </a:solidFill>
              <a:uFill>
                <a:solidFill>
                  <a:srgbClr val="ffffff"/>
                </a:solidFill>
              </a:uFill>
              <a:latin typeface="Arial"/>
            </a:endParaRPr>
          </a:p>
        </p:txBody>
      </p:sp>
      <p:pic>
        <p:nvPicPr>
          <p:cNvPr id="3" name="图片 7" descr=""/>
          <p:cNvPicPr/>
          <p:nvPr/>
        </p:nvPicPr>
        <p:blipFill>
          <a:blip r:embed="rId3"/>
          <a:stretch/>
        </p:blipFill>
        <p:spPr>
          <a:xfrm>
            <a:off x="0" y="0"/>
            <a:ext cx="12191760" cy="6857640"/>
          </a:xfrm>
          <a:prstGeom prst="rect">
            <a:avLst/>
          </a:prstGeom>
          <a:ln>
            <a:noFill/>
          </a:ln>
        </p:spPr>
      </p:pic>
      <p:sp>
        <p:nvSpPr>
          <p:cNvPr id="4" name="PlaceHolder 3"/>
          <p:cNvSpPr>
            <a:spLocks noGrp="1"/>
          </p:cNvSpPr>
          <p:nvPr>
            <p:ph type="title"/>
          </p:nvPr>
        </p:nvSpPr>
        <p:spPr>
          <a:xfrm>
            <a:off x="662040" y="1970640"/>
            <a:ext cx="10897200" cy="1147320"/>
          </a:xfrm>
          <a:prstGeom prst="rect">
            <a:avLst/>
          </a:prstGeom>
        </p:spPr>
        <p:txBody>
          <a:bodyPr anchor="b"/>
          <a:p>
            <a:pPr>
              <a:lnSpc>
                <a:spcPct val="100000"/>
              </a:lnSpc>
            </a:pPr>
            <a:r>
              <a:rPr b="0" lang="zh-CN" sz="6000" spc="-1" strike="noStrike">
                <a:solidFill>
                  <a:srgbClr val="595959"/>
                </a:solidFill>
                <a:uFill>
                  <a:solidFill>
                    <a:srgbClr val="ffffff"/>
                  </a:solidFill>
                </a:uFill>
                <a:latin typeface="微软雅黑"/>
                <a:ea typeface="微软雅黑"/>
              </a:rPr>
              <a:t>Click to edit Master title sty</a:t>
            </a:r>
            <a:r>
              <a:rPr b="0" lang="zh-CN" sz="6000" spc="-1" strike="noStrike">
                <a:solidFill>
                  <a:srgbClr val="595959"/>
                </a:solidFill>
                <a:uFill>
                  <a:solidFill>
                    <a:srgbClr val="ffffff"/>
                  </a:solidFill>
                </a:uFill>
                <a:latin typeface="微软雅黑"/>
                <a:ea typeface="微软雅黑"/>
              </a:rPr>
              <a:t>le</a:t>
            </a:r>
            <a:endParaRPr b="0" lang="zh-CN" sz="1800" spc="-1" strike="noStrike">
              <a:solidFill>
                <a:srgbClr val="000000"/>
              </a:solidFill>
              <a:uFill>
                <a:solidFill>
                  <a:srgbClr val="ffffff"/>
                </a:solidFill>
              </a:uFill>
              <a:latin typeface="Calibri"/>
            </a:endParaRPr>
          </a:p>
        </p:txBody>
      </p:sp>
      <p:sp>
        <p:nvSpPr>
          <p:cNvPr id="5" name="PlaceHolder 4"/>
          <p:cNvSpPr>
            <a:spLocks noGrp="1"/>
          </p:cNvSpPr>
          <p:nvPr>
            <p:ph type="dt"/>
          </p:nvPr>
        </p:nvSpPr>
        <p:spPr>
          <a:xfrm>
            <a:off x="4819320" y="6370560"/>
            <a:ext cx="274284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6" name="PlaceHolder 5"/>
          <p:cNvSpPr>
            <a:spLocks noGrp="1"/>
          </p:cNvSpPr>
          <p:nvPr>
            <p:ph type="ftr"/>
          </p:nvPr>
        </p:nvSpPr>
        <p:spPr>
          <a:xfrm>
            <a:off x="7916760" y="6384960"/>
            <a:ext cx="2057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7" name="PlaceHolder 6"/>
          <p:cNvSpPr>
            <a:spLocks noGrp="1"/>
          </p:cNvSpPr>
          <p:nvPr>
            <p:ph type="sldNum"/>
          </p:nvPr>
        </p:nvSpPr>
        <p:spPr>
          <a:xfrm>
            <a:off x="10285200" y="6387840"/>
            <a:ext cx="1068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 name="PlaceHolder 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微软雅黑"/>
              </a:rPr>
              <a:t>第二个大纲级</a:t>
            </a:r>
            <a:endParaRPr b="0" lang="zh-CN" sz="20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微软雅黑"/>
              </a:rPr>
              <a:t>第三大纲级别</a:t>
            </a:r>
            <a:endParaRPr b="0" lang="zh-CN" sz="1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微软雅黑"/>
              </a:rPr>
              <a:t>第四大纲级别</a:t>
            </a:r>
            <a:endParaRPr b="0" lang="zh-CN" sz="1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微软雅黑"/>
              </a:rPr>
              <a:t>第五大纲级别</a:t>
            </a:r>
            <a:endParaRPr b="0" lang="zh-CN" sz="20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微软雅黑"/>
              </a:rPr>
              <a:t>第六大纲级别</a:t>
            </a:r>
            <a:endParaRPr b="0" lang="zh-CN" sz="2000" spc="-1" strike="noStrike">
              <a:solidFill>
                <a:srgbClr val="000000"/>
              </a:solidFill>
              <a:uFill>
                <a:solidFill>
                  <a:srgbClr val="ffffff"/>
                </a:solidFill>
              </a:uFill>
              <a:latin typeface="微软雅黑"/>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微软雅黑"/>
              </a:rPr>
              <a:t>第七大纲级别</a:t>
            </a:r>
            <a:endParaRPr b="0" lang="zh-CN" sz="2000" spc="-1" strike="noStrike">
              <a:solidFill>
                <a:srgbClr val="000000"/>
              </a:solidFill>
              <a:uFill>
                <a:solidFill>
                  <a:srgbClr val="ffffff"/>
                </a:solidFill>
              </a:uFill>
              <a:latin typeface="微软雅黑"/>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12191760" cy="1166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pic>
        <p:nvPicPr>
          <p:cNvPr id="44" name="图片 7" descr=""/>
          <p:cNvPicPr/>
          <p:nvPr/>
        </p:nvPicPr>
        <p:blipFill>
          <a:blip r:embed="rId2"/>
          <a:stretch/>
        </p:blipFill>
        <p:spPr>
          <a:xfrm>
            <a:off x="10524240" y="319320"/>
            <a:ext cx="1266480" cy="394920"/>
          </a:xfrm>
          <a:prstGeom prst="rect">
            <a:avLst/>
          </a:prstGeom>
          <a:ln>
            <a:noFill/>
          </a:ln>
        </p:spPr>
      </p:pic>
      <p:sp>
        <p:nvSpPr>
          <p:cNvPr id="45" name="CustomShape 2"/>
          <p:cNvSpPr/>
          <p:nvPr/>
        </p:nvSpPr>
        <p:spPr>
          <a:xfrm>
            <a:off x="597240" y="6380280"/>
            <a:ext cx="389628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595959"/>
                </a:solidFill>
                <a:uFill>
                  <a:solidFill>
                    <a:srgbClr val="ffffff"/>
                  </a:solidFill>
                </a:uFill>
                <a:latin typeface="Calibri"/>
              </a:rPr>
              <a:t>Restricted ©JWI 2016 all rights reserved.</a:t>
            </a:r>
            <a:endParaRPr b="0" lang="en-US" sz="1800" spc="-1" strike="noStrike">
              <a:solidFill>
                <a:srgbClr val="000000"/>
              </a:solidFill>
              <a:uFill>
                <a:solidFill>
                  <a:srgbClr val="ffffff"/>
                </a:solidFill>
              </a:uFill>
              <a:latin typeface="Arial"/>
            </a:endParaRPr>
          </a:p>
        </p:txBody>
      </p:sp>
      <p:pic>
        <p:nvPicPr>
          <p:cNvPr id="46" name="图片 2" descr=""/>
          <p:cNvPicPr/>
          <p:nvPr/>
        </p:nvPicPr>
        <p:blipFill>
          <a:blip r:embed="rId3"/>
          <a:stretch/>
        </p:blipFill>
        <p:spPr>
          <a:xfrm>
            <a:off x="0" y="0"/>
            <a:ext cx="12191760" cy="6857640"/>
          </a:xfrm>
          <a:prstGeom prst="rect">
            <a:avLst/>
          </a:prstGeom>
          <a:ln>
            <a:noFill/>
          </a:ln>
        </p:spPr>
      </p:pic>
      <p:sp>
        <p:nvSpPr>
          <p:cNvPr id="47" name="PlaceHolder 3"/>
          <p:cNvSpPr>
            <a:spLocks noGrp="1"/>
          </p:cNvSpPr>
          <p:nvPr>
            <p:ph type="title"/>
          </p:nvPr>
        </p:nvSpPr>
        <p:spPr>
          <a:xfrm>
            <a:off x="708840" y="3049920"/>
            <a:ext cx="2607120" cy="758160"/>
          </a:xfrm>
          <a:prstGeom prst="rect">
            <a:avLst/>
          </a:prstGeom>
        </p:spPr>
        <p:txBody>
          <a:bodyPr anchor="b"/>
          <a:p>
            <a:pPr>
              <a:lnSpc>
                <a:spcPct val="100000"/>
              </a:lnSpc>
            </a:pPr>
            <a:r>
              <a:rPr b="0" lang="zh-CN" sz="3600" spc="-1" strike="noStrike">
                <a:solidFill>
                  <a:srgbClr val="000000"/>
                </a:solidFill>
                <a:uFill>
                  <a:solidFill>
                    <a:srgbClr val="ffffff"/>
                  </a:solidFill>
                </a:uFill>
                <a:latin typeface="Calibri"/>
                <a:ea typeface="微软雅黑"/>
              </a:rPr>
              <a:t>Contents</a:t>
            </a:r>
            <a:endParaRPr b="0" lang="zh-CN" sz="1800" spc="-1" strike="noStrike">
              <a:solidFill>
                <a:srgbClr val="000000"/>
              </a:solidFill>
              <a:uFill>
                <a:solidFill>
                  <a:srgbClr val="ffffff"/>
                </a:solidFill>
              </a:uFill>
              <a:latin typeface="Calibri"/>
            </a:endParaRPr>
          </a:p>
        </p:txBody>
      </p:sp>
      <p:sp>
        <p:nvSpPr>
          <p:cNvPr id="48" name="PlaceHolder 4"/>
          <p:cNvSpPr>
            <a:spLocks noGrp="1"/>
          </p:cNvSpPr>
          <p:nvPr>
            <p:ph type="dt"/>
          </p:nvPr>
        </p:nvSpPr>
        <p:spPr>
          <a:xfrm>
            <a:off x="4903920" y="6356520"/>
            <a:ext cx="274284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9" name="PlaceHolder 5"/>
          <p:cNvSpPr>
            <a:spLocks noGrp="1"/>
          </p:cNvSpPr>
          <p:nvPr>
            <p:ph type="ftr"/>
          </p:nvPr>
        </p:nvSpPr>
        <p:spPr>
          <a:xfrm>
            <a:off x="7916760" y="6384960"/>
            <a:ext cx="2057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0" name="PlaceHolder 6"/>
          <p:cNvSpPr>
            <a:spLocks noGrp="1"/>
          </p:cNvSpPr>
          <p:nvPr>
            <p:ph type="sldNum"/>
          </p:nvPr>
        </p:nvSpPr>
        <p:spPr>
          <a:xfrm>
            <a:off x="10285200" y="6387840"/>
            <a:ext cx="1068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1" name="PlaceHolder 7"/>
          <p:cNvSpPr>
            <a:spLocks noGrp="1"/>
          </p:cNvSpPr>
          <p:nvPr>
            <p:ph type="body"/>
          </p:nvPr>
        </p:nvSpPr>
        <p:spPr>
          <a:xfrm>
            <a:off x="3793320" y="1259280"/>
            <a:ext cx="6305400" cy="664560"/>
          </a:xfrm>
          <a:prstGeom prst="rect">
            <a:avLst/>
          </a:prstGeom>
        </p:spPr>
        <p:txBody>
          <a:bodyPr anchor="b"/>
          <a:p>
            <a:pPr marL="432000" indent="-324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a:lnSpc>
                <a:spcPct val="100000"/>
              </a:lnSpc>
            </a:pPr>
            <a:r>
              <a:rPr b="0" lang="zh-CN" sz="2800" spc="-1" strike="noStrike">
                <a:solidFill>
                  <a:srgbClr val="595959"/>
                </a:solidFill>
                <a:uFill>
                  <a:solidFill>
                    <a:srgbClr val="ffffff"/>
                  </a:solidFill>
                </a:uFill>
                <a:latin typeface="微软雅黑"/>
                <a:ea typeface="微软雅黑"/>
              </a:rPr>
              <a:t>第七大纲级别</a:t>
            </a:r>
            <a:r>
              <a:rPr b="0" lang="zh-CN" sz="2800" spc="-1" strike="noStrike">
                <a:solidFill>
                  <a:srgbClr val="595959"/>
                </a:solidFill>
                <a:uFill>
                  <a:solidFill>
                    <a:srgbClr val="ffffff"/>
                  </a:solidFill>
                </a:uFill>
                <a:latin typeface="微软雅黑"/>
                <a:ea typeface="微软雅黑"/>
              </a:rPr>
              <a:t>Click to edit content items</a:t>
            </a:r>
            <a:endParaRPr b="0" lang="zh-CN" sz="2800" spc="-1" strike="noStrike">
              <a:solidFill>
                <a:srgbClr val="000000"/>
              </a:solidFill>
              <a:uFill>
                <a:solidFill>
                  <a:srgbClr val="ffffff"/>
                </a:solidFill>
              </a:uFill>
              <a:latin typeface="微软雅黑"/>
            </a:endParaRPr>
          </a:p>
        </p:txBody>
      </p:sp>
      <p:sp>
        <p:nvSpPr>
          <p:cNvPr id="52" name="PlaceHolder 8"/>
          <p:cNvSpPr>
            <a:spLocks noGrp="1"/>
          </p:cNvSpPr>
          <p:nvPr>
            <p:ph type="body"/>
          </p:nvPr>
        </p:nvSpPr>
        <p:spPr>
          <a:xfrm>
            <a:off x="4641840" y="2612880"/>
            <a:ext cx="6305400" cy="664560"/>
          </a:xfrm>
          <a:prstGeom prst="rect">
            <a:avLst/>
          </a:prstGeom>
        </p:spPr>
        <p:txBody>
          <a:bodyPr anchor="b"/>
          <a:p>
            <a:pPr marL="432000" indent="-324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a:lnSpc>
                <a:spcPct val="100000"/>
              </a:lnSpc>
            </a:pPr>
            <a:r>
              <a:rPr b="0" lang="zh-CN" sz="2800" spc="-1" strike="noStrike">
                <a:solidFill>
                  <a:srgbClr val="595959"/>
                </a:solidFill>
                <a:uFill>
                  <a:solidFill>
                    <a:srgbClr val="ffffff"/>
                  </a:solidFill>
                </a:uFill>
                <a:latin typeface="微软雅黑"/>
                <a:ea typeface="微软雅黑"/>
              </a:rPr>
              <a:t>第七大纲级别</a:t>
            </a:r>
            <a:r>
              <a:rPr b="0" lang="zh-CN" sz="2800" spc="-1" strike="noStrike">
                <a:solidFill>
                  <a:srgbClr val="595959"/>
                </a:solidFill>
                <a:uFill>
                  <a:solidFill>
                    <a:srgbClr val="ffffff"/>
                  </a:solidFill>
                </a:uFill>
                <a:latin typeface="微软雅黑"/>
                <a:ea typeface="微软雅黑"/>
              </a:rPr>
              <a:t>Click to edit content items</a:t>
            </a:r>
            <a:endParaRPr b="0" lang="zh-CN" sz="2800" spc="-1" strike="noStrike">
              <a:solidFill>
                <a:srgbClr val="000000"/>
              </a:solidFill>
              <a:uFill>
                <a:solidFill>
                  <a:srgbClr val="ffffff"/>
                </a:solidFill>
              </a:uFill>
              <a:latin typeface="微软雅黑"/>
            </a:endParaRPr>
          </a:p>
        </p:txBody>
      </p:sp>
      <p:sp>
        <p:nvSpPr>
          <p:cNvPr id="53" name="PlaceHolder 9"/>
          <p:cNvSpPr>
            <a:spLocks noGrp="1"/>
          </p:cNvSpPr>
          <p:nvPr>
            <p:ph type="body"/>
          </p:nvPr>
        </p:nvSpPr>
        <p:spPr>
          <a:xfrm>
            <a:off x="5556240" y="3991320"/>
            <a:ext cx="6305400" cy="664560"/>
          </a:xfrm>
          <a:prstGeom prst="rect">
            <a:avLst/>
          </a:prstGeom>
        </p:spPr>
        <p:txBody>
          <a:bodyPr anchor="b"/>
          <a:p>
            <a:pPr marL="432000" indent="-324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a:lnSpc>
                <a:spcPct val="100000"/>
              </a:lnSpc>
            </a:pPr>
            <a:r>
              <a:rPr b="0" lang="zh-CN" sz="2800" spc="-1" strike="noStrike">
                <a:solidFill>
                  <a:srgbClr val="595959"/>
                </a:solidFill>
                <a:uFill>
                  <a:solidFill>
                    <a:srgbClr val="ffffff"/>
                  </a:solidFill>
                </a:uFill>
                <a:latin typeface="微软雅黑"/>
                <a:ea typeface="微软雅黑"/>
              </a:rPr>
              <a:t>第七大纲级别</a:t>
            </a:r>
            <a:r>
              <a:rPr b="0" lang="zh-CN" sz="2800" spc="-1" strike="noStrike">
                <a:solidFill>
                  <a:srgbClr val="595959"/>
                </a:solidFill>
                <a:uFill>
                  <a:solidFill>
                    <a:srgbClr val="ffffff"/>
                  </a:solidFill>
                </a:uFill>
                <a:latin typeface="微软雅黑"/>
                <a:ea typeface="微软雅黑"/>
              </a:rPr>
              <a:t>Click to edit content items</a:t>
            </a:r>
            <a:endParaRPr b="0" lang="zh-CN" sz="2800" spc="-1" strike="noStrike">
              <a:solidFill>
                <a:srgbClr val="000000"/>
              </a:solidFill>
              <a:uFill>
                <a:solidFill>
                  <a:srgbClr val="ffffff"/>
                </a:solidFill>
              </a:uFill>
              <a:latin typeface="微软雅黑"/>
            </a:endParaRPr>
          </a:p>
        </p:txBody>
      </p:sp>
      <p:sp>
        <p:nvSpPr>
          <p:cNvPr id="54" name="PlaceHolder 10"/>
          <p:cNvSpPr>
            <a:spLocks noGrp="1"/>
          </p:cNvSpPr>
          <p:nvPr>
            <p:ph type="body"/>
          </p:nvPr>
        </p:nvSpPr>
        <p:spPr>
          <a:xfrm>
            <a:off x="6525360" y="5356080"/>
            <a:ext cx="5470920" cy="664560"/>
          </a:xfrm>
          <a:prstGeom prst="rect">
            <a:avLst/>
          </a:prstGeom>
        </p:spPr>
        <p:txBody>
          <a:bodyPr anchor="b"/>
          <a:p>
            <a:pPr marL="432000" indent="-324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595959"/>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595959"/>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a:lnSpc>
                <a:spcPct val="100000"/>
              </a:lnSpc>
            </a:pPr>
            <a:r>
              <a:rPr b="0" lang="zh-CN" sz="2800" spc="-1" strike="noStrike">
                <a:solidFill>
                  <a:srgbClr val="595959"/>
                </a:solidFill>
                <a:uFill>
                  <a:solidFill>
                    <a:srgbClr val="ffffff"/>
                  </a:solidFill>
                </a:uFill>
                <a:latin typeface="微软雅黑"/>
                <a:ea typeface="微软雅黑"/>
              </a:rPr>
              <a:t>第七大纲级别</a:t>
            </a:r>
            <a:r>
              <a:rPr b="0" lang="zh-CN" sz="2800" spc="-1" strike="noStrike">
                <a:solidFill>
                  <a:srgbClr val="595959"/>
                </a:solidFill>
                <a:uFill>
                  <a:solidFill>
                    <a:srgbClr val="ffffff"/>
                  </a:solidFill>
                </a:uFill>
                <a:latin typeface="微软雅黑"/>
                <a:ea typeface="微软雅黑"/>
              </a:rPr>
              <a:t>Click to edit content items</a:t>
            </a:r>
            <a:endParaRPr b="0" lang="zh-CN" sz="2800" spc="-1" strike="noStrike">
              <a:solidFill>
                <a:srgbClr val="000000"/>
              </a:solidFill>
              <a:uFill>
                <a:solidFill>
                  <a:srgbClr val="ffffff"/>
                </a:solidFill>
              </a:uFill>
              <a:latin typeface="微软雅黑"/>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91760" cy="1166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pic>
        <p:nvPicPr>
          <p:cNvPr id="90" name="图片 7" descr=""/>
          <p:cNvPicPr/>
          <p:nvPr/>
        </p:nvPicPr>
        <p:blipFill>
          <a:blip r:embed="rId2"/>
          <a:stretch/>
        </p:blipFill>
        <p:spPr>
          <a:xfrm>
            <a:off x="10524240" y="319320"/>
            <a:ext cx="1266480" cy="394920"/>
          </a:xfrm>
          <a:prstGeom prst="rect">
            <a:avLst/>
          </a:prstGeom>
          <a:ln>
            <a:noFill/>
          </a:ln>
        </p:spPr>
      </p:pic>
      <p:sp>
        <p:nvSpPr>
          <p:cNvPr id="91" name="CustomShape 2"/>
          <p:cNvSpPr/>
          <p:nvPr/>
        </p:nvSpPr>
        <p:spPr>
          <a:xfrm>
            <a:off x="597240" y="6380280"/>
            <a:ext cx="389628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595959"/>
                </a:solidFill>
                <a:uFill>
                  <a:solidFill>
                    <a:srgbClr val="ffffff"/>
                  </a:solidFill>
                </a:uFill>
                <a:latin typeface="Calibri"/>
              </a:rPr>
              <a:t>Restricted ©JWI 2016 all rights reserved.</a:t>
            </a:r>
            <a:endParaRPr b="0" lang="en-US" sz="1800" spc="-1" strike="noStrike">
              <a:solidFill>
                <a:srgbClr val="000000"/>
              </a:solidFill>
              <a:uFill>
                <a:solidFill>
                  <a:srgbClr val="ffffff"/>
                </a:solidFill>
              </a:uFill>
              <a:latin typeface="Arial"/>
            </a:endParaRPr>
          </a:p>
        </p:txBody>
      </p:sp>
      <p:sp>
        <p:nvSpPr>
          <p:cNvPr id="92" name="PlaceHolder 3"/>
          <p:cNvSpPr>
            <a:spLocks noGrp="1"/>
          </p:cNvSpPr>
          <p:nvPr>
            <p:ph type="title"/>
          </p:nvPr>
        </p:nvSpPr>
        <p:spPr>
          <a:xfrm>
            <a:off x="586080" y="203040"/>
            <a:ext cx="8224560" cy="956520"/>
          </a:xfrm>
          <a:prstGeom prst="rect">
            <a:avLst/>
          </a:prstGeom>
        </p:spPr>
        <p:txBody>
          <a:bodyPr anchor="b"/>
          <a:p>
            <a:pPr>
              <a:lnSpc>
                <a:spcPct val="100000"/>
              </a:lnSpc>
            </a:pPr>
            <a:r>
              <a:rPr b="0" lang="zh-CN" sz="3200" spc="-1" strike="noStrike">
                <a:solidFill>
                  <a:srgbClr val="000000"/>
                </a:solidFill>
                <a:uFill>
                  <a:solidFill>
                    <a:srgbClr val="ffffff"/>
                  </a:solidFill>
                </a:uFill>
                <a:latin typeface="微软雅黑"/>
                <a:ea typeface="微软雅黑"/>
              </a:rPr>
              <a:t>Click to edit Master title style</a:t>
            </a:r>
            <a:endParaRPr b="0" lang="zh-CN" sz="1800" spc="-1" strike="noStrike">
              <a:solidFill>
                <a:srgbClr val="000000"/>
              </a:solidFill>
              <a:uFill>
                <a:solidFill>
                  <a:srgbClr val="ffffff"/>
                </a:solidFill>
              </a:uFill>
              <a:latin typeface="Calibri"/>
            </a:endParaRPr>
          </a:p>
        </p:txBody>
      </p:sp>
      <p:sp>
        <p:nvSpPr>
          <p:cNvPr id="93" name="PlaceHolder 4"/>
          <p:cNvSpPr>
            <a:spLocks noGrp="1"/>
          </p:cNvSpPr>
          <p:nvPr>
            <p:ph type="body"/>
          </p:nvPr>
        </p:nvSpPr>
        <p:spPr>
          <a:xfrm>
            <a:off x="590760" y="1466280"/>
            <a:ext cx="10941120" cy="4710240"/>
          </a:xfrm>
          <a:prstGeom prst="rect">
            <a:avLst/>
          </a:prstGeom>
        </p:spPr>
        <p:txBody>
          <a:bodyPr/>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marL="228600" indent="-228240">
              <a:lnSpc>
                <a:spcPct val="100000"/>
              </a:lnSpc>
              <a:buClr>
                <a:srgbClr val="000000"/>
              </a:buClr>
              <a:buFont typeface="Arial"/>
              <a:buChar char="•"/>
            </a:pPr>
            <a:r>
              <a:rPr b="0" lang="zh-CN" sz="2800" spc="-1" strike="noStrike">
                <a:solidFill>
                  <a:srgbClr val="000000"/>
                </a:solidFill>
                <a:uFill>
                  <a:solidFill>
                    <a:srgbClr val="ffffff"/>
                  </a:solidFill>
                </a:uFill>
                <a:latin typeface="微软雅黑"/>
                <a:ea typeface="微软雅黑"/>
              </a:rPr>
              <a:t>第七大纲级别</a:t>
            </a:r>
            <a:r>
              <a:rPr b="0" lang="zh-CN" sz="2800" spc="-1" strike="noStrike">
                <a:solidFill>
                  <a:srgbClr val="000000"/>
                </a:solidFill>
                <a:uFill>
                  <a:solidFill>
                    <a:srgbClr val="ffffff"/>
                  </a:solidFill>
                </a:uFill>
                <a:latin typeface="微软雅黑"/>
                <a:ea typeface="微软雅黑"/>
              </a:rPr>
              <a:t>Click to edit Master text styles</a:t>
            </a:r>
            <a:endParaRPr b="0" lang="zh-CN" sz="2800" spc="-1" strike="noStrike">
              <a:solidFill>
                <a:srgbClr val="000000"/>
              </a:solidFill>
              <a:uFill>
                <a:solidFill>
                  <a:srgbClr val="ffffff"/>
                </a:solidFill>
              </a:uFill>
              <a:latin typeface="微软雅黑"/>
            </a:endParaRPr>
          </a:p>
          <a:p>
            <a:pPr lvl="1" marL="6858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Second level</a:t>
            </a:r>
            <a:endParaRPr b="0" lang="zh-CN" sz="2800" spc="-1" strike="noStrike">
              <a:solidFill>
                <a:srgbClr val="000000"/>
              </a:solidFill>
              <a:uFill>
                <a:solidFill>
                  <a:srgbClr val="ffffff"/>
                </a:solidFill>
              </a:uFill>
              <a:latin typeface="微软雅黑"/>
            </a:endParaRPr>
          </a:p>
          <a:p>
            <a:pPr lvl="2" marL="1143000" indent="-228240">
              <a:lnSpc>
                <a:spcPct val="100000"/>
              </a:lnSpc>
              <a:buClr>
                <a:srgbClr val="000000"/>
              </a:buClr>
              <a:buFont typeface="Arial"/>
              <a:buChar char="•"/>
            </a:pPr>
            <a:r>
              <a:rPr b="0" lang="zh-CN" sz="2000" spc="-1" strike="noStrike">
                <a:solidFill>
                  <a:srgbClr val="000000"/>
                </a:solidFill>
                <a:uFill>
                  <a:solidFill>
                    <a:srgbClr val="ffffff"/>
                  </a:solidFill>
                </a:uFill>
                <a:latin typeface="微软雅黑"/>
                <a:ea typeface="微软雅黑"/>
              </a:rPr>
              <a:t>Third level</a:t>
            </a:r>
            <a:endParaRPr b="0" lang="zh-CN" sz="2800" spc="-1" strike="noStrike">
              <a:solidFill>
                <a:srgbClr val="000000"/>
              </a:solidFill>
              <a:uFill>
                <a:solidFill>
                  <a:srgbClr val="ffffff"/>
                </a:solidFill>
              </a:uFill>
              <a:latin typeface="微软雅黑"/>
            </a:endParaRPr>
          </a:p>
          <a:p>
            <a:pPr lvl="3" marL="16002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Fourth level</a:t>
            </a:r>
            <a:endParaRPr b="0" lang="zh-CN" sz="2800" spc="-1" strike="noStrike">
              <a:solidFill>
                <a:srgbClr val="000000"/>
              </a:solidFill>
              <a:uFill>
                <a:solidFill>
                  <a:srgbClr val="ffffff"/>
                </a:solidFill>
              </a:uFill>
              <a:latin typeface="微软雅黑"/>
            </a:endParaRPr>
          </a:p>
          <a:p>
            <a:pPr lvl="4" marL="20574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Fifth level</a:t>
            </a:r>
            <a:endParaRPr b="0" lang="zh-CN" sz="2800" spc="-1" strike="noStrike">
              <a:solidFill>
                <a:srgbClr val="000000"/>
              </a:solidFill>
              <a:uFill>
                <a:solidFill>
                  <a:srgbClr val="ffffff"/>
                </a:solidFill>
              </a:uFill>
              <a:latin typeface="微软雅黑"/>
            </a:endParaRPr>
          </a:p>
        </p:txBody>
      </p:sp>
      <p:sp>
        <p:nvSpPr>
          <p:cNvPr id="94" name="PlaceHolder 5"/>
          <p:cNvSpPr>
            <a:spLocks noGrp="1"/>
          </p:cNvSpPr>
          <p:nvPr>
            <p:ph type="dt"/>
          </p:nvPr>
        </p:nvSpPr>
        <p:spPr>
          <a:xfrm>
            <a:off x="4903920" y="6356520"/>
            <a:ext cx="274284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95" name="PlaceHolder 6"/>
          <p:cNvSpPr>
            <a:spLocks noGrp="1"/>
          </p:cNvSpPr>
          <p:nvPr>
            <p:ph type="ftr"/>
          </p:nvPr>
        </p:nvSpPr>
        <p:spPr>
          <a:xfrm>
            <a:off x="7916760" y="6384960"/>
            <a:ext cx="2057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6" name="PlaceHolder 7"/>
          <p:cNvSpPr>
            <a:spLocks noGrp="1"/>
          </p:cNvSpPr>
          <p:nvPr>
            <p:ph type="sldNum"/>
          </p:nvPr>
        </p:nvSpPr>
        <p:spPr>
          <a:xfrm>
            <a:off x="10285200" y="6387840"/>
            <a:ext cx="1068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0"/>
            <a:ext cx="12191760" cy="1166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pic>
        <p:nvPicPr>
          <p:cNvPr id="132" name="图片 7" descr=""/>
          <p:cNvPicPr/>
          <p:nvPr/>
        </p:nvPicPr>
        <p:blipFill>
          <a:blip r:embed="rId2"/>
          <a:stretch/>
        </p:blipFill>
        <p:spPr>
          <a:xfrm>
            <a:off x="10524240" y="319320"/>
            <a:ext cx="1266480" cy="394920"/>
          </a:xfrm>
          <a:prstGeom prst="rect">
            <a:avLst/>
          </a:prstGeom>
          <a:ln>
            <a:noFill/>
          </a:ln>
        </p:spPr>
      </p:pic>
      <p:sp>
        <p:nvSpPr>
          <p:cNvPr id="133" name="CustomShape 2"/>
          <p:cNvSpPr/>
          <p:nvPr/>
        </p:nvSpPr>
        <p:spPr>
          <a:xfrm>
            <a:off x="597240" y="6380280"/>
            <a:ext cx="389628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595959"/>
                </a:solidFill>
                <a:uFill>
                  <a:solidFill>
                    <a:srgbClr val="ffffff"/>
                  </a:solidFill>
                </a:uFill>
                <a:latin typeface="Calibri"/>
              </a:rPr>
              <a:t>Restricted ©JWI 2016 all rights reserved.</a:t>
            </a:r>
            <a:endParaRPr b="0" lang="en-US" sz="1800" spc="-1" strike="noStrike">
              <a:solidFill>
                <a:srgbClr val="000000"/>
              </a:solidFill>
              <a:uFill>
                <a:solidFill>
                  <a:srgbClr val="ffffff"/>
                </a:solidFill>
              </a:uFill>
              <a:latin typeface="Arial"/>
            </a:endParaRPr>
          </a:p>
        </p:txBody>
      </p:sp>
      <p:sp>
        <p:nvSpPr>
          <p:cNvPr id="134" name="PlaceHolder 3"/>
          <p:cNvSpPr>
            <a:spLocks noGrp="1"/>
          </p:cNvSpPr>
          <p:nvPr>
            <p:ph type="title"/>
          </p:nvPr>
        </p:nvSpPr>
        <p:spPr>
          <a:xfrm>
            <a:off x="718920" y="203040"/>
            <a:ext cx="9434520" cy="956520"/>
          </a:xfrm>
          <a:prstGeom prst="rect">
            <a:avLst/>
          </a:prstGeom>
        </p:spPr>
        <p:txBody>
          <a:bodyPr anchor="b"/>
          <a:p>
            <a:pPr>
              <a:lnSpc>
                <a:spcPct val="100000"/>
              </a:lnSpc>
            </a:pPr>
            <a:r>
              <a:rPr b="0" lang="zh-CN" sz="3200" spc="-1" strike="noStrike">
                <a:solidFill>
                  <a:srgbClr val="000000"/>
                </a:solidFill>
                <a:uFill>
                  <a:solidFill>
                    <a:srgbClr val="ffffff"/>
                  </a:solidFill>
                </a:uFill>
                <a:latin typeface="微软雅黑"/>
                <a:ea typeface="微软雅黑"/>
              </a:rPr>
              <a:t>Click to edit Master title style</a:t>
            </a:r>
            <a:endParaRPr b="0" lang="zh-CN" sz="1800" spc="-1" strike="noStrike">
              <a:solidFill>
                <a:srgbClr val="000000"/>
              </a:solidFill>
              <a:uFill>
                <a:solidFill>
                  <a:srgbClr val="ffffff"/>
                </a:solidFill>
              </a:uFill>
              <a:latin typeface="Calibri"/>
            </a:endParaRPr>
          </a:p>
        </p:txBody>
      </p:sp>
      <p:sp>
        <p:nvSpPr>
          <p:cNvPr id="135" name="PlaceHolder 4"/>
          <p:cNvSpPr>
            <a:spLocks noGrp="1"/>
          </p:cNvSpPr>
          <p:nvPr>
            <p:ph type="body"/>
          </p:nvPr>
        </p:nvSpPr>
        <p:spPr>
          <a:xfrm>
            <a:off x="838080" y="1825560"/>
            <a:ext cx="5181120" cy="4350960"/>
          </a:xfrm>
          <a:prstGeom prst="rect">
            <a:avLst/>
          </a:prstGeom>
        </p:spPr>
        <p:txBody>
          <a:bodyPr/>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marL="228600" indent="-228240">
              <a:lnSpc>
                <a:spcPct val="100000"/>
              </a:lnSpc>
              <a:buClr>
                <a:srgbClr val="000000"/>
              </a:buClr>
              <a:buFont typeface="Arial"/>
              <a:buChar char="•"/>
            </a:pPr>
            <a:r>
              <a:rPr b="0" lang="zh-CN" sz="2800" spc="-1" strike="noStrike">
                <a:solidFill>
                  <a:srgbClr val="000000"/>
                </a:solidFill>
                <a:uFill>
                  <a:solidFill>
                    <a:srgbClr val="ffffff"/>
                  </a:solidFill>
                </a:uFill>
                <a:latin typeface="微软雅黑"/>
                <a:ea typeface="微软雅黑"/>
              </a:rPr>
              <a:t>第七大纲级别</a:t>
            </a:r>
            <a:r>
              <a:rPr b="0" lang="zh-CN" sz="2800" spc="-1" strike="noStrike">
                <a:solidFill>
                  <a:srgbClr val="000000"/>
                </a:solidFill>
                <a:uFill>
                  <a:solidFill>
                    <a:srgbClr val="ffffff"/>
                  </a:solidFill>
                </a:uFill>
                <a:latin typeface="微软雅黑"/>
                <a:ea typeface="微软雅黑"/>
              </a:rPr>
              <a:t>Click to edit Master text styles</a:t>
            </a:r>
            <a:endParaRPr b="0" lang="zh-CN" sz="2800" spc="-1" strike="noStrike">
              <a:solidFill>
                <a:srgbClr val="000000"/>
              </a:solidFill>
              <a:uFill>
                <a:solidFill>
                  <a:srgbClr val="ffffff"/>
                </a:solidFill>
              </a:uFill>
              <a:latin typeface="微软雅黑"/>
            </a:endParaRPr>
          </a:p>
          <a:p>
            <a:pPr lvl="1" marL="6858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Second level</a:t>
            </a:r>
            <a:endParaRPr b="0" lang="zh-CN" sz="2800" spc="-1" strike="noStrike">
              <a:solidFill>
                <a:srgbClr val="000000"/>
              </a:solidFill>
              <a:uFill>
                <a:solidFill>
                  <a:srgbClr val="ffffff"/>
                </a:solidFill>
              </a:uFill>
              <a:latin typeface="微软雅黑"/>
            </a:endParaRPr>
          </a:p>
          <a:p>
            <a:pPr lvl="2" marL="1143000" indent="-228240">
              <a:lnSpc>
                <a:spcPct val="100000"/>
              </a:lnSpc>
              <a:buClr>
                <a:srgbClr val="000000"/>
              </a:buClr>
              <a:buFont typeface="Arial"/>
              <a:buChar char="•"/>
            </a:pPr>
            <a:r>
              <a:rPr b="0" lang="zh-CN" sz="2000" spc="-1" strike="noStrike">
                <a:solidFill>
                  <a:srgbClr val="000000"/>
                </a:solidFill>
                <a:uFill>
                  <a:solidFill>
                    <a:srgbClr val="ffffff"/>
                  </a:solidFill>
                </a:uFill>
                <a:latin typeface="微软雅黑"/>
                <a:ea typeface="微软雅黑"/>
              </a:rPr>
              <a:t>Third level</a:t>
            </a:r>
            <a:endParaRPr b="0" lang="zh-CN" sz="2800" spc="-1" strike="noStrike">
              <a:solidFill>
                <a:srgbClr val="000000"/>
              </a:solidFill>
              <a:uFill>
                <a:solidFill>
                  <a:srgbClr val="ffffff"/>
                </a:solidFill>
              </a:uFill>
              <a:latin typeface="微软雅黑"/>
            </a:endParaRPr>
          </a:p>
          <a:p>
            <a:pPr lvl="3" marL="16002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Fourth level</a:t>
            </a:r>
            <a:endParaRPr b="0" lang="zh-CN" sz="2800" spc="-1" strike="noStrike">
              <a:solidFill>
                <a:srgbClr val="000000"/>
              </a:solidFill>
              <a:uFill>
                <a:solidFill>
                  <a:srgbClr val="ffffff"/>
                </a:solidFill>
              </a:uFill>
              <a:latin typeface="微软雅黑"/>
            </a:endParaRPr>
          </a:p>
          <a:p>
            <a:pPr lvl="4" marL="20574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Fifth level</a:t>
            </a:r>
            <a:endParaRPr b="0" lang="zh-CN" sz="2800" spc="-1" strike="noStrike">
              <a:solidFill>
                <a:srgbClr val="000000"/>
              </a:solidFill>
              <a:uFill>
                <a:solidFill>
                  <a:srgbClr val="ffffff"/>
                </a:solidFill>
              </a:uFill>
              <a:latin typeface="微软雅黑"/>
            </a:endParaRPr>
          </a:p>
        </p:txBody>
      </p:sp>
      <p:sp>
        <p:nvSpPr>
          <p:cNvPr id="136" name="PlaceHolder 5"/>
          <p:cNvSpPr>
            <a:spLocks noGrp="1"/>
          </p:cNvSpPr>
          <p:nvPr>
            <p:ph type="body"/>
          </p:nvPr>
        </p:nvSpPr>
        <p:spPr>
          <a:xfrm>
            <a:off x="6172200" y="1825560"/>
            <a:ext cx="5181120" cy="4350960"/>
          </a:xfrm>
          <a:prstGeom prst="rect">
            <a:avLst/>
          </a:prstGeom>
        </p:spPr>
        <p:txBody>
          <a:bodyPr/>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微软雅黑"/>
            </a:endParaRPr>
          </a:p>
          <a:p>
            <a:pPr lvl="1" marL="864000" indent="-324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微软雅黑"/>
            </a:endParaRPr>
          </a:p>
          <a:p>
            <a:pPr lvl="2" marL="1296000" indent="-288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微软雅黑"/>
            </a:endParaRPr>
          </a:p>
          <a:p>
            <a:pPr lvl="3" marL="1728000" indent="-216000">
              <a:buClr>
                <a:srgbClr val="000000"/>
              </a:buClr>
              <a:buSzPct val="75000"/>
              <a:buFont typeface="Symbol" charset="2"/>
              <a:buChar char=""/>
            </a:pPr>
            <a:r>
              <a:rPr b="0" lang="zh-CN" sz="2800" spc="-1" strike="noStrike">
                <a:solidFill>
                  <a:srgbClr val="000000"/>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微软雅黑"/>
            </a:endParaRPr>
          </a:p>
          <a:p>
            <a:pPr lvl="4" marL="2160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微软雅黑"/>
            </a:endParaRPr>
          </a:p>
          <a:p>
            <a:pPr lvl="5" marL="2592000" indent="-216000">
              <a:buClr>
                <a:srgbClr val="000000"/>
              </a:buClr>
              <a:buSzPct val="45000"/>
              <a:buFont typeface="Wingdings" charset="2"/>
              <a:buChar char=""/>
            </a:pPr>
            <a:r>
              <a:rPr b="0" lang="zh-CN" sz="2800" spc="-1" strike="noStrike">
                <a:solidFill>
                  <a:srgbClr val="000000"/>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微软雅黑"/>
            </a:endParaRPr>
          </a:p>
          <a:p>
            <a:pPr marL="228600" indent="-228240">
              <a:lnSpc>
                <a:spcPct val="100000"/>
              </a:lnSpc>
              <a:buClr>
                <a:srgbClr val="000000"/>
              </a:buClr>
              <a:buFont typeface="Arial"/>
              <a:buChar char="•"/>
            </a:pPr>
            <a:r>
              <a:rPr b="0" lang="zh-CN" sz="2800" spc="-1" strike="noStrike">
                <a:solidFill>
                  <a:srgbClr val="000000"/>
                </a:solidFill>
                <a:uFill>
                  <a:solidFill>
                    <a:srgbClr val="ffffff"/>
                  </a:solidFill>
                </a:uFill>
                <a:latin typeface="微软雅黑"/>
                <a:ea typeface="微软雅黑"/>
              </a:rPr>
              <a:t>第七大纲级别</a:t>
            </a:r>
            <a:r>
              <a:rPr b="0" lang="zh-CN" sz="2800" spc="-1" strike="noStrike">
                <a:solidFill>
                  <a:srgbClr val="000000"/>
                </a:solidFill>
                <a:uFill>
                  <a:solidFill>
                    <a:srgbClr val="ffffff"/>
                  </a:solidFill>
                </a:uFill>
                <a:latin typeface="微软雅黑"/>
                <a:ea typeface="微软雅黑"/>
              </a:rPr>
              <a:t>Click to edit Master text styles</a:t>
            </a:r>
            <a:endParaRPr b="0" lang="zh-CN" sz="2800" spc="-1" strike="noStrike">
              <a:solidFill>
                <a:srgbClr val="000000"/>
              </a:solidFill>
              <a:uFill>
                <a:solidFill>
                  <a:srgbClr val="ffffff"/>
                </a:solidFill>
              </a:uFill>
              <a:latin typeface="微软雅黑"/>
            </a:endParaRPr>
          </a:p>
          <a:p>
            <a:pPr lvl="1" marL="6858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Second level</a:t>
            </a:r>
            <a:endParaRPr b="0" lang="zh-CN" sz="2800" spc="-1" strike="noStrike">
              <a:solidFill>
                <a:srgbClr val="000000"/>
              </a:solidFill>
              <a:uFill>
                <a:solidFill>
                  <a:srgbClr val="ffffff"/>
                </a:solidFill>
              </a:uFill>
              <a:latin typeface="微软雅黑"/>
            </a:endParaRPr>
          </a:p>
          <a:p>
            <a:pPr lvl="2" marL="1143000" indent="-228240">
              <a:lnSpc>
                <a:spcPct val="100000"/>
              </a:lnSpc>
              <a:buClr>
                <a:srgbClr val="000000"/>
              </a:buClr>
              <a:buFont typeface="Arial"/>
              <a:buChar char="•"/>
            </a:pPr>
            <a:r>
              <a:rPr b="0" lang="zh-CN" sz="2000" spc="-1" strike="noStrike">
                <a:solidFill>
                  <a:srgbClr val="000000"/>
                </a:solidFill>
                <a:uFill>
                  <a:solidFill>
                    <a:srgbClr val="ffffff"/>
                  </a:solidFill>
                </a:uFill>
                <a:latin typeface="微软雅黑"/>
                <a:ea typeface="微软雅黑"/>
              </a:rPr>
              <a:t>Third level</a:t>
            </a:r>
            <a:endParaRPr b="0" lang="zh-CN" sz="2800" spc="-1" strike="noStrike">
              <a:solidFill>
                <a:srgbClr val="000000"/>
              </a:solidFill>
              <a:uFill>
                <a:solidFill>
                  <a:srgbClr val="ffffff"/>
                </a:solidFill>
              </a:uFill>
              <a:latin typeface="微软雅黑"/>
            </a:endParaRPr>
          </a:p>
          <a:p>
            <a:pPr lvl="3" marL="16002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Fourth level</a:t>
            </a:r>
            <a:endParaRPr b="0" lang="zh-CN" sz="2800" spc="-1" strike="noStrike">
              <a:solidFill>
                <a:srgbClr val="000000"/>
              </a:solidFill>
              <a:uFill>
                <a:solidFill>
                  <a:srgbClr val="ffffff"/>
                </a:solidFill>
              </a:uFill>
              <a:latin typeface="微软雅黑"/>
            </a:endParaRPr>
          </a:p>
          <a:p>
            <a:pPr lvl="4" marL="2057400" indent="-228240">
              <a:lnSpc>
                <a:spcPct val="100000"/>
              </a:lnSpc>
              <a:buClr>
                <a:srgbClr val="000000"/>
              </a:buClr>
              <a:buFont typeface="Arial"/>
              <a:buChar char="•"/>
            </a:pPr>
            <a:r>
              <a:rPr b="0" lang="zh-CN" sz="1800" spc="-1" strike="noStrike">
                <a:solidFill>
                  <a:srgbClr val="000000"/>
                </a:solidFill>
                <a:uFill>
                  <a:solidFill>
                    <a:srgbClr val="ffffff"/>
                  </a:solidFill>
                </a:uFill>
                <a:latin typeface="微软雅黑"/>
                <a:ea typeface="微软雅黑"/>
              </a:rPr>
              <a:t>Fifth level</a:t>
            </a:r>
            <a:endParaRPr b="0" lang="zh-CN" sz="2800" spc="-1" strike="noStrike">
              <a:solidFill>
                <a:srgbClr val="000000"/>
              </a:solidFill>
              <a:uFill>
                <a:solidFill>
                  <a:srgbClr val="ffffff"/>
                </a:solidFill>
              </a:uFill>
              <a:latin typeface="微软雅黑"/>
            </a:endParaRPr>
          </a:p>
        </p:txBody>
      </p:sp>
      <p:sp>
        <p:nvSpPr>
          <p:cNvPr id="137" name="PlaceHolder 6"/>
          <p:cNvSpPr>
            <a:spLocks noGrp="1"/>
          </p:cNvSpPr>
          <p:nvPr>
            <p:ph type="dt"/>
          </p:nvPr>
        </p:nvSpPr>
        <p:spPr>
          <a:xfrm>
            <a:off x="4875480" y="6370560"/>
            <a:ext cx="274284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138" name="PlaceHolder 7"/>
          <p:cNvSpPr>
            <a:spLocks noGrp="1"/>
          </p:cNvSpPr>
          <p:nvPr>
            <p:ph type="ftr"/>
          </p:nvPr>
        </p:nvSpPr>
        <p:spPr>
          <a:xfrm>
            <a:off x="7916760" y="6384960"/>
            <a:ext cx="2057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39" name="PlaceHolder 8"/>
          <p:cNvSpPr>
            <a:spLocks noGrp="1"/>
          </p:cNvSpPr>
          <p:nvPr>
            <p:ph type="sldNum"/>
          </p:nvPr>
        </p:nvSpPr>
        <p:spPr>
          <a:xfrm>
            <a:off x="10285200" y="6387840"/>
            <a:ext cx="1068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741600" y="2144160"/>
            <a:ext cx="8618760" cy="977040"/>
          </a:xfrm>
          <a:prstGeom prst="rect">
            <a:avLst/>
          </a:prstGeom>
          <a:noFill/>
          <a:ln>
            <a:noFill/>
          </a:ln>
        </p:spPr>
        <p:txBody>
          <a:bodyPr anchor="b"/>
          <a:p>
            <a:pPr>
              <a:lnSpc>
                <a:spcPct val="100000"/>
              </a:lnSpc>
            </a:pPr>
            <a:r>
              <a:rPr b="0" lang="zh-CN" sz="4400" spc="-1" strike="noStrike">
                <a:solidFill>
                  <a:srgbClr val="2d3536"/>
                </a:solidFill>
                <a:uFill>
                  <a:solidFill>
                    <a:srgbClr val="ffffff"/>
                  </a:solidFill>
                </a:uFill>
                <a:latin typeface="微软雅黑"/>
                <a:ea typeface="微软雅黑"/>
              </a:rPr>
              <a:t>node.js + electron</a:t>
            </a:r>
            <a:r>
              <a:rPr b="0" lang="zh-CN" sz="4400" spc="-1" strike="noStrike">
                <a:solidFill>
                  <a:srgbClr val="2d3536"/>
                </a:solidFill>
                <a:uFill>
                  <a:solidFill>
                    <a:srgbClr val="ffffff"/>
                  </a:solidFill>
                </a:uFill>
                <a:latin typeface="Calibri"/>
                <a:ea typeface="微软雅黑"/>
              </a:rPr>
              <a:t> </a:t>
            </a:r>
            <a:endParaRPr b="0" lang="zh-CN" sz="1800" spc="-1" strike="noStrike">
              <a:solidFill>
                <a:srgbClr val="000000"/>
              </a:solidFill>
              <a:uFill>
                <a:solidFill>
                  <a:srgbClr val="ffffff"/>
                </a:solidFill>
              </a:uFill>
              <a:latin typeface="Calibri"/>
            </a:endParaRPr>
          </a:p>
        </p:txBody>
      </p:sp>
      <p:sp>
        <p:nvSpPr>
          <p:cNvPr id="180" name="TextShape 2"/>
          <p:cNvSpPr txBox="1"/>
          <p:nvPr/>
        </p:nvSpPr>
        <p:spPr>
          <a:xfrm>
            <a:off x="844200" y="3307320"/>
            <a:ext cx="5382720" cy="1655280"/>
          </a:xfrm>
          <a:prstGeom prst="rect">
            <a:avLst/>
          </a:prstGeom>
          <a:noFill/>
          <a:ln>
            <a:noFill/>
          </a:ln>
        </p:spPr>
        <p:txBody>
          <a:bodyPr/>
          <a:p>
            <a:pPr>
              <a:lnSpc>
                <a:spcPct val="100000"/>
              </a:lnSpc>
            </a:pPr>
            <a:r>
              <a:rPr b="0" lang="en-US" sz="2400" spc="-1" strike="noStrike">
                <a:solidFill>
                  <a:srgbClr val="505460"/>
                </a:solidFill>
                <a:uFill>
                  <a:solidFill>
                    <a:srgbClr val="ffffff"/>
                  </a:solidFill>
                </a:uFill>
                <a:latin typeface="Calibri"/>
                <a:ea typeface="微软雅黑"/>
              </a:rPr>
              <a:t>刘闽    </a:t>
            </a:r>
            <a:r>
              <a:rPr b="0" lang="en-US" sz="2400" spc="-1" strike="noStrike">
                <a:solidFill>
                  <a:srgbClr val="505460"/>
                </a:solidFill>
                <a:uFill>
                  <a:solidFill>
                    <a:srgbClr val="ffffff"/>
                  </a:solidFill>
                </a:uFill>
                <a:latin typeface="Calibri"/>
                <a:ea typeface="微软雅黑"/>
              </a:rPr>
              <a:t>2016</a:t>
            </a:r>
            <a:r>
              <a:rPr b="0" lang="en-US" sz="2400" spc="-1" strike="noStrike">
                <a:solidFill>
                  <a:srgbClr val="505460"/>
                </a:solidFill>
                <a:uFill>
                  <a:solidFill>
                    <a:srgbClr val="ffffff"/>
                  </a:solidFill>
                </a:uFill>
                <a:latin typeface="Calibri"/>
                <a:ea typeface="微软雅黑"/>
              </a:rPr>
              <a:t>年</a:t>
            </a:r>
            <a:r>
              <a:rPr b="0" lang="en-US" sz="2400" spc="-1" strike="noStrike">
                <a:solidFill>
                  <a:srgbClr val="505460"/>
                </a:solidFill>
                <a:uFill>
                  <a:solidFill>
                    <a:srgbClr val="ffffff"/>
                  </a:solidFill>
                </a:uFill>
                <a:latin typeface="Calibri"/>
                <a:ea typeface="微软雅黑"/>
              </a:rPr>
              <a:t>9</a:t>
            </a:r>
            <a:r>
              <a:rPr b="0" lang="en-US" sz="2400" spc="-1" strike="noStrike">
                <a:solidFill>
                  <a:srgbClr val="505460"/>
                </a:solidFill>
                <a:uFill>
                  <a:solidFill>
                    <a:srgbClr val="ffffff"/>
                  </a:solidFill>
                </a:uFill>
                <a:latin typeface="Calibri"/>
                <a:ea typeface="微软雅黑"/>
              </a:rPr>
              <a:t>月</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86080" y="176040"/>
            <a:ext cx="8224560" cy="8200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electron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26" name="TextShape 2"/>
          <p:cNvSpPr txBox="1"/>
          <p:nvPr/>
        </p:nvSpPr>
        <p:spPr>
          <a:xfrm>
            <a:off x="590760" y="1466280"/>
            <a:ext cx="10941120" cy="4710240"/>
          </a:xfrm>
          <a:prstGeom prst="rect">
            <a:avLst/>
          </a:prstGeom>
          <a:noFill/>
          <a:ln>
            <a:noFill/>
          </a:ln>
        </p:spPr>
        <p:txBody>
          <a:bodyPr/>
          <a:p>
            <a:pPr>
              <a:lnSpc>
                <a:spcPct val="100000"/>
              </a:lnSpc>
            </a:pPr>
            <a:r>
              <a:rPr b="1" lang="zh-CN" sz="2400" spc="-1" strike="noStrike">
                <a:solidFill>
                  <a:srgbClr val="505460"/>
                </a:solidFill>
                <a:uFill>
                  <a:solidFill>
                    <a:srgbClr val="ffffff"/>
                  </a:solidFill>
                </a:uFill>
                <a:latin typeface="微软雅黑"/>
                <a:ea typeface="微软雅黑"/>
              </a:rPr>
              <a:t>electron </a:t>
            </a:r>
            <a:r>
              <a:rPr b="1" lang="zh-CN" sz="2400" spc="-1" strike="noStrike">
                <a:solidFill>
                  <a:srgbClr val="505460"/>
                </a:solidFill>
                <a:uFill>
                  <a:solidFill>
                    <a:srgbClr val="ffffff"/>
                  </a:solidFill>
                </a:uFill>
                <a:latin typeface="微软雅黑"/>
                <a:ea typeface="微软雅黑"/>
              </a:rPr>
              <a:t>前世今生</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WebKit </a:t>
            </a:r>
            <a:r>
              <a:rPr b="0" lang="zh-CN" sz="2200" spc="-1" strike="noStrike">
                <a:solidFill>
                  <a:srgbClr val="000000"/>
                </a:solidFill>
                <a:uFill>
                  <a:solidFill>
                    <a:srgbClr val="ffffff"/>
                  </a:solidFill>
                </a:uFill>
                <a:latin typeface="微软雅黑"/>
                <a:ea typeface="微软雅黑"/>
              </a:rPr>
              <a:t>是一个开源的浏览器引擎，与之相对应的引擎有</a:t>
            </a:r>
            <a:r>
              <a:rPr b="0" lang="zh-CN" sz="2200" spc="-1" strike="noStrike">
                <a:solidFill>
                  <a:srgbClr val="000000"/>
                </a:solidFill>
                <a:uFill>
                  <a:solidFill>
                    <a:srgbClr val="ffffff"/>
                  </a:solidFill>
                </a:uFill>
                <a:latin typeface="微软雅黑"/>
                <a:ea typeface="微软雅黑"/>
              </a:rPr>
              <a:t>Gecko</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Mozilla Firefox </a:t>
            </a:r>
            <a:r>
              <a:rPr b="0" lang="zh-CN" sz="2200" spc="-1" strike="noStrike">
                <a:solidFill>
                  <a:srgbClr val="000000"/>
                </a:solidFill>
                <a:uFill>
                  <a:solidFill>
                    <a:srgbClr val="ffffff"/>
                  </a:solidFill>
                </a:uFill>
                <a:latin typeface="微软雅黑"/>
                <a:ea typeface="微软雅黑"/>
              </a:rPr>
              <a:t>等使用）和</a:t>
            </a:r>
            <a:r>
              <a:rPr b="0" lang="zh-CN" sz="2200" spc="-1" strike="noStrike">
                <a:solidFill>
                  <a:srgbClr val="000000"/>
                </a:solidFill>
                <a:uFill>
                  <a:solidFill>
                    <a:srgbClr val="ffffff"/>
                  </a:solidFill>
                </a:uFill>
                <a:latin typeface="微软雅黑"/>
                <a:ea typeface="微软雅黑"/>
              </a:rPr>
              <a:t>Trident</a:t>
            </a:r>
            <a:r>
              <a:rPr b="0" lang="zh-CN" sz="2200" spc="-1" strike="noStrike">
                <a:solidFill>
                  <a:srgbClr val="000000"/>
                </a:solidFill>
                <a:uFill>
                  <a:solidFill>
                    <a:srgbClr val="ffffff"/>
                  </a:solidFill>
                </a:uFill>
                <a:latin typeface="微软雅黑"/>
                <a:ea typeface="微软雅黑"/>
              </a:rPr>
              <a:t>（也称</a:t>
            </a:r>
            <a:r>
              <a:rPr b="0" lang="zh-CN" sz="2200" spc="-1" strike="noStrike">
                <a:solidFill>
                  <a:srgbClr val="000000"/>
                </a:solidFill>
                <a:uFill>
                  <a:solidFill>
                    <a:srgbClr val="ffffff"/>
                  </a:solidFill>
                </a:uFill>
                <a:latin typeface="微软雅黑"/>
                <a:ea typeface="微软雅黑"/>
              </a:rPr>
              <a:t>MSHTML</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IE </a:t>
            </a:r>
            <a:r>
              <a:rPr b="0" lang="zh-CN" sz="2200" spc="-1" strike="noStrike">
                <a:solidFill>
                  <a:srgbClr val="000000"/>
                </a:solidFill>
                <a:uFill>
                  <a:solidFill>
                    <a:srgbClr val="ffffff"/>
                  </a:solidFill>
                </a:uFill>
                <a:latin typeface="微软雅黑"/>
                <a:ea typeface="微软雅黑"/>
              </a:rPr>
              <a:t>使用）。</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同时</a:t>
            </a:r>
            <a:r>
              <a:rPr b="0" lang="zh-CN" sz="2200" spc="-1" strike="noStrike">
                <a:solidFill>
                  <a:srgbClr val="000000"/>
                </a:solidFill>
                <a:uFill>
                  <a:solidFill>
                    <a:srgbClr val="ffffff"/>
                  </a:solidFill>
                </a:uFill>
                <a:latin typeface="微软雅黑"/>
                <a:ea typeface="微软雅黑"/>
              </a:rPr>
              <a:t>WebKit </a:t>
            </a:r>
            <a:r>
              <a:rPr b="0" lang="zh-CN" sz="2200" spc="-1" strike="noStrike">
                <a:solidFill>
                  <a:srgbClr val="000000"/>
                </a:solidFill>
                <a:uFill>
                  <a:solidFill>
                    <a:srgbClr val="ffffff"/>
                  </a:solidFill>
                </a:uFill>
                <a:latin typeface="微软雅黑"/>
                <a:ea typeface="微软雅黑"/>
              </a:rPr>
              <a:t>也是苹果</a:t>
            </a:r>
            <a:r>
              <a:rPr b="0" lang="zh-CN" sz="2200" spc="-1" strike="noStrike">
                <a:solidFill>
                  <a:srgbClr val="000000"/>
                </a:solidFill>
                <a:uFill>
                  <a:solidFill>
                    <a:srgbClr val="ffffff"/>
                  </a:solidFill>
                </a:uFill>
                <a:latin typeface="微软雅黑"/>
                <a:ea typeface="微软雅黑"/>
              </a:rPr>
              <a:t>Mac OS X </a:t>
            </a:r>
            <a:r>
              <a:rPr b="0" lang="zh-CN" sz="2200" spc="-1" strike="noStrike">
                <a:solidFill>
                  <a:srgbClr val="000000"/>
                </a:solidFill>
                <a:uFill>
                  <a:solidFill>
                    <a:srgbClr val="ffffff"/>
                  </a:solidFill>
                </a:uFill>
                <a:latin typeface="微软雅黑"/>
                <a:ea typeface="微软雅黑"/>
              </a:rPr>
              <a:t>系统引擎框架版本的名称，主要用于</a:t>
            </a:r>
            <a:r>
              <a:rPr b="0" lang="zh-CN" sz="2200" spc="-1" strike="noStrike">
                <a:solidFill>
                  <a:srgbClr val="000000"/>
                </a:solidFill>
                <a:uFill>
                  <a:solidFill>
                    <a:srgbClr val="ffffff"/>
                  </a:solidFill>
                </a:uFill>
                <a:latin typeface="微软雅黑"/>
                <a:ea typeface="微软雅黑"/>
              </a:rPr>
              <a:t>Safari</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Dashboard</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Mail </a:t>
            </a:r>
            <a:r>
              <a:rPr b="0" lang="zh-CN" sz="2200" spc="-1" strike="noStrike">
                <a:solidFill>
                  <a:srgbClr val="000000"/>
                </a:solidFill>
                <a:uFill>
                  <a:solidFill>
                    <a:srgbClr val="ffffff"/>
                  </a:solidFill>
                </a:uFill>
                <a:latin typeface="微软雅黑"/>
                <a:ea typeface="微软雅黑"/>
              </a:rPr>
              <a:t>和其他一些</a:t>
            </a:r>
            <a:r>
              <a:rPr b="0" lang="zh-CN" sz="2200" spc="-1" strike="noStrike">
                <a:solidFill>
                  <a:srgbClr val="000000"/>
                </a:solidFill>
                <a:uFill>
                  <a:solidFill>
                    <a:srgbClr val="ffffff"/>
                  </a:solidFill>
                </a:uFill>
                <a:latin typeface="微软雅黑"/>
                <a:ea typeface="微软雅黑"/>
              </a:rPr>
              <a:t>Mac OS X </a:t>
            </a:r>
            <a:r>
              <a:rPr b="0" lang="zh-CN" sz="2200" spc="-1" strike="noStrike">
                <a:solidFill>
                  <a:srgbClr val="000000"/>
                </a:solidFill>
                <a:uFill>
                  <a:solidFill>
                    <a:srgbClr val="ffffff"/>
                  </a:solidFill>
                </a:uFill>
                <a:latin typeface="微软雅黑"/>
                <a:ea typeface="微软雅黑"/>
              </a:rPr>
              <a:t>程序。可以理解成</a:t>
            </a:r>
            <a:r>
              <a:rPr b="0" lang="zh-CN" sz="2200" spc="-1" strike="noStrike">
                <a:solidFill>
                  <a:srgbClr val="000000"/>
                </a:solidFill>
                <a:uFill>
                  <a:solidFill>
                    <a:srgbClr val="ffffff"/>
                  </a:solidFill>
                </a:uFill>
                <a:latin typeface="微软雅黑"/>
                <a:ea typeface="微软雅黑"/>
              </a:rPr>
              <a:t>WebKit</a:t>
            </a:r>
            <a:r>
              <a:rPr b="0" lang="zh-CN" sz="2200" spc="-1" strike="noStrike">
                <a:solidFill>
                  <a:srgbClr val="000000"/>
                </a:solidFill>
                <a:uFill>
                  <a:solidFill>
                    <a:srgbClr val="ffffff"/>
                  </a:solidFill>
                </a:uFill>
                <a:latin typeface="微软雅黑"/>
                <a:ea typeface="微软雅黑"/>
              </a:rPr>
              <a:t>就是一个浏览器。</a:t>
            </a:r>
            <a:endParaRPr b="0" lang="zh-CN" sz="2800" spc="-1" strike="noStrike">
              <a:solidFill>
                <a:srgbClr val="000000"/>
              </a:solidFill>
              <a:uFill>
                <a:solidFill>
                  <a:srgbClr val="ffffff"/>
                </a:solidFill>
              </a:uFill>
              <a:latin typeface="微软雅黑"/>
            </a:endParaRPr>
          </a:p>
        </p:txBody>
      </p:sp>
      <p:sp>
        <p:nvSpPr>
          <p:cNvPr id="227"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28" name="图片 4" descr=""/>
          <p:cNvPicPr/>
          <p:nvPr/>
        </p:nvPicPr>
        <p:blipFill>
          <a:blip r:embed="rId1"/>
          <a:stretch/>
        </p:blipFill>
        <p:spPr>
          <a:xfrm>
            <a:off x="2220480" y="3474720"/>
            <a:ext cx="7485480" cy="23331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586080" y="176040"/>
            <a:ext cx="8224560" cy="8200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electron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30" name="TextShape 2"/>
          <p:cNvSpPr txBox="1"/>
          <p:nvPr/>
        </p:nvSpPr>
        <p:spPr>
          <a:xfrm>
            <a:off x="590760" y="1466280"/>
            <a:ext cx="10941120" cy="4710240"/>
          </a:xfrm>
          <a:prstGeom prst="rect">
            <a:avLst/>
          </a:prstGeom>
          <a:noFill/>
          <a:ln>
            <a:noFill/>
          </a:ln>
        </p:spPr>
        <p:txBody>
          <a:bodyPr/>
          <a:p>
            <a:pPr>
              <a:lnSpc>
                <a:spcPct val="100000"/>
              </a:lnSpc>
            </a:pPr>
            <a:r>
              <a:rPr b="0" lang="zh-CN" sz="2200" spc="-1" strike="noStrike">
                <a:solidFill>
                  <a:srgbClr val="000000"/>
                </a:solidFill>
                <a:uFill>
                  <a:solidFill>
                    <a:srgbClr val="ffffff"/>
                  </a:solidFill>
                </a:uFill>
                <a:latin typeface="微软雅黑"/>
                <a:ea typeface="微软雅黑"/>
              </a:rPr>
              <a:t>atom-shell</a:t>
            </a:r>
            <a:r>
              <a:rPr b="0" lang="zh-CN" sz="2200" spc="-1" strike="noStrike">
                <a:solidFill>
                  <a:srgbClr val="000000"/>
                </a:solidFill>
                <a:uFill>
                  <a:solidFill>
                    <a:srgbClr val="ffffff"/>
                  </a:solidFill>
                </a:uFill>
                <a:latin typeface="微软雅黑"/>
                <a:ea typeface="微软雅黑"/>
              </a:rPr>
              <a:t>是 </a:t>
            </a:r>
            <a:r>
              <a:rPr b="0" lang="zh-CN" sz="2200" spc="-1" strike="noStrike">
                <a:solidFill>
                  <a:srgbClr val="000000"/>
                </a:solidFill>
                <a:uFill>
                  <a:solidFill>
                    <a:srgbClr val="ffffff"/>
                  </a:solidFill>
                </a:uFill>
                <a:latin typeface="微软雅黑"/>
                <a:ea typeface="微软雅黑"/>
              </a:rPr>
              <a:t>GitHub </a:t>
            </a:r>
            <a:r>
              <a:rPr b="0" lang="zh-CN" sz="2200" spc="-1" strike="noStrike">
                <a:solidFill>
                  <a:srgbClr val="000000"/>
                </a:solidFill>
                <a:uFill>
                  <a:solidFill>
                    <a:srgbClr val="ffffff"/>
                  </a:solidFill>
                </a:uFill>
                <a:latin typeface="微软雅黑"/>
                <a:ea typeface="微软雅黑"/>
              </a:rPr>
              <a:t>随 </a:t>
            </a:r>
            <a:r>
              <a:rPr b="0" lang="zh-CN" sz="2200" spc="-1" strike="noStrike">
                <a:solidFill>
                  <a:srgbClr val="000000"/>
                </a:solidFill>
                <a:uFill>
                  <a:solidFill>
                    <a:srgbClr val="ffffff"/>
                  </a:solidFill>
                </a:uFill>
                <a:latin typeface="微软雅黑"/>
                <a:ea typeface="微软雅黑"/>
              </a:rPr>
              <a:t>Atom </a:t>
            </a:r>
            <a:r>
              <a:rPr b="0" lang="zh-CN" sz="2200" spc="-1" strike="noStrike">
                <a:solidFill>
                  <a:srgbClr val="000000"/>
                </a:solidFill>
                <a:uFill>
                  <a:solidFill>
                    <a:srgbClr val="ffffff"/>
                  </a:solidFill>
                </a:uFill>
                <a:latin typeface="微软雅黑"/>
                <a:ea typeface="微软雅黑"/>
              </a:rPr>
              <a:t>一起开源的跨操作系统（</a:t>
            </a:r>
            <a:r>
              <a:rPr b="0" lang="zh-CN" sz="2200" spc="-1" strike="noStrike">
                <a:solidFill>
                  <a:srgbClr val="000000"/>
                </a:solidFill>
                <a:uFill>
                  <a:solidFill>
                    <a:srgbClr val="ffffff"/>
                  </a:solidFill>
                </a:uFill>
                <a:latin typeface="微软雅黑"/>
                <a:ea typeface="微软雅黑"/>
              </a:rPr>
              <a:t>Windows</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Linux</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MacOS X</a:t>
            </a:r>
            <a:r>
              <a:rPr b="0" lang="zh-CN" sz="2200" spc="-1" strike="noStrike">
                <a:solidFill>
                  <a:srgbClr val="000000"/>
                </a:solidFill>
                <a:uFill>
                  <a:solidFill>
                    <a:srgbClr val="ffffff"/>
                  </a:solidFill>
                </a:uFill>
                <a:latin typeface="微软雅黑"/>
                <a:ea typeface="微软雅黑"/>
              </a:rPr>
              <a:t>）的利用 </a:t>
            </a:r>
            <a:r>
              <a:rPr b="0" lang="zh-CN" sz="2200" spc="-1" strike="noStrike">
                <a:solidFill>
                  <a:srgbClr val="000000"/>
                </a:solidFill>
                <a:uFill>
                  <a:solidFill>
                    <a:srgbClr val="ffffff"/>
                  </a:solidFill>
                </a:uFill>
                <a:latin typeface="微软雅黑"/>
                <a:ea typeface="微软雅黑"/>
              </a:rPr>
              <a:t>Web </a:t>
            </a:r>
            <a:r>
              <a:rPr b="0" lang="zh-CN" sz="2200" spc="-1" strike="noStrike">
                <a:solidFill>
                  <a:srgbClr val="000000"/>
                </a:solidFill>
                <a:uFill>
                  <a:solidFill>
                    <a:srgbClr val="ffffff"/>
                  </a:solidFill>
                </a:uFill>
                <a:latin typeface="微软雅黑"/>
                <a:ea typeface="微软雅黑"/>
              </a:rPr>
              <a:t>技术（</a:t>
            </a:r>
            <a:r>
              <a:rPr b="0" lang="zh-CN" sz="2200" spc="-1" strike="noStrike">
                <a:solidFill>
                  <a:srgbClr val="000000"/>
                </a:solidFill>
                <a:uFill>
                  <a:solidFill>
                    <a:srgbClr val="ffffff"/>
                  </a:solidFill>
                </a:uFill>
                <a:latin typeface="微软雅黑"/>
                <a:ea typeface="微软雅黑"/>
              </a:rPr>
              <a:t>Node.js</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JavaScript</a:t>
            </a:r>
            <a:r>
              <a:rPr b="0" lang="zh-CN" sz="2200" spc="-1" strike="noStrike">
                <a:solidFill>
                  <a:srgbClr val="000000"/>
                </a:solidFill>
                <a:uFill>
                  <a:solidFill>
                    <a:srgbClr val="ffffff"/>
                  </a:solidFill>
                </a:uFill>
                <a:latin typeface="微软雅黑"/>
                <a:ea typeface="微软雅黑"/>
              </a:rPr>
              <a:t>、</a:t>
            </a:r>
            <a:r>
              <a:rPr b="0" lang="zh-CN" sz="2200" spc="-1" strike="noStrike">
                <a:solidFill>
                  <a:srgbClr val="000000"/>
                </a:solidFill>
                <a:uFill>
                  <a:solidFill>
                    <a:srgbClr val="ffffff"/>
                  </a:solidFill>
                </a:uFill>
                <a:latin typeface="微软雅黑"/>
                <a:ea typeface="微软雅黑"/>
              </a:rPr>
              <a:t>HTML 5</a:t>
            </a:r>
            <a:r>
              <a:rPr b="0" lang="zh-CN" sz="2200" spc="-1" strike="noStrike">
                <a:solidFill>
                  <a:srgbClr val="000000"/>
                </a:solidFill>
                <a:uFill>
                  <a:solidFill>
                    <a:srgbClr val="ffffff"/>
                  </a:solidFill>
                </a:uFill>
                <a:latin typeface="微软雅黑"/>
                <a:ea typeface="微软雅黑"/>
              </a:rPr>
              <a:t>）开发桌面应用的框架。</a:t>
            </a:r>
            <a:r>
              <a:rPr b="0" lang="zh-CN" sz="2200" spc="-1" strike="noStrike">
                <a:solidFill>
                  <a:srgbClr val="000000"/>
                </a:solidFill>
                <a:uFill>
                  <a:solidFill>
                    <a:srgbClr val="ffffff"/>
                  </a:solidFill>
                </a:uFill>
                <a:latin typeface="微软雅黑"/>
                <a:ea typeface="微软雅黑"/>
              </a:rPr>
              <a:t>Atom</a:t>
            </a:r>
            <a:r>
              <a:rPr b="0" lang="zh-CN" sz="2200" spc="-1" strike="noStrike">
                <a:solidFill>
                  <a:srgbClr val="000000"/>
                </a:solidFill>
                <a:uFill>
                  <a:solidFill>
                    <a:srgbClr val="ffffff"/>
                  </a:solidFill>
                </a:uFill>
                <a:latin typeface="微软雅黑"/>
                <a:ea typeface="微软雅黑"/>
              </a:rPr>
              <a:t>即构建在 </a:t>
            </a:r>
            <a:r>
              <a:rPr b="0" lang="zh-CN" sz="2200" spc="-1" strike="noStrike">
                <a:solidFill>
                  <a:srgbClr val="000000"/>
                </a:solidFill>
                <a:uFill>
                  <a:solidFill>
                    <a:srgbClr val="ffffff"/>
                  </a:solidFill>
                </a:uFill>
                <a:latin typeface="微软雅黑"/>
                <a:ea typeface="微软雅黑"/>
              </a:rPr>
              <a:t>atom-shell </a:t>
            </a:r>
            <a:r>
              <a:rPr b="0" lang="zh-CN" sz="2200" spc="-1" strike="noStrike">
                <a:solidFill>
                  <a:srgbClr val="000000"/>
                </a:solidFill>
                <a:uFill>
                  <a:solidFill>
                    <a:srgbClr val="ffffff"/>
                  </a:solidFill>
                </a:uFill>
                <a:latin typeface="微软雅黑"/>
                <a:ea typeface="微软雅黑"/>
              </a:rPr>
              <a:t>之上。</a:t>
            </a:r>
            <a:endParaRPr b="0" lang="zh-CN" sz="2800" spc="-1" strike="noStrike">
              <a:solidFill>
                <a:srgbClr val="000000"/>
              </a:solidFill>
              <a:uFill>
                <a:solidFill>
                  <a:srgbClr val="ffffff"/>
                </a:solidFill>
              </a:uFill>
              <a:latin typeface="微软雅黑"/>
            </a:endParaRPr>
          </a:p>
        </p:txBody>
      </p:sp>
      <p:sp>
        <p:nvSpPr>
          <p:cNvPr id="231"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32" name="图片 5" descr=""/>
          <p:cNvPicPr/>
          <p:nvPr/>
        </p:nvPicPr>
        <p:blipFill>
          <a:blip r:embed="rId1"/>
          <a:stretch/>
        </p:blipFill>
        <p:spPr>
          <a:xfrm>
            <a:off x="902880" y="2788920"/>
            <a:ext cx="2742120" cy="2570760"/>
          </a:xfrm>
          <a:prstGeom prst="rect">
            <a:avLst/>
          </a:prstGeom>
          <a:ln>
            <a:noFill/>
          </a:ln>
        </p:spPr>
      </p:pic>
      <p:sp>
        <p:nvSpPr>
          <p:cNvPr id="233" name="CustomShape 4"/>
          <p:cNvSpPr/>
          <p:nvPr/>
        </p:nvSpPr>
        <p:spPr>
          <a:xfrm>
            <a:off x="4892040" y="3506400"/>
            <a:ext cx="6203520" cy="16142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微软雅黑"/>
                <a:ea typeface="微软雅黑"/>
              </a:rPr>
              <a:t>electron </a:t>
            </a:r>
            <a:r>
              <a:rPr b="0" lang="en-US" sz="2000" spc="-1" strike="noStrike">
                <a:solidFill>
                  <a:srgbClr val="000000"/>
                </a:solidFill>
                <a:uFill>
                  <a:solidFill>
                    <a:srgbClr val="ffffff"/>
                  </a:solidFill>
                </a:uFill>
                <a:latin typeface="微软雅黑"/>
                <a:ea typeface="微软雅黑"/>
              </a:rPr>
              <a:t>可以建立一个桌面应用程序。用</a:t>
            </a:r>
            <a:r>
              <a:rPr b="0" lang="en-US" sz="2000" spc="-1" strike="noStrike">
                <a:solidFill>
                  <a:srgbClr val="000000"/>
                </a:solidFill>
                <a:uFill>
                  <a:solidFill>
                    <a:srgbClr val="ffffff"/>
                  </a:solidFill>
                </a:uFill>
                <a:latin typeface="微软雅黑"/>
                <a:ea typeface="微软雅黑"/>
              </a:rPr>
              <a:t>Web</a:t>
            </a:r>
            <a:r>
              <a:rPr b="0" lang="en-US" sz="2000" spc="-1" strike="noStrike">
                <a:solidFill>
                  <a:srgbClr val="000000"/>
                </a:solidFill>
                <a:uFill>
                  <a:solidFill>
                    <a:srgbClr val="ffffff"/>
                  </a:solidFill>
                </a:uFill>
                <a:latin typeface="微软雅黑"/>
                <a:ea typeface="微软雅黑"/>
              </a:rPr>
              <a:t>技术如</a:t>
            </a:r>
            <a:r>
              <a:rPr b="0" lang="en-US" sz="2000" spc="-1" strike="noStrike">
                <a:solidFill>
                  <a:srgbClr val="000000"/>
                </a:solidFill>
                <a:uFill>
                  <a:solidFill>
                    <a:srgbClr val="ffffff"/>
                  </a:solidFill>
                </a:uFill>
                <a:latin typeface="微软雅黑"/>
                <a:ea typeface="微软雅黑"/>
              </a:rPr>
              <a:t>JavaScript</a:t>
            </a:r>
            <a:r>
              <a:rPr b="0" lang="en-US" sz="2000" spc="-1" strike="noStrike">
                <a:solidFill>
                  <a:srgbClr val="000000"/>
                </a:solidFill>
                <a:uFill>
                  <a:solidFill>
                    <a:srgbClr val="ffffff"/>
                  </a:solidFill>
                </a:uFill>
                <a:latin typeface="微软雅黑"/>
                <a:ea typeface="微软雅黑"/>
              </a:rPr>
              <a:t>、</a:t>
            </a:r>
            <a:r>
              <a:rPr b="0" lang="en-US" sz="2000" spc="-1" strike="noStrike">
                <a:solidFill>
                  <a:srgbClr val="000000"/>
                </a:solidFill>
                <a:uFill>
                  <a:solidFill>
                    <a:srgbClr val="ffffff"/>
                  </a:solidFill>
                </a:uFill>
                <a:latin typeface="微软雅黑"/>
                <a:ea typeface="微软雅黑"/>
              </a:rPr>
              <a:t>HTML5</a:t>
            </a:r>
            <a:r>
              <a:rPr b="0" lang="en-US" sz="2000" spc="-1" strike="noStrike">
                <a:solidFill>
                  <a:srgbClr val="000000"/>
                </a:solidFill>
                <a:uFill>
                  <a:solidFill>
                    <a:srgbClr val="ffffff"/>
                  </a:solidFill>
                </a:uFill>
                <a:latin typeface="微软雅黑"/>
                <a:ea typeface="微软雅黑"/>
              </a:rPr>
              <a:t>和</a:t>
            </a:r>
            <a:r>
              <a:rPr b="0" lang="en-US" sz="2000" spc="-1" strike="noStrike">
                <a:solidFill>
                  <a:srgbClr val="000000"/>
                </a:solidFill>
                <a:uFill>
                  <a:solidFill>
                    <a:srgbClr val="ffffff"/>
                  </a:solidFill>
                </a:uFill>
                <a:latin typeface="微软雅黑"/>
                <a:ea typeface="微软雅黑"/>
              </a:rPr>
              <a:t>CSS </a:t>
            </a:r>
            <a:r>
              <a:rPr b="0" lang="en-US" sz="2000" spc="-1" strike="noStrike">
                <a:solidFill>
                  <a:srgbClr val="000000"/>
                </a:solidFill>
                <a:uFill>
                  <a:solidFill>
                    <a:srgbClr val="ffffff"/>
                  </a:solidFill>
                </a:uFill>
                <a:latin typeface="微软雅黑"/>
                <a:ea typeface="微软雅黑"/>
              </a:rPr>
              <a:t>加上</a:t>
            </a:r>
            <a:r>
              <a:rPr b="0" lang="en-US" sz="2000" spc="-1" strike="noStrike">
                <a:solidFill>
                  <a:srgbClr val="000000"/>
                </a:solidFill>
                <a:uFill>
                  <a:solidFill>
                    <a:srgbClr val="ffffff"/>
                  </a:solidFill>
                </a:uFill>
                <a:latin typeface="微软雅黑"/>
                <a:ea typeface="微软雅黑"/>
              </a:rPr>
              <a:t>node libuv </a:t>
            </a:r>
            <a:r>
              <a:rPr b="0" lang="en-US" sz="2000" spc="-1" strike="noStrike">
                <a:solidFill>
                  <a:srgbClr val="000000"/>
                </a:solidFill>
                <a:uFill>
                  <a:solidFill>
                    <a:srgbClr val="ffffff"/>
                  </a:solidFill>
                </a:uFill>
                <a:latin typeface="微软雅黑"/>
                <a:ea typeface="微软雅黑"/>
              </a:rPr>
              <a:t>模块完成一个本地应用程序框架。而开发者不需要过多的关注硬件，可以将更多的时间和精力放在</a:t>
            </a:r>
            <a:r>
              <a:rPr b="0" lang="en-US" sz="2000" spc="-1" strike="noStrike">
                <a:solidFill>
                  <a:srgbClr val="000000"/>
                </a:solidFill>
                <a:uFill>
                  <a:solidFill>
                    <a:srgbClr val="ffffff"/>
                  </a:solidFill>
                </a:uFill>
                <a:latin typeface="微软雅黑"/>
                <a:ea typeface="微软雅黑"/>
              </a:rPr>
              <a:t>UI</a:t>
            </a:r>
            <a:r>
              <a:rPr b="0" lang="en-US" sz="2000" spc="-1" strike="noStrike">
                <a:solidFill>
                  <a:srgbClr val="000000"/>
                </a:solidFill>
                <a:uFill>
                  <a:solidFill>
                    <a:srgbClr val="ffffff"/>
                  </a:solidFill>
                </a:uFill>
                <a:latin typeface="微软雅黑"/>
                <a:ea typeface="微软雅黑"/>
              </a:rPr>
              <a:t>和业务之上。</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586080" y="176040"/>
            <a:ext cx="8224560" cy="8200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electron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35" name="TextShape 2"/>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36" name="内容占位符 4" descr=""/>
          <p:cNvPicPr/>
          <p:nvPr/>
        </p:nvPicPr>
        <p:blipFill>
          <a:blip r:embed="rId1"/>
          <a:stretch/>
        </p:blipFill>
        <p:spPr>
          <a:xfrm>
            <a:off x="586080" y="1524600"/>
            <a:ext cx="2247480" cy="1904760"/>
          </a:xfrm>
          <a:prstGeom prst="rect">
            <a:avLst/>
          </a:prstGeom>
          <a:ln>
            <a:noFill/>
          </a:ln>
        </p:spPr>
      </p:pic>
      <p:sp>
        <p:nvSpPr>
          <p:cNvPr id="237" name="CustomShape 3"/>
          <p:cNvSpPr/>
          <p:nvPr/>
        </p:nvSpPr>
        <p:spPr>
          <a:xfrm>
            <a:off x="586080" y="3759120"/>
            <a:ext cx="3317400" cy="19198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微软雅黑"/>
                <a:ea typeface="微软雅黑"/>
              </a:rPr>
              <a:t>开发方便，可以使用市面上常用的</a:t>
            </a:r>
            <a:r>
              <a:rPr b="0" lang="en-US" sz="2000" spc="-1" strike="noStrike">
                <a:solidFill>
                  <a:srgbClr val="000000"/>
                </a:solidFill>
                <a:uFill>
                  <a:solidFill>
                    <a:srgbClr val="ffffff"/>
                  </a:solidFill>
                </a:uFill>
                <a:latin typeface="微软雅黑"/>
                <a:ea typeface="微软雅黑"/>
              </a:rPr>
              <a:t>web</a:t>
            </a:r>
            <a:r>
              <a:rPr b="0" lang="en-US" sz="2000" spc="-1" strike="noStrike">
                <a:solidFill>
                  <a:srgbClr val="000000"/>
                </a:solidFill>
                <a:uFill>
                  <a:solidFill>
                    <a:srgbClr val="ffffff"/>
                  </a:solidFill>
                </a:uFill>
                <a:latin typeface="微软雅黑"/>
                <a:ea typeface="微软雅黑"/>
              </a:rPr>
              <a:t>开发库比如</a:t>
            </a:r>
            <a:r>
              <a:rPr b="0" lang="en-US" sz="2000" spc="-1" strike="noStrike">
                <a:solidFill>
                  <a:srgbClr val="000000"/>
                </a:solidFill>
                <a:uFill>
                  <a:solidFill>
                    <a:srgbClr val="ffffff"/>
                  </a:solidFill>
                </a:uFill>
                <a:latin typeface="微软雅黑"/>
                <a:ea typeface="微软雅黑"/>
              </a:rPr>
              <a:t>jQuery</a:t>
            </a:r>
            <a:r>
              <a:rPr b="0" lang="en-US" sz="2000" spc="-1" strike="noStrike">
                <a:solidFill>
                  <a:srgbClr val="000000"/>
                </a:solidFill>
                <a:uFill>
                  <a:solidFill>
                    <a:srgbClr val="ffffff"/>
                  </a:solidFill>
                </a:uFill>
                <a:latin typeface="微软雅黑"/>
                <a:ea typeface="微软雅黑"/>
              </a:rPr>
              <a:t>，</a:t>
            </a:r>
            <a:r>
              <a:rPr b="0" lang="en-US" sz="2000" spc="-1" strike="noStrike">
                <a:solidFill>
                  <a:srgbClr val="000000"/>
                </a:solidFill>
                <a:uFill>
                  <a:solidFill>
                    <a:srgbClr val="ffffff"/>
                  </a:solidFill>
                </a:uFill>
                <a:latin typeface="微软雅黑"/>
                <a:ea typeface="微软雅黑"/>
              </a:rPr>
              <a:t>angular</a:t>
            </a:r>
            <a:r>
              <a:rPr b="0" lang="en-US" sz="2000" spc="-1" strike="noStrike">
                <a:solidFill>
                  <a:srgbClr val="000000"/>
                </a:solidFill>
                <a:uFill>
                  <a:solidFill>
                    <a:srgbClr val="ffffff"/>
                  </a:solidFill>
                </a:uFill>
                <a:latin typeface="微软雅黑"/>
                <a:ea typeface="微软雅黑"/>
              </a:rPr>
              <a:t>或者</a:t>
            </a:r>
            <a:r>
              <a:rPr b="0" lang="en-US" sz="2000" spc="-1" strike="noStrike">
                <a:solidFill>
                  <a:srgbClr val="000000"/>
                </a:solidFill>
                <a:uFill>
                  <a:solidFill>
                    <a:srgbClr val="ffffff"/>
                  </a:solidFill>
                </a:uFill>
                <a:latin typeface="微软雅黑"/>
                <a:ea typeface="微软雅黑"/>
              </a:rPr>
              <a:t>css3</a:t>
            </a:r>
            <a:r>
              <a:rPr b="0" lang="en-US" sz="2000" spc="-1" strike="noStrike">
                <a:solidFill>
                  <a:srgbClr val="000000"/>
                </a:solidFill>
                <a:uFill>
                  <a:solidFill>
                    <a:srgbClr val="ffffff"/>
                  </a:solidFill>
                </a:uFill>
                <a:latin typeface="微软雅黑"/>
                <a:ea typeface="微软雅黑"/>
              </a:rPr>
              <a:t>的</a:t>
            </a:r>
            <a:r>
              <a:rPr b="0" lang="en-US" sz="2000" spc="-1" strike="noStrike">
                <a:solidFill>
                  <a:srgbClr val="000000"/>
                </a:solidFill>
                <a:uFill>
                  <a:solidFill>
                    <a:srgbClr val="ffffff"/>
                  </a:solidFill>
                </a:uFill>
                <a:latin typeface="微软雅黑"/>
                <a:ea typeface="微软雅黑"/>
              </a:rPr>
              <a:t>animate</a:t>
            </a:r>
            <a:r>
              <a:rPr b="0" lang="en-US" sz="2000" spc="-1" strike="noStrike">
                <a:solidFill>
                  <a:srgbClr val="000000"/>
                </a:solidFill>
                <a:uFill>
                  <a:solidFill>
                    <a:srgbClr val="ffffff"/>
                  </a:solidFill>
                </a:uFill>
                <a:latin typeface="微软雅黑"/>
                <a:ea typeface="微软雅黑"/>
              </a:rPr>
              <a:t>，再或者</a:t>
            </a:r>
            <a:r>
              <a:rPr b="0" lang="en-US" sz="2000" spc="-1" strike="noStrike">
                <a:solidFill>
                  <a:srgbClr val="000000"/>
                </a:solidFill>
                <a:uFill>
                  <a:solidFill>
                    <a:srgbClr val="ffffff"/>
                  </a:solidFill>
                </a:uFill>
                <a:latin typeface="微软雅黑"/>
                <a:ea typeface="微软雅黑"/>
              </a:rPr>
              <a:t>webGL</a:t>
            </a:r>
            <a:r>
              <a:rPr b="0" lang="en-US" sz="2000" spc="-1" strike="noStrike">
                <a:solidFill>
                  <a:srgbClr val="000000"/>
                </a:solidFill>
                <a:uFill>
                  <a:solidFill>
                    <a:srgbClr val="ffffff"/>
                  </a:solidFill>
                </a:uFill>
                <a:latin typeface="微软雅黑"/>
                <a:ea typeface="微软雅黑"/>
              </a:rPr>
              <a:t>来完成一个非常华丽的本地应用</a:t>
            </a:r>
            <a:endParaRPr b="0" lang="en-US" sz="1800" spc="-1" strike="noStrike">
              <a:solidFill>
                <a:srgbClr val="000000"/>
              </a:solidFill>
              <a:uFill>
                <a:solidFill>
                  <a:srgbClr val="ffffff"/>
                </a:solidFill>
              </a:uFill>
              <a:latin typeface="Arial"/>
            </a:endParaRPr>
          </a:p>
        </p:txBody>
      </p:sp>
      <p:pic>
        <p:nvPicPr>
          <p:cNvPr id="238" name="图片 8" descr=""/>
          <p:cNvPicPr/>
          <p:nvPr/>
        </p:nvPicPr>
        <p:blipFill>
          <a:blip r:embed="rId2"/>
          <a:stretch/>
        </p:blipFill>
        <p:spPr>
          <a:xfrm>
            <a:off x="4695120" y="1524600"/>
            <a:ext cx="2247480" cy="1904760"/>
          </a:xfrm>
          <a:prstGeom prst="rect">
            <a:avLst/>
          </a:prstGeom>
          <a:ln>
            <a:noFill/>
          </a:ln>
        </p:spPr>
      </p:pic>
      <p:sp>
        <p:nvSpPr>
          <p:cNvPr id="239" name="CustomShape 4"/>
          <p:cNvSpPr/>
          <p:nvPr/>
        </p:nvSpPr>
        <p:spPr>
          <a:xfrm>
            <a:off x="4516920" y="3759120"/>
            <a:ext cx="3158640" cy="16142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微软雅黑"/>
                <a:ea typeface="微软雅黑"/>
              </a:rPr>
              <a:t>开源支持，使用的方法和类库在</a:t>
            </a:r>
            <a:r>
              <a:rPr b="0" lang="en-US" sz="2000" spc="-1" strike="noStrike">
                <a:solidFill>
                  <a:srgbClr val="000000"/>
                </a:solidFill>
                <a:uFill>
                  <a:solidFill>
                    <a:srgbClr val="ffffff"/>
                  </a:solidFill>
                </a:uFill>
                <a:latin typeface="微软雅黑"/>
                <a:ea typeface="微软雅黑"/>
              </a:rPr>
              <a:t>gitHub</a:t>
            </a:r>
            <a:r>
              <a:rPr b="0" lang="en-US" sz="2000" spc="-1" strike="noStrike">
                <a:solidFill>
                  <a:srgbClr val="000000"/>
                </a:solidFill>
                <a:uFill>
                  <a:solidFill>
                    <a:srgbClr val="ffffff"/>
                  </a:solidFill>
                </a:uFill>
                <a:latin typeface="微软雅黑"/>
                <a:ea typeface="微软雅黑"/>
              </a:rPr>
              <a:t>和</a:t>
            </a:r>
            <a:r>
              <a:rPr b="0" lang="en-US" sz="2000" spc="-1" strike="noStrike">
                <a:solidFill>
                  <a:srgbClr val="000000"/>
                </a:solidFill>
                <a:uFill>
                  <a:solidFill>
                    <a:srgbClr val="ffffff"/>
                  </a:solidFill>
                </a:uFill>
                <a:latin typeface="微软雅黑"/>
                <a:ea typeface="微软雅黑"/>
              </a:rPr>
              <a:t>npm</a:t>
            </a:r>
            <a:r>
              <a:rPr b="0" lang="en-US" sz="2000" spc="-1" strike="noStrike">
                <a:solidFill>
                  <a:srgbClr val="000000"/>
                </a:solidFill>
                <a:uFill>
                  <a:solidFill>
                    <a:srgbClr val="ffffff"/>
                  </a:solidFill>
                </a:uFill>
                <a:latin typeface="微软雅黑"/>
                <a:ea typeface="微软雅黑"/>
              </a:rPr>
              <a:t>上有很多开源支持，社区广泛，技术交流快。关键是免费</a:t>
            </a:r>
            <a:endParaRPr b="0" lang="en-US" sz="1800" spc="-1" strike="noStrike">
              <a:solidFill>
                <a:srgbClr val="000000"/>
              </a:solidFill>
              <a:uFill>
                <a:solidFill>
                  <a:srgbClr val="ffffff"/>
                </a:solidFill>
              </a:uFill>
              <a:latin typeface="Arial"/>
            </a:endParaRPr>
          </a:p>
        </p:txBody>
      </p:sp>
      <p:pic>
        <p:nvPicPr>
          <p:cNvPr id="240" name="图片 10" descr=""/>
          <p:cNvPicPr/>
          <p:nvPr/>
        </p:nvPicPr>
        <p:blipFill>
          <a:blip r:embed="rId3"/>
          <a:stretch/>
        </p:blipFill>
        <p:spPr>
          <a:xfrm>
            <a:off x="8811360" y="1524600"/>
            <a:ext cx="2247480" cy="1904760"/>
          </a:xfrm>
          <a:prstGeom prst="rect">
            <a:avLst/>
          </a:prstGeom>
          <a:ln>
            <a:noFill/>
          </a:ln>
        </p:spPr>
      </p:pic>
      <p:sp>
        <p:nvSpPr>
          <p:cNvPr id="241" name="CustomShape 5"/>
          <p:cNvSpPr/>
          <p:nvPr/>
        </p:nvSpPr>
        <p:spPr>
          <a:xfrm>
            <a:off x="8287560" y="3759120"/>
            <a:ext cx="3066120" cy="25297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微软雅黑"/>
                <a:ea typeface="微软雅黑"/>
              </a:rPr>
              <a:t>应用支持跨平台发布（</a:t>
            </a:r>
            <a:r>
              <a:rPr b="0" lang="en-US" sz="2000" spc="-1" strike="noStrike">
                <a:solidFill>
                  <a:srgbClr val="000000"/>
                </a:solidFill>
                <a:uFill>
                  <a:solidFill>
                    <a:srgbClr val="ffffff"/>
                  </a:solidFill>
                </a:uFill>
                <a:latin typeface="微软雅黑"/>
                <a:ea typeface="微软雅黑"/>
              </a:rPr>
              <a:t>Mac</a:t>
            </a:r>
            <a:r>
              <a:rPr b="0" lang="en-US" sz="2000" spc="-1" strike="noStrike">
                <a:solidFill>
                  <a:srgbClr val="000000"/>
                </a:solidFill>
                <a:uFill>
                  <a:solidFill>
                    <a:srgbClr val="ffffff"/>
                  </a:solidFill>
                </a:uFill>
                <a:latin typeface="微软雅黑"/>
                <a:ea typeface="微软雅黑"/>
              </a:rPr>
              <a:t>，</a:t>
            </a:r>
            <a:r>
              <a:rPr b="0" lang="en-US" sz="2000" spc="-1" strike="noStrike">
                <a:solidFill>
                  <a:srgbClr val="000000"/>
                </a:solidFill>
                <a:uFill>
                  <a:solidFill>
                    <a:srgbClr val="ffffff"/>
                  </a:solidFill>
                </a:uFill>
                <a:latin typeface="微软雅黑"/>
                <a:ea typeface="微软雅黑"/>
              </a:rPr>
              <a:t>Linux</a:t>
            </a:r>
            <a:r>
              <a:rPr b="0" lang="en-US" sz="2000" spc="-1" strike="noStrike">
                <a:solidFill>
                  <a:srgbClr val="000000"/>
                </a:solidFill>
                <a:uFill>
                  <a:solidFill>
                    <a:srgbClr val="ffffff"/>
                  </a:solidFill>
                </a:uFill>
                <a:latin typeface="微软雅黑"/>
                <a:ea typeface="微软雅黑"/>
              </a:rPr>
              <a:t>，</a:t>
            </a:r>
            <a:r>
              <a:rPr b="0" lang="en-US" sz="2000" spc="-1" strike="noStrike">
                <a:solidFill>
                  <a:srgbClr val="000000"/>
                </a:solidFill>
                <a:uFill>
                  <a:solidFill>
                    <a:srgbClr val="ffffff"/>
                  </a:solidFill>
                </a:uFill>
                <a:latin typeface="微软雅黑"/>
                <a:ea typeface="微软雅黑"/>
              </a:rPr>
              <a:t>Window</a:t>
            </a:r>
            <a:r>
              <a:rPr b="0" lang="en-US" sz="2000" spc="-1" strike="noStrike">
                <a:solidFill>
                  <a:srgbClr val="000000"/>
                </a:solidFill>
                <a:uFill>
                  <a:solidFill>
                    <a:srgbClr val="ffffff"/>
                  </a:solidFill>
                </a:uFill>
                <a:latin typeface="微软雅黑"/>
                <a:ea typeface="微软雅黑"/>
              </a:rPr>
              <a:t>），因为应用内容全部采用</a:t>
            </a:r>
            <a:r>
              <a:rPr b="0" lang="en-US" sz="2000" spc="-1" strike="noStrike">
                <a:solidFill>
                  <a:srgbClr val="000000"/>
                </a:solidFill>
                <a:uFill>
                  <a:solidFill>
                    <a:srgbClr val="ffffff"/>
                  </a:solidFill>
                </a:uFill>
                <a:latin typeface="微软雅黑"/>
                <a:ea typeface="微软雅黑"/>
              </a:rPr>
              <a:t>html</a:t>
            </a:r>
            <a:r>
              <a:rPr b="0" lang="en-US" sz="2000" spc="-1" strike="noStrike">
                <a:solidFill>
                  <a:srgbClr val="000000"/>
                </a:solidFill>
                <a:uFill>
                  <a:solidFill>
                    <a:srgbClr val="ffffff"/>
                  </a:solidFill>
                </a:uFill>
                <a:latin typeface="微软雅黑"/>
                <a:ea typeface="微软雅黑"/>
              </a:rPr>
              <a:t>和</a:t>
            </a:r>
            <a:r>
              <a:rPr b="0" lang="en-US" sz="2000" spc="-1" strike="noStrike">
                <a:solidFill>
                  <a:srgbClr val="000000"/>
                </a:solidFill>
                <a:uFill>
                  <a:solidFill>
                    <a:srgbClr val="ffffff"/>
                  </a:solidFill>
                </a:uFill>
                <a:latin typeface="微软雅黑"/>
                <a:ea typeface="微软雅黑"/>
              </a:rPr>
              <a:t>javascript</a:t>
            </a:r>
            <a:r>
              <a:rPr b="0" lang="en-US" sz="2000" spc="-1" strike="noStrike">
                <a:solidFill>
                  <a:srgbClr val="000000"/>
                </a:solidFill>
                <a:uFill>
                  <a:solidFill>
                    <a:srgbClr val="ffffff"/>
                  </a:solidFill>
                </a:uFill>
                <a:latin typeface="微软雅黑"/>
                <a:ea typeface="微软雅黑"/>
              </a:rPr>
              <a:t>来完成，而这些本身就是跨平台的实现，所以在移植这一方面有着图特的优点</a:t>
            </a: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00480" y="123840"/>
            <a:ext cx="9662400" cy="8722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electron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43" name="TextShape 2"/>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
        <p:nvSpPr>
          <p:cNvPr id="244" name="Line 3"/>
          <p:cNvSpPr/>
          <p:nvPr/>
        </p:nvSpPr>
        <p:spPr>
          <a:xfrm>
            <a:off x="5813640" y="2265480"/>
            <a:ext cx="13680" cy="3398040"/>
          </a:xfrm>
          <a:prstGeom prst="line">
            <a:avLst/>
          </a:prstGeom>
          <a:ln/>
        </p:spPr>
        <p:style>
          <a:lnRef idx="2">
            <a:schemeClr val="accent3"/>
          </a:lnRef>
          <a:fillRef idx="0">
            <a:schemeClr val="accent3"/>
          </a:fillRef>
          <a:effectRef idx="1">
            <a:schemeClr val="accent3"/>
          </a:effectRef>
          <a:fontRef idx="minor"/>
        </p:style>
      </p:sp>
      <p:sp>
        <p:nvSpPr>
          <p:cNvPr id="245" name="TextShape 4"/>
          <p:cNvSpPr txBox="1"/>
          <p:nvPr/>
        </p:nvSpPr>
        <p:spPr>
          <a:xfrm>
            <a:off x="6258600" y="3906360"/>
            <a:ext cx="4757040" cy="1938960"/>
          </a:xfrm>
          <a:prstGeom prst="rect">
            <a:avLst/>
          </a:prstGeom>
          <a:solidFill>
            <a:srgbClr val="ffffff">
              <a:alpha val="70000"/>
            </a:srgbClr>
          </a:solidFill>
          <a:ln>
            <a:noFill/>
          </a:ln>
        </p:spPr>
        <p:txBody>
          <a:bodyPr/>
          <a:p>
            <a:pPr>
              <a:lnSpc>
                <a:spcPct val="110000"/>
              </a:lnSpc>
            </a:pPr>
            <a:r>
              <a:rPr b="0" lang="zh-CN" sz="2200" spc="-1" strike="noStrike">
                <a:solidFill>
                  <a:srgbClr val="000000"/>
                </a:solidFill>
                <a:uFill>
                  <a:solidFill>
                    <a:srgbClr val="ffffff"/>
                  </a:solidFill>
                </a:uFill>
                <a:latin typeface="微软雅黑"/>
                <a:ea typeface="微软雅黑"/>
              </a:rPr>
              <a:t>目前可以采用这项技术完成各领域内的需求达到我们产品开发，而</a:t>
            </a:r>
            <a:r>
              <a:rPr b="0" lang="zh-CN" sz="2200" spc="-1" strike="noStrike">
                <a:solidFill>
                  <a:srgbClr val="000000"/>
                </a:solidFill>
                <a:uFill>
                  <a:solidFill>
                    <a:srgbClr val="ffffff"/>
                  </a:solidFill>
                </a:uFill>
                <a:latin typeface="微软雅黑"/>
                <a:ea typeface="微软雅黑"/>
              </a:rPr>
              <a:t>Html</a:t>
            </a:r>
            <a:r>
              <a:rPr b="0" lang="zh-CN" sz="2200" spc="-1" strike="noStrike">
                <a:solidFill>
                  <a:srgbClr val="000000"/>
                </a:solidFill>
                <a:uFill>
                  <a:solidFill>
                    <a:srgbClr val="ffffff"/>
                  </a:solidFill>
                </a:uFill>
                <a:latin typeface="微软雅黑"/>
                <a:ea typeface="微软雅黑"/>
              </a:rPr>
              <a:t>可以无缝连接各大系统进行消息读取和传递实现真正意义上的前后端分离</a:t>
            </a:r>
            <a:endParaRPr b="0" lang="zh-CN" sz="2800" spc="-1" strike="noStrike">
              <a:solidFill>
                <a:srgbClr val="000000"/>
              </a:solidFill>
              <a:uFill>
                <a:solidFill>
                  <a:srgbClr val="ffffff"/>
                </a:solidFill>
              </a:uFill>
              <a:latin typeface="微软雅黑"/>
            </a:endParaRPr>
          </a:p>
        </p:txBody>
      </p:sp>
      <p:pic>
        <p:nvPicPr>
          <p:cNvPr id="246" name="内容占位符 1" descr=""/>
          <p:cNvPicPr/>
          <p:nvPr/>
        </p:nvPicPr>
        <p:blipFill>
          <a:blip r:embed="rId1"/>
          <a:stretch/>
        </p:blipFill>
        <p:spPr>
          <a:xfrm>
            <a:off x="858600" y="1932840"/>
            <a:ext cx="3209400" cy="1780920"/>
          </a:xfrm>
          <a:prstGeom prst="rect">
            <a:avLst/>
          </a:prstGeom>
          <a:ln>
            <a:noFill/>
          </a:ln>
        </p:spPr>
      </p:pic>
      <p:pic>
        <p:nvPicPr>
          <p:cNvPr id="247" name="图片 3" descr=""/>
          <p:cNvPicPr/>
          <p:nvPr/>
        </p:nvPicPr>
        <p:blipFill>
          <a:blip r:embed="rId2"/>
          <a:stretch/>
        </p:blipFill>
        <p:spPr>
          <a:xfrm>
            <a:off x="858600" y="3807000"/>
            <a:ext cx="3210120" cy="1949760"/>
          </a:xfrm>
          <a:prstGeom prst="rect">
            <a:avLst/>
          </a:prstGeom>
          <a:ln>
            <a:noFill/>
          </a:ln>
        </p:spPr>
      </p:pic>
      <p:pic>
        <p:nvPicPr>
          <p:cNvPr id="248" name="图片 5" descr=""/>
          <p:cNvPicPr/>
          <p:nvPr/>
        </p:nvPicPr>
        <p:blipFill>
          <a:blip r:embed="rId3"/>
          <a:stretch/>
        </p:blipFill>
        <p:spPr>
          <a:xfrm>
            <a:off x="6258600" y="1932840"/>
            <a:ext cx="2913480" cy="17046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586080" y="176040"/>
            <a:ext cx="8224560" cy="8200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Demo</a:t>
            </a:r>
            <a:r>
              <a:rPr b="0" lang="zh-CN" sz="3200" spc="-1" strike="noStrike">
                <a:solidFill>
                  <a:srgbClr val="000000"/>
                </a:solidFill>
                <a:uFill>
                  <a:solidFill>
                    <a:srgbClr val="ffffff"/>
                  </a:solidFill>
                </a:uFill>
                <a:latin typeface="微软雅黑"/>
                <a:ea typeface="微软雅黑"/>
              </a:rPr>
              <a:t>介绍</a:t>
            </a:r>
            <a:endParaRPr b="0" lang="zh-CN" sz="1800" spc="-1" strike="noStrike">
              <a:solidFill>
                <a:srgbClr val="000000"/>
              </a:solidFill>
              <a:uFill>
                <a:solidFill>
                  <a:srgbClr val="ffffff"/>
                </a:solidFill>
              </a:uFill>
              <a:latin typeface="Calibri"/>
            </a:endParaRPr>
          </a:p>
        </p:txBody>
      </p:sp>
      <p:sp>
        <p:nvSpPr>
          <p:cNvPr id="250" name="TextShape 2"/>
          <p:cNvSpPr txBox="1"/>
          <p:nvPr/>
        </p:nvSpPr>
        <p:spPr>
          <a:xfrm>
            <a:off x="590760" y="1466280"/>
            <a:ext cx="10941120" cy="4710240"/>
          </a:xfrm>
          <a:prstGeom prst="rect">
            <a:avLst/>
          </a:prstGeom>
          <a:noFill/>
          <a:ln>
            <a:noFill/>
          </a:ln>
        </p:spPr>
        <p:txBody>
          <a:bodyPr/>
          <a:p>
            <a:pPr>
              <a:lnSpc>
                <a:spcPct val="100000"/>
              </a:lnSpc>
            </a:pPr>
            <a:r>
              <a:rPr b="1" lang="zh-CN" sz="2200" spc="-1" strike="noStrike">
                <a:solidFill>
                  <a:srgbClr val="505460"/>
                </a:solidFill>
                <a:uFill>
                  <a:solidFill>
                    <a:srgbClr val="ffffff"/>
                  </a:solidFill>
                </a:uFill>
                <a:latin typeface="微软雅黑"/>
                <a:ea typeface="微软雅黑"/>
              </a:rPr>
              <a:t>创建一个 </a:t>
            </a:r>
            <a:r>
              <a:rPr b="1" lang="zh-CN" sz="2200" spc="-1" strike="noStrike">
                <a:solidFill>
                  <a:srgbClr val="505460"/>
                </a:solidFill>
                <a:uFill>
                  <a:solidFill>
                    <a:srgbClr val="ffffff"/>
                  </a:solidFill>
                </a:uFill>
                <a:latin typeface="微软雅黑"/>
                <a:ea typeface="微软雅黑"/>
              </a:rPr>
              <a:t>helloWorld Electron</a:t>
            </a:r>
            <a:r>
              <a:rPr b="1" lang="zh-CN" sz="2200" spc="-1" strike="noStrike">
                <a:solidFill>
                  <a:srgbClr val="505460"/>
                </a:solidFill>
                <a:uFill>
                  <a:solidFill>
                    <a:srgbClr val="ffffff"/>
                  </a:solidFill>
                </a:uFill>
                <a:latin typeface="微软雅黑"/>
                <a:ea typeface="微软雅黑"/>
              </a:rPr>
              <a:t>应用</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创建一个 操作本地文件的</a:t>
            </a:r>
            <a:r>
              <a:rPr b="1" lang="zh-CN" sz="2200" spc="-1" strike="noStrike">
                <a:solidFill>
                  <a:srgbClr val="505460"/>
                </a:solidFill>
                <a:uFill>
                  <a:solidFill>
                    <a:srgbClr val="ffffff"/>
                  </a:solidFill>
                </a:uFill>
                <a:latin typeface="微软雅黑"/>
                <a:ea typeface="微软雅黑"/>
              </a:rPr>
              <a:t>Electron</a:t>
            </a:r>
            <a:r>
              <a:rPr b="1" lang="zh-CN" sz="2200" spc="-1" strike="noStrike">
                <a:solidFill>
                  <a:srgbClr val="505460"/>
                </a:solidFill>
                <a:uFill>
                  <a:solidFill>
                    <a:srgbClr val="ffffff"/>
                  </a:solidFill>
                </a:uFill>
                <a:latin typeface="微软雅黑"/>
                <a:ea typeface="微软雅黑"/>
              </a:rPr>
              <a:t>应用</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创建一个 对接系统的 </a:t>
            </a:r>
            <a:r>
              <a:rPr b="1" lang="zh-CN" sz="2200" spc="-1" strike="noStrike">
                <a:solidFill>
                  <a:srgbClr val="505460"/>
                </a:solidFill>
                <a:uFill>
                  <a:solidFill>
                    <a:srgbClr val="ffffff"/>
                  </a:solidFill>
                </a:uFill>
                <a:latin typeface="微软雅黑"/>
                <a:ea typeface="微软雅黑"/>
              </a:rPr>
              <a:t>Electron</a:t>
            </a:r>
            <a:r>
              <a:rPr b="1" lang="zh-CN" sz="2200" spc="-1" strike="noStrike">
                <a:solidFill>
                  <a:srgbClr val="505460"/>
                </a:solidFill>
                <a:uFill>
                  <a:solidFill>
                    <a:srgbClr val="ffffff"/>
                  </a:solidFill>
                </a:uFill>
                <a:latin typeface="微软雅黑"/>
                <a:ea typeface="微软雅黑"/>
              </a:rPr>
              <a:t>应用</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创建一个 媒体型 </a:t>
            </a:r>
            <a:r>
              <a:rPr b="1" lang="zh-CN" sz="2200" spc="-1" strike="noStrike">
                <a:solidFill>
                  <a:srgbClr val="505460"/>
                </a:solidFill>
                <a:uFill>
                  <a:solidFill>
                    <a:srgbClr val="ffffff"/>
                  </a:solidFill>
                </a:uFill>
                <a:latin typeface="微软雅黑"/>
                <a:ea typeface="微软雅黑"/>
              </a:rPr>
              <a:t>Electron</a:t>
            </a:r>
            <a:r>
              <a:rPr b="1" lang="zh-CN" sz="2200" spc="-1" strike="noStrike">
                <a:solidFill>
                  <a:srgbClr val="505460"/>
                </a:solidFill>
                <a:uFill>
                  <a:solidFill>
                    <a:srgbClr val="ffffff"/>
                  </a:solidFill>
                </a:uFill>
                <a:latin typeface="微软雅黑"/>
                <a:ea typeface="微软雅黑"/>
              </a:rPr>
              <a:t>应用</a:t>
            </a:r>
            <a:endParaRPr b="0" lang="zh-CN" sz="2800" spc="-1" strike="noStrike">
              <a:solidFill>
                <a:srgbClr val="000000"/>
              </a:solidFill>
              <a:uFill>
                <a:solidFill>
                  <a:srgbClr val="ffffff"/>
                </a:solidFill>
              </a:uFill>
              <a:latin typeface="微软雅黑"/>
            </a:endParaRPr>
          </a:p>
        </p:txBody>
      </p:sp>
      <p:sp>
        <p:nvSpPr>
          <p:cNvPr id="251"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586080" y="176040"/>
            <a:ext cx="8224560" cy="82008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Ecmascript 2015</a:t>
            </a:r>
            <a:endParaRPr b="0" lang="zh-CN" sz="1800" spc="-1" strike="noStrike">
              <a:solidFill>
                <a:srgbClr val="000000"/>
              </a:solidFill>
              <a:uFill>
                <a:solidFill>
                  <a:srgbClr val="ffffff"/>
                </a:solidFill>
              </a:uFill>
              <a:latin typeface="Calibri"/>
            </a:endParaRPr>
          </a:p>
        </p:txBody>
      </p:sp>
      <p:sp>
        <p:nvSpPr>
          <p:cNvPr id="253" name="TextShape 2"/>
          <p:cNvSpPr txBox="1"/>
          <p:nvPr/>
        </p:nvSpPr>
        <p:spPr>
          <a:xfrm>
            <a:off x="590760" y="1466280"/>
            <a:ext cx="10941120" cy="4710240"/>
          </a:xfrm>
          <a:prstGeom prst="rect">
            <a:avLst/>
          </a:prstGeom>
          <a:noFill/>
          <a:ln>
            <a:noFill/>
          </a:ln>
        </p:spPr>
        <p:txBody>
          <a:bodyPr/>
          <a:p>
            <a:pPr>
              <a:lnSpc>
                <a:spcPct val="100000"/>
              </a:lnSpc>
            </a:pPr>
            <a:r>
              <a:rPr b="1" lang="zh-CN" sz="2200" spc="-1" strike="noStrike">
                <a:solidFill>
                  <a:srgbClr val="505460"/>
                </a:solidFill>
                <a:uFill>
                  <a:solidFill>
                    <a:srgbClr val="ffffff"/>
                  </a:solidFill>
                </a:uFill>
                <a:latin typeface="微软雅黑"/>
                <a:ea typeface="微软雅黑"/>
              </a:rPr>
              <a:t>默认参数</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模板对象</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多行字符串</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解构赋值</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Class</a:t>
            </a:r>
            <a:r>
              <a:rPr b="1" lang="zh-CN" sz="2200" spc="-1" strike="noStrike">
                <a:solidFill>
                  <a:srgbClr val="505460"/>
                </a:solidFill>
                <a:uFill>
                  <a:solidFill>
                    <a:srgbClr val="ffffff"/>
                  </a:solidFill>
                </a:uFill>
                <a:latin typeface="微软雅黑"/>
                <a:ea typeface="微软雅黑"/>
              </a:rPr>
              <a:t>和继承</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箭头函数</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Promise </a:t>
            </a:r>
            <a:r>
              <a:rPr b="1" lang="zh-CN" sz="2200" spc="-1" strike="noStrike">
                <a:solidFill>
                  <a:srgbClr val="505460"/>
                </a:solidFill>
                <a:uFill>
                  <a:solidFill>
                    <a:srgbClr val="ffffff"/>
                  </a:solidFill>
                </a:uFill>
                <a:latin typeface="微软雅黑"/>
                <a:ea typeface="微软雅黑"/>
              </a:rPr>
              <a:t>和 </a:t>
            </a:r>
            <a:r>
              <a:rPr b="1" lang="zh-CN" sz="2200" spc="-1" strike="noStrike">
                <a:solidFill>
                  <a:srgbClr val="505460"/>
                </a:solidFill>
                <a:uFill>
                  <a:solidFill>
                    <a:srgbClr val="ffffff"/>
                  </a:solidFill>
                </a:uFill>
                <a:latin typeface="微软雅黑"/>
                <a:ea typeface="微软雅黑"/>
              </a:rPr>
              <a:t>Generator </a:t>
            </a:r>
            <a:r>
              <a:rPr b="1" lang="zh-CN" sz="2200" spc="-1" strike="noStrike">
                <a:solidFill>
                  <a:srgbClr val="505460"/>
                </a:solidFill>
                <a:uFill>
                  <a:solidFill>
                    <a:srgbClr val="ffffff"/>
                  </a:solidFill>
                </a:uFill>
                <a:latin typeface="微软雅黑"/>
                <a:ea typeface="微软雅黑"/>
              </a:rPr>
              <a:t>推导式</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块级作用域</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Exports </a:t>
            </a:r>
            <a:r>
              <a:rPr b="1" lang="zh-CN" sz="2200" spc="-1" strike="noStrike">
                <a:solidFill>
                  <a:srgbClr val="505460"/>
                </a:solidFill>
                <a:uFill>
                  <a:solidFill>
                    <a:srgbClr val="ffffff"/>
                  </a:solidFill>
                </a:uFill>
                <a:latin typeface="微软雅黑"/>
                <a:ea typeface="微软雅黑"/>
              </a:rPr>
              <a:t>和 </a:t>
            </a:r>
            <a:r>
              <a:rPr b="1" lang="zh-CN" sz="2200" spc="-1" strike="noStrike">
                <a:solidFill>
                  <a:srgbClr val="505460"/>
                </a:solidFill>
                <a:uFill>
                  <a:solidFill>
                    <a:srgbClr val="ffffff"/>
                  </a:solidFill>
                </a:uFill>
                <a:latin typeface="微软雅黑"/>
                <a:ea typeface="微软雅黑"/>
              </a:rPr>
              <a:t>Require(Imports)</a:t>
            </a:r>
            <a:endParaRPr b="0" lang="zh-CN" sz="2800" spc="-1" strike="noStrike">
              <a:solidFill>
                <a:srgbClr val="000000"/>
              </a:solidFill>
              <a:uFill>
                <a:solidFill>
                  <a:srgbClr val="ffffff"/>
                </a:solidFill>
              </a:uFill>
              <a:latin typeface="微软雅黑"/>
            </a:endParaRPr>
          </a:p>
          <a:p>
            <a:pPr>
              <a:lnSpc>
                <a:spcPct val="100000"/>
              </a:lnSpc>
            </a:pPr>
            <a:r>
              <a:rPr b="1" lang="zh-CN" sz="2200" spc="-1" strike="noStrike">
                <a:solidFill>
                  <a:srgbClr val="505460"/>
                </a:solidFill>
                <a:uFill>
                  <a:solidFill>
                    <a:srgbClr val="ffffff"/>
                  </a:solidFill>
                </a:uFill>
                <a:latin typeface="微软雅黑"/>
                <a:ea typeface="微软雅黑"/>
              </a:rPr>
              <a:t>Set </a:t>
            </a:r>
            <a:r>
              <a:rPr b="1" lang="zh-CN" sz="2200" spc="-1" strike="noStrike">
                <a:solidFill>
                  <a:srgbClr val="505460"/>
                </a:solidFill>
                <a:uFill>
                  <a:solidFill>
                    <a:srgbClr val="ffffff"/>
                  </a:solidFill>
                </a:uFill>
                <a:latin typeface="微软雅黑"/>
                <a:ea typeface="微软雅黑"/>
              </a:rPr>
              <a:t>和 </a:t>
            </a:r>
            <a:r>
              <a:rPr b="1" lang="zh-CN" sz="2200" spc="-1" strike="noStrike">
                <a:solidFill>
                  <a:srgbClr val="505460"/>
                </a:solidFill>
                <a:uFill>
                  <a:solidFill>
                    <a:srgbClr val="ffffff"/>
                  </a:solidFill>
                </a:uFill>
                <a:latin typeface="微软雅黑"/>
                <a:ea typeface="微软雅黑"/>
              </a:rPr>
              <a:t>Map</a:t>
            </a:r>
            <a:endParaRPr b="0" lang="zh-CN" sz="2800" spc="-1" strike="noStrike">
              <a:solidFill>
                <a:srgbClr val="000000"/>
              </a:solidFill>
              <a:uFill>
                <a:solidFill>
                  <a:srgbClr val="ffffff"/>
                </a:solidFill>
              </a:uFill>
              <a:latin typeface="微软雅黑"/>
            </a:endParaRPr>
          </a:p>
        </p:txBody>
      </p:sp>
      <p:sp>
        <p:nvSpPr>
          <p:cNvPr id="254"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853200" y="1956960"/>
            <a:ext cx="4018680" cy="1147320"/>
          </a:xfrm>
          <a:prstGeom prst="rect">
            <a:avLst/>
          </a:prstGeom>
          <a:noFill/>
          <a:ln>
            <a:noFill/>
          </a:ln>
        </p:spPr>
        <p:txBody>
          <a:bodyPr anchor="b"/>
          <a:p>
            <a:pPr>
              <a:lnSpc>
                <a:spcPct val="100000"/>
              </a:lnSpc>
            </a:pPr>
            <a:r>
              <a:rPr b="1" lang="zh-CN" sz="4800" spc="-1" strike="noStrike">
                <a:solidFill>
                  <a:srgbClr val="595959"/>
                </a:solidFill>
                <a:uFill>
                  <a:solidFill>
                    <a:srgbClr val="ffffff"/>
                  </a:solidFill>
                </a:uFill>
                <a:latin typeface="Calibri"/>
                <a:ea typeface="微软雅黑"/>
              </a:rPr>
              <a:t> </a:t>
            </a:r>
            <a:r>
              <a:rPr b="1" lang="zh-CN" sz="4800" spc="-1" strike="noStrike">
                <a:solidFill>
                  <a:srgbClr val="595959"/>
                </a:solidFill>
                <a:uFill>
                  <a:solidFill>
                    <a:srgbClr val="ffffff"/>
                  </a:solidFill>
                </a:uFill>
                <a:latin typeface="Calibri"/>
                <a:ea typeface="微软雅黑"/>
              </a:rPr>
              <a:t>谢谢</a:t>
            </a:r>
            <a:endParaRPr b="0" lang="zh-CN" sz="1800" spc="-1" strike="noStrike">
              <a:solidFill>
                <a:srgbClr val="000000"/>
              </a:solidFill>
              <a:uFill>
                <a:solidFill>
                  <a:srgbClr val="ffffff"/>
                </a:solidFill>
              </a:uFill>
              <a:latin typeface="Calibri"/>
            </a:endParaRPr>
          </a:p>
        </p:txBody>
      </p:sp>
      <p:sp>
        <p:nvSpPr>
          <p:cNvPr id="256" name="TextShape 2"/>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708840" y="3049920"/>
            <a:ext cx="2607120" cy="758160"/>
          </a:xfrm>
          <a:prstGeom prst="rect">
            <a:avLst/>
          </a:prstGeom>
          <a:noFill/>
          <a:ln>
            <a:noFill/>
          </a:ln>
        </p:spPr>
        <p:txBody>
          <a:bodyPr anchor="b"/>
          <a:p>
            <a:pPr>
              <a:lnSpc>
                <a:spcPct val="100000"/>
              </a:lnSpc>
            </a:pPr>
            <a:r>
              <a:rPr b="0" lang="zh-CN" sz="3600" spc="-1" strike="noStrike">
                <a:solidFill>
                  <a:srgbClr val="000000"/>
                </a:solidFill>
                <a:uFill>
                  <a:solidFill>
                    <a:srgbClr val="ffffff"/>
                  </a:solidFill>
                </a:uFill>
                <a:latin typeface="Calibri"/>
                <a:ea typeface="微软雅黑"/>
              </a:rPr>
              <a:t>目录</a:t>
            </a:r>
            <a:endParaRPr b="0" lang="zh-CN" sz="1800" spc="-1" strike="noStrike">
              <a:solidFill>
                <a:srgbClr val="000000"/>
              </a:solidFill>
              <a:uFill>
                <a:solidFill>
                  <a:srgbClr val="ffffff"/>
                </a:solidFill>
              </a:uFill>
              <a:latin typeface="Calibri"/>
            </a:endParaRPr>
          </a:p>
        </p:txBody>
      </p:sp>
      <p:sp>
        <p:nvSpPr>
          <p:cNvPr id="182" name="TextShape 2"/>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
        <p:nvSpPr>
          <p:cNvPr id="183" name="TextShape 3"/>
          <p:cNvSpPr txBox="1"/>
          <p:nvPr/>
        </p:nvSpPr>
        <p:spPr>
          <a:xfrm>
            <a:off x="3752640" y="1232280"/>
            <a:ext cx="6305400" cy="664560"/>
          </a:xfrm>
          <a:prstGeom prst="rect">
            <a:avLst/>
          </a:prstGeom>
          <a:noFill/>
          <a:ln>
            <a:noFill/>
          </a:ln>
        </p:spPr>
        <p:txBody>
          <a:bodyPr anchor="b"/>
          <a:p>
            <a:pPr>
              <a:lnSpc>
                <a:spcPct val="100000"/>
              </a:lnSpc>
            </a:pPr>
            <a:r>
              <a:rPr b="0" lang="zh-CN" sz="2800" spc="-1" strike="noStrike">
                <a:solidFill>
                  <a:srgbClr val="595959"/>
                </a:solidFill>
                <a:uFill>
                  <a:solidFill>
                    <a:srgbClr val="ffffff"/>
                  </a:solidFill>
                </a:uFill>
                <a:latin typeface="微软雅黑"/>
                <a:ea typeface="微软雅黑"/>
              </a:rPr>
              <a:t>node.js </a:t>
            </a:r>
            <a:r>
              <a:rPr b="0" lang="zh-CN" sz="2800" spc="-1" strike="noStrike">
                <a:solidFill>
                  <a:srgbClr val="595959"/>
                </a:solidFill>
                <a:uFill>
                  <a:solidFill>
                    <a:srgbClr val="ffffff"/>
                  </a:solidFill>
                </a:uFill>
                <a:latin typeface="微软雅黑"/>
                <a:ea typeface="微软雅黑"/>
              </a:rPr>
              <a:t>简介</a:t>
            </a:r>
            <a:endParaRPr b="0" lang="zh-CN" sz="2800" spc="-1" strike="noStrike">
              <a:solidFill>
                <a:srgbClr val="000000"/>
              </a:solidFill>
              <a:uFill>
                <a:solidFill>
                  <a:srgbClr val="ffffff"/>
                </a:solidFill>
              </a:uFill>
              <a:latin typeface="微软雅黑"/>
            </a:endParaRPr>
          </a:p>
        </p:txBody>
      </p:sp>
      <p:sp>
        <p:nvSpPr>
          <p:cNvPr id="184" name="TextShape 4"/>
          <p:cNvSpPr txBox="1"/>
          <p:nvPr/>
        </p:nvSpPr>
        <p:spPr>
          <a:xfrm>
            <a:off x="4600800" y="2585520"/>
            <a:ext cx="6305400" cy="664560"/>
          </a:xfrm>
          <a:prstGeom prst="rect">
            <a:avLst/>
          </a:prstGeom>
          <a:noFill/>
          <a:ln>
            <a:noFill/>
          </a:ln>
        </p:spPr>
        <p:txBody>
          <a:bodyPr anchor="b"/>
          <a:p>
            <a:pPr>
              <a:lnSpc>
                <a:spcPct val="100000"/>
              </a:lnSpc>
            </a:pPr>
            <a:r>
              <a:rPr b="0" lang="zh-CN" sz="2800" spc="-1" strike="noStrike">
                <a:solidFill>
                  <a:srgbClr val="595959"/>
                </a:solidFill>
                <a:uFill>
                  <a:solidFill>
                    <a:srgbClr val="ffffff"/>
                  </a:solidFill>
                </a:uFill>
                <a:latin typeface="微软雅黑"/>
                <a:ea typeface="微软雅黑"/>
              </a:rPr>
              <a:t>electron </a:t>
            </a:r>
            <a:r>
              <a:rPr b="0" lang="zh-CN" sz="2800" spc="-1" strike="noStrike">
                <a:solidFill>
                  <a:srgbClr val="595959"/>
                </a:solidFill>
                <a:uFill>
                  <a:solidFill>
                    <a:srgbClr val="ffffff"/>
                  </a:solidFill>
                </a:uFill>
                <a:latin typeface="微软雅黑"/>
                <a:ea typeface="微软雅黑"/>
              </a:rPr>
              <a:t>简介</a:t>
            </a:r>
            <a:endParaRPr b="0" lang="zh-CN" sz="2800" spc="-1" strike="noStrike">
              <a:solidFill>
                <a:srgbClr val="000000"/>
              </a:solidFill>
              <a:uFill>
                <a:solidFill>
                  <a:srgbClr val="ffffff"/>
                </a:solidFill>
              </a:uFill>
              <a:latin typeface="微软雅黑"/>
            </a:endParaRPr>
          </a:p>
        </p:txBody>
      </p:sp>
      <p:sp>
        <p:nvSpPr>
          <p:cNvPr id="185" name="TextShape 5"/>
          <p:cNvSpPr txBox="1"/>
          <p:nvPr/>
        </p:nvSpPr>
        <p:spPr>
          <a:xfrm>
            <a:off x="5406120" y="3957120"/>
            <a:ext cx="6305400" cy="664560"/>
          </a:xfrm>
          <a:prstGeom prst="rect">
            <a:avLst/>
          </a:prstGeom>
          <a:noFill/>
          <a:ln>
            <a:noFill/>
          </a:ln>
        </p:spPr>
        <p:txBody>
          <a:bodyPr anchor="b"/>
          <a:p>
            <a:pPr>
              <a:lnSpc>
                <a:spcPct val="100000"/>
              </a:lnSpc>
            </a:pPr>
            <a:r>
              <a:rPr b="0" lang="zh-CN" sz="2800" spc="-1" strike="noStrike">
                <a:solidFill>
                  <a:srgbClr val="595959"/>
                </a:solidFill>
                <a:uFill>
                  <a:solidFill>
                    <a:srgbClr val="ffffff"/>
                  </a:solidFill>
                </a:uFill>
                <a:latin typeface="微软雅黑"/>
                <a:ea typeface="微软雅黑"/>
              </a:rPr>
              <a:t>Demo</a:t>
            </a:r>
            <a:r>
              <a:rPr b="0" lang="zh-CN" sz="2800" spc="-1" strike="noStrike">
                <a:solidFill>
                  <a:srgbClr val="595959"/>
                </a:solidFill>
                <a:uFill>
                  <a:solidFill>
                    <a:srgbClr val="ffffff"/>
                  </a:solidFill>
                </a:uFill>
                <a:latin typeface="微软雅黑"/>
                <a:ea typeface="微软雅黑"/>
              </a:rPr>
              <a:t>介绍</a:t>
            </a:r>
            <a:endParaRPr b="0" lang="zh-CN" sz="2800" spc="-1" strike="noStrike">
              <a:solidFill>
                <a:srgbClr val="000000"/>
              </a:solidFill>
              <a:uFill>
                <a:solidFill>
                  <a:srgbClr val="ffffff"/>
                </a:solidFill>
              </a:uFill>
              <a:latin typeface="微软雅黑"/>
            </a:endParaRPr>
          </a:p>
        </p:txBody>
      </p:sp>
      <p:sp>
        <p:nvSpPr>
          <p:cNvPr id="186" name="TextShape 6"/>
          <p:cNvSpPr txBox="1"/>
          <p:nvPr/>
        </p:nvSpPr>
        <p:spPr>
          <a:xfrm>
            <a:off x="6361560" y="5267160"/>
            <a:ext cx="5470920" cy="664560"/>
          </a:xfrm>
          <a:prstGeom prst="rect">
            <a:avLst/>
          </a:prstGeom>
          <a:noFill/>
          <a:ln>
            <a:noFill/>
          </a:ln>
        </p:spPr>
        <p:txBody>
          <a:bodyPr anchor="b"/>
          <a:p>
            <a:pPr>
              <a:lnSpc>
                <a:spcPct val="100000"/>
              </a:lnSpc>
            </a:pPr>
            <a:r>
              <a:rPr b="0" lang="zh-CN" sz="2800" spc="-1" strike="noStrike">
                <a:solidFill>
                  <a:srgbClr val="595959"/>
                </a:solidFill>
                <a:uFill>
                  <a:solidFill>
                    <a:srgbClr val="ffffff"/>
                  </a:solidFill>
                </a:uFill>
                <a:latin typeface="微软雅黑"/>
                <a:ea typeface="微软雅黑"/>
              </a:rPr>
              <a:t>ecmascript 2015</a:t>
            </a:r>
            <a:endParaRPr b="0" lang="zh-CN" sz="2800" spc="-1" strike="noStrike">
              <a:solidFill>
                <a:srgbClr val="000000"/>
              </a:solidFill>
              <a:uFill>
                <a:solidFill>
                  <a:srgbClr val="ffffff"/>
                </a:solidFill>
              </a:uFill>
              <a:latin typeface="微软雅黑"/>
            </a:endParaRPr>
          </a:p>
        </p:txBody>
      </p:sp>
      <p:sp>
        <p:nvSpPr>
          <p:cNvPr id="187" name="CustomShape 7"/>
          <p:cNvSpPr/>
          <p:nvPr/>
        </p:nvSpPr>
        <p:spPr>
          <a:xfrm>
            <a:off x="3105000" y="1440000"/>
            <a:ext cx="443160" cy="395280"/>
          </a:xfrm>
          <a:prstGeom prst="triangle">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188" name="CustomShape 8"/>
          <p:cNvSpPr/>
          <p:nvPr/>
        </p:nvSpPr>
        <p:spPr>
          <a:xfrm>
            <a:off x="3898800" y="2834280"/>
            <a:ext cx="443160" cy="395280"/>
          </a:xfrm>
          <a:prstGeom prst="triangle">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189" name="CustomShape 9"/>
          <p:cNvSpPr/>
          <p:nvPr/>
        </p:nvSpPr>
        <p:spPr>
          <a:xfrm>
            <a:off x="4772160" y="4171680"/>
            <a:ext cx="443160" cy="395280"/>
          </a:xfrm>
          <a:prstGeom prst="triangle">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190" name="CustomShape 10"/>
          <p:cNvSpPr/>
          <p:nvPr/>
        </p:nvSpPr>
        <p:spPr>
          <a:xfrm>
            <a:off x="5659200" y="5509080"/>
            <a:ext cx="443160" cy="395280"/>
          </a:xfrm>
          <a:prstGeom prst="triangle">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192" name="TextShape 2"/>
          <p:cNvSpPr txBox="1"/>
          <p:nvPr/>
        </p:nvSpPr>
        <p:spPr>
          <a:xfrm>
            <a:off x="590760" y="1466280"/>
            <a:ext cx="10941120" cy="4710240"/>
          </a:xfrm>
          <a:prstGeom prst="rect">
            <a:avLst/>
          </a:prstGeom>
          <a:noFill/>
          <a:ln>
            <a:noFill/>
          </a:ln>
        </p:spPr>
        <p:txBody>
          <a:bodyPr/>
          <a:p>
            <a:pPr>
              <a:lnSpc>
                <a:spcPct val="100000"/>
              </a:lnSpc>
            </a:pPr>
            <a:r>
              <a:rPr b="1" lang="zh-CN" sz="2400" spc="-1" strike="noStrike">
                <a:solidFill>
                  <a:srgbClr val="505460"/>
                </a:solidFill>
                <a:uFill>
                  <a:solidFill>
                    <a:srgbClr val="ffffff"/>
                  </a:solidFill>
                </a:uFill>
                <a:latin typeface="微软雅黑"/>
                <a:ea typeface="微软雅黑"/>
              </a:rPr>
              <a:t>什么是</a:t>
            </a:r>
            <a:r>
              <a:rPr b="1" lang="zh-CN" sz="2400" spc="-1" strike="noStrike">
                <a:solidFill>
                  <a:srgbClr val="505460"/>
                </a:solidFill>
                <a:uFill>
                  <a:solidFill>
                    <a:srgbClr val="ffffff"/>
                  </a:solidFill>
                </a:uFill>
                <a:latin typeface="微软雅黑"/>
                <a:ea typeface="微软雅黑"/>
              </a:rPr>
              <a:t>Node</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0" lang="zh-CN" sz="1800" spc="-1" strike="noStrike">
                <a:solidFill>
                  <a:srgbClr val="000000"/>
                </a:solidFill>
                <a:uFill>
                  <a:solidFill>
                    <a:srgbClr val="ffffff"/>
                  </a:solidFill>
                </a:uFill>
                <a:latin typeface="微软雅黑"/>
                <a:ea typeface="微软雅黑"/>
              </a:rPr>
              <a:t>Nodejs</a:t>
            </a:r>
            <a:r>
              <a:rPr b="0" lang="zh-CN" sz="1800" spc="-1" strike="noStrike">
                <a:solidFill>
                  <a:srgbClr val="000000"/>
                </a:solidFill>
                <a:uFill>
                  <a:solidFill>
                    <a:srgbClr val="ffffff"/>
                  </a:solidFill>
                </a:uFill>
                <a:latin typeface="微软雅黑"/>
                <a:ea typeface="微软雅黑"/>
              </a:rPr>
              <a:t>框架是基于</a:t>
            </a:r>
            <a:r>
              <a:rPr b="0" lang="zh-CN" sz="1800" spc="-1" strike="noStrike">
                <a:solidFill>
                  <a:srgbClr val="000000"/>
                </a:solidFill>
                <a:uFill>
                  <a:solidFill>
                    <a:srgbClr val="ffffff"/>
                  </a:solidFill>
                </a:uFill>
                <a:latin typeface="微软雅黑"/>
                <a:ea typeface="微软雅黑"/>
              </a:rPr>
              <a:t>V8</a:t>
            </a:r>
            <a:r>
              <a:rPr b="0" lang="zh-CN" sz="1800" spc="-1" strike="noStrike">
                <a:solidFill>
                  <a:srgbClr val="000000"/>
                </a:solidFill>
                <a:uFill>
                  <a:solidFill>
                    <a:srgbClr val="ffffff"/>
                  </a:solidFill>
                </a:uFill>
                <a:latin typeface="微软雅黑"/>
                <a:ea typeface="微软雅黑"/>
              </a:rPr>
              <a:t>的引擎，是目前速度最快的</a:t>
            </a:r>
            <a:r>
              <a:rPr b="0" lang="zh-CN" sz="1800" spc="-1" strike="noStrike">
                <a:solidFill>
                  <a:srgbClr val="000000"/>
                </a:solidFill>
                <a:uFill>
                  <a:solidFill>
                    <a:srgbClr val="ffffff"/>
                  </a:solidFill>
                </a:uFill>
                <a:latin typeface="微软雅黑"/>
                <a:ea typeface="微软雅黑"/>
              </a:rPr>
              <a:t>Javascript</a:t>
            </a:r>
            <a:r>
              <a:rPr b="0" lang="zh-CN" sz="1800" spc="-1" strike="noStrike">
                <a:solidFill>
                  <a:srgbClr val="000000"/>
                </a:solidFill>
                <a:uFill>
                  <a:solidFill>
                    <a:srgbClr val="ffffff"/>
                  </a:solidFill>
                </a:uFill>
                <a:latin typeface="微软雅黑"/>
                <a:ea typeface="微软雅黑"/>
              </a:rPr>
              <a:t>引擎。由于</a:t>
            </a:r>
            <a:r>
              <a:rPr b="0" lang="zh-CN" sz="1800" spc="-1" strike="noStrike">
                <a:solidFill>
                  <a:srgbClr val="000000"/>
                </a:solidFill>
                <a:uFill>
                  <a:solidFill>
                    <a:srgbClr val="ffffff"/>
                  </a:solidFill>
                </a:uFill>
                <a:latin typeface="微软雅黑"/>
                <a:ea typeface="微软雅黑"/>
              </a:rPr>
              <a:t>V8</a:t>
            </a:r>
            <a:r>
              <a:rPr b="0" lang="zh-CN" sz="1800" spc="-1" strike="noStrike">
                <a:solidFill>
                  <a:srgbClr val="000000"/>
                </a:solidFill>
                <a:uFill>
                  <a:solidFill>
                    <a:srgbClr val="ffffff"/>
                  </a:solidFill>
                </a:uFill>
                <a:latin typeface="微软雅黑"/>
                <a:ea typeface="微软雅黑"/>
              </a:rPr>
              <a:t>采用的是事件驱动、非阻塞式</a:t>
            </a:r>
            <a:r>
              <a:rPr b="0" lang="zh-CN" sz="1800" spc="-1" strike="noStrike">
                <a:solidFill>
                  <a:srgbClr val="000000"/>
                </a:solidFill>
                <a:uFill>
                  <a:solidFill>
                    <a:srgbClr val="ffffff"/>
                  </a:solidFill>
                </a:uFill>
                <a:latin typeface="微软雅黑"/>
                <a:ea typeface="微软雅黑"/>
              </a:rPr>
              <a:t>I/O</a:t>
            </a:r>
            <a:r>
              <a:rPr b="0" lang="zh-CN" sz="1800" spc="-1" strike="noStrike">
                <a:solidFill>
                  <a:srgbClr val="000000"/>
                </a:solidFill>
                <a:uFill>
                  <a:solidFill>
                    <a:srgbClr val="ffffff"/>
                  </a:solidFill>
                </a:uFill>
                <a:latin typeface="微软雅黑"/>
                <a:ea typeface="微软雅黑"/>
              </a:rPr>
              <a:t>模型，使得应用更加轻量化和高效。同时</a:t>
            </a:r>
            <a:r>
              <a:rPr b="0" lang="zh-CN" sz="1800" spc="-1" strike="noStrike">
                <a:solidFill>
                  <a:srgbClr val="000000"/>
                </a:solidFill>
                <a:uFill>
                  <a:solidFill>
                    <a:srgbClr val="ffffff"/>
                  </a:solidFill>
                </a:uFill>
                <a:latin typeface="微软雅黑"/>
                <a:ea typeface="微软雅黑"/>
              </a:rPr>
              <a:t>Node</a:t>
            </a:r>
            <a:r>
              <a:rPr b="0" lang="zh-CN" sz="1800" spc="-1" strike="noStrike">
                <a:solidFill>
                  <a:srgbClr val="000000"/>
                </a:solidFill>
                <a:uFill>
                  <a:solidFill>
                    <a:srgbClr val="ffffff"/>
                  </a:solidFill>
                </a:uFill>
                <a:latin typeface="微软雅黑"/>
                <a:ea typeface="微软雅黑"/>
              </a:rPr>
              <a:t>用户是介绍最大的生态系统和开源代码库</a:t>
            </a:r>
            <a:r>
              <a:rPr b="0" lang="zh-CN" sz="1800" spc="-1" strike="noStrike">
                <a:solidFill>
                  <a:srgbClr val="000000"/>
                </a:solidFill>
                <a:uFill>
                  <a:solidFill>
                    <a:srgbClr val="ffffff"/>
                  </a:solidFill>
                </a:uFill>
                <a:latin typeface="微软雅黑"/>
                <a:ea typeface="微软雅黑"/>
              </a:rPr>
              <a:t>npm</a:t>
            </a:r>
            <a:r>
              <a:rPr b="0" lang="zh-CN" sz="1800" spc="-1" strike="noStrike">
                <a:solidFill>
                  <a:srgbClr val="000000"/>
                </a:solidFill>
                <a:uFill>
                  <a:solidFill>
                    <a:srgbClr val="ffffff"/>
                  </a:solidFill>
                </a:uFill>
                <a:latin typeface="微软雅黑"/>
                <a:ea typeface="微软雅黑"/>
              </a:rPr>
              <a:t>。运用上</a:t>
            </a:r>
            <a:r>
              <a:rPr b="0" lang="zh-CN" sz="1800" spc="-1" strike="noStrike">
                <a:solidFill>
                  <a:srgbClr val="000000"/>
                </a:solidFill>
                <a:uFill>
                  <a:solidFill>
                    <a:srgbClr val="ffffff"/>
                  </a:solidFill>
                </a:uFill>
                <a:latin typeface="微软雅黑"/>
                <a:ea typeface="微软雅黑"/>
              </a:rPr>
              <a:t>chrome</a:t>
            </a:r>
            <a:r>
              <a:rPr b="0" lang="zh-CN" sz="1800" spc="-1" strike="noStrike">
                <a:solidFill>
                  <a:srgbClr val="000000"/>
                </a:solidFill>
                <a:uFill>
                  <a:solidFill>
                    <a:srgbClr val="ffffff"/>
                  </a:solidFill>
                </a:uFill>
                <a:latin typeface="微软雅黑"/>
                <a:ea typeface="微软雅黑"/>
              </a:rPr>
              <a:t>浏览器就基于</a:t>
            </a:r>
            <a:r>
              <a:rPr b="0" lang="zh-CN" sz="1800" spc="-1" strike="noStrike">
                <a:solidFill>
                  <a:srgbClr val="000000"/>
                </a:solidFill>
                <a:uFill>
                  <a:solidFill>
                    <a:srgbClr val="ffffff"/>
                  </a:solidFill>
                </a:uFill>
                <a:latin typeface="微软雅黑"/>
                <a:ea typeface="微软雅黑"/>
              </a:rPr>
              <a:t>V8</a:t>
            </a:r>
            <a:r>
              <a:rPr b="0" lang="zh-CN" sz="1800" spc="-1" strike="noStrike">
                <a:solidFill>
                  <a:srgbClr val="000000"/>
                </a:solidFill>
                <a:uFill>
                  <a:solidFill>
                    <a:srgbClr val="ffffff"/>
                  </a:solidFill>
                </a:uFill>
                <a:latin typeface="微软雅黑"/>
                <a:ea typeface="微软雅黑"/>
              </a:rPr>
              <a:t>，同时打开</a:t>
            </a:r>
            <a:r>
              <a:rPr b="0" lang="zh-CN" sz="1800" spc="-1" strike="noStrike">
                <a:solidFill>
                  <a:srgbClr val="000000"/>
                </a:solidFill>
                <a:uFill>
                  <a:solidFill>
                    <a:srgbClr val="ffffff"/>
                  </a:solidFill>
                </a:uFill>
                <a:latin typeface="微软雅黑"/>
                <a:ea typeface="微软雅黑"/>
              </a:rPr>
              <a:t>20-30</a:t>
            </a:r>
            <a:r>
              <a:rPr b="0" lang="zh-CN" sz="1800" spc="-1" strike="noStrike">
                <a:solidFill>
                  <a:srgbClr val="000000"/>
                </a:solidFill>
                <a:uFill>
                  <a:solidFill>
                    <a:srgbClr val="ffffff"/>
                  </a:solidFill>
                </a:uFill>
                <a:latin typeface="微软雅黑"/>
                <a:ea typeface="微软雅黑"/>
              </a:rPr>
              <a:t>个网页都很流畅。</a:t>
            </a:r>
            <a:r>
              <a:rPr b="0" lang="zh-CN" sz="1800" spc="-1" strike="noStrike">
                <a:solidFill>
                  <a:srgbClr val="000000"/>
                </a:solidFill>
                <a:uFill>
                  <a:solidFill>
                    <a:srgbClr val="ffffff"/>
                  </a:solidFill>
                </a:uFill>
                <a:latin typeface="微软雅黑"/>
                <a:ea typeface="微软雅黑"/>
              </a:rPr>
              <a:t>Nodejs</a:t>
            </a:r>
            <a:r>
              <a:rPr b="0" lang="zh-CN" sz="1800" spc="-1" strike="noStrike">
                <a:solidFill>
                  <a:srgbClr val="000000"/>
                </a:solidFill>
                <a:uFill>
                  <a:solidFill>
                    <a:srgbClr val="ffffff"/>
                  </a:solidFill>
                </a:uFill>
                <a:latin typeface="微软雅黑"/>
                <a:ea typeface="微软雅黑"/>
              </a:rPr>
              <a:t>标准的</a:t>
            </a:r>
            <a:r>
              <a:rPr b="0" lang="zh-CN" sz="1800" spc="-1" strike="noStrike">
                <a:solidFill>
                  <a:srgbClr val="000000"/>
                </a:solidFill>
                <a:uFill>
                  <a:solidFill>
                    <a:srgbClr val="ffffff"/>
                  </a:solidFill>
                </a:uFill>
                <a:latin typeface="微软雅黑"/>
                <a:ea typeface="微软雅黑"/>
              </a:rPr>
              <a:t>web</a:t>
            </a:r>
            <a:r>
              <a:rPr b="0" lang="zh-CN" sz="1800" spc="-1" strike="noStrike">
                <a:solidFill>
                  <a:srgbClr val="000000"/>
                </a:solidFill>
                <a:uFill>
                  <a:solidFill>
                    <a:srgbClr val="ffffff"/>
                  </a:solidFill>
                </a:uFill>
                <a:latin typeface="微软雅黑"/>
                <a:ea typeface="微软雅黑"/>
              </a:rPr>
              <a:t>开发框架</a:t>
            </a:r>
            <a:r>
              <a:rPr b="0" lang="zh-CN" sz="1800" spc="-1" strike="noStrike">
                <a:solidFill>
                  <a:srgbClr val="000000"/>
                </a:solidFill>
                <a:uFill>
                  <a:solidFill>
                    <a:srgbClr val="ffffff"/>
                  </a:solidFill>
                </a:uFill>
                <a:latin typeface="微软雅黑"/>
                <a:ea typeface="微软雅黑"/>
              </a:rPr>
              <a:t>Express</a:t>
            </a:r>
            <a:r>
              <a:rPr b="0" lang="zh-CN" sz="1800" spc="-1" strike="noStrike">
                <a:solidFill>
                  <a:srgbClr val="000000"/>
                </a:solidFill>
                <a:uFill>
                  <a:solidFill>
                    <a:srgbClr val="ffffff"/>
                  </a:solidFill>
                </a:uFill>
                <a:latin typeface="微软雅黑"/>
                <a:ea typeface="微软雅黑"/>
              </a:rPr>
              <a:t>，可以帮助我们迅速建立</a:t>
            </a:r>
            <a:r>
              <a:rPr b="0" lang="zh-CN" sz="1800" spc="-1" strike="noStrike">
                <a:solidFill>
                  <a:srgbClr val="000000"/>
                </a:solidFill>
                <a:uFill>
                  <a:solidFill>
                    <a:srgbClr val="ffffff"/>
                  </a:solidFill>
                </a:uFill>
                <a:latin typeface="微软雅黑"/>
                <a:ea typeface="微软雅黑"/>
              </a:rPr>
              <a:t>web</a:t>
            </a:r>
            <a:r>
              <a:rPr b="0" lang="zh-CN" sz="1800" spc="-1" strike="noStrike">
                <a:solidFill>
                  <a:srgbClr val="000000"/>
                </a:solidFill>
                <a:uFill>
                  <a:solidFill>
                    <a:srgbClr val="ffffff"/>
                  </a:solidFill>
                </a:uFill>
                <a:latin typeface="微软雅黑"/>
                <a:ea typeface="微软雅黑"/>
              </a:rPr>
              <a:t>站点，比起</a:t>
            </a:r>
            <a:r>
              <a:rPr b="0" lang="zh-CN" sz="1800" spc="-1" strike="noStrike">
                <a:solidFill>
                  <a:srgbClr val="000000"/>
                </a:solidFill>
                <a:uFill>
                  <a:solidFill>
                    <a:srgbClr val="ffffff"/>
                  </a:solidFill>
                </a:uFill>
                <a:latin typeface="微软雅黑"/>
                <a:ea typeface="微软雅黑"/>
              </a:rPr>
              <a:t>PHP</a:t>
            </a:r>
            <a:r>
              <a:rPr b="0" lang="zh-CN" sz="1800" spc="-1" strike="noStrike">
                <a:solidFill>
                  <a:srgbClr val="000000"/>
                </a:solidFill>
                <a:uFill>
                  <a:solidFill>
                    <a:srgbClr val="ffffff"/>
                  </a:solidFill>
                </a:uFill>
                <a:latin typeface="微软雅黑"/>
                <a:ea typeface="微软雅黑"/>
              </a:rPr>
              <a:t>的开发效率更高，而且学习曲线更低</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p:txBody>
      </p:sp>
      <p:sp>
        <p:nvSpPr>
          <p:cNvPr id="193"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194" name="图片 4" descr=""/>
          <p:cNvPicPr/>
          <p:nvPr/>
        </p:nvPicPr>
        <p:blipFill>
          <a:blip r:embed="rId1"/>
          <a:stretch/>
        </p:blipFill>
        <p:spPr>
          <a:xfrm>
            <a:off x="722160" y="3704760"/>
            <a:ext cx="2333160" cy="1428480"/>
          </a:xfrm>
          <a:prstGeom prst="rect">
            <a:avLst/>
          </a:prstGeom>
          <a:ln>
            <a:noFill/>
          </a:ln>
        </p:spPr>
      </p:pic>
      <p:pic>
        <p:nvPicPr>
          <p:cNvPr id="195" name="图片 5" descr=""/>
          <p:cNvPicPr/>
          <p:nvPr/>
        </p:nvPicPr>
        <p:blipFill>
          <a:blip r:embed="rId2"/>
          <a:stretch/>
        </p:blipFill>
        <p:spPr>
          <a:xfrm>
            <a:off x="3307680" y="3704760"/>
            <a:ext cx="2311200" cy="1428480"/>
          </a:xfrm>
          <a:prstGeom prst="rect">
            <a:avLst/>
          </a:prstGeom>
          <a:ln>
            <a:noFill/>
          </a:ln>
        </p:spPr>
      </p:pic>
      <p:pic>
        <p:nvPicPr>
          <p:cNvPr id="196" name="图片 6" descr=""/>
          <p:cNvPicPr/>
          <p:nvPr/>
        </p:nvPicPr>
        <p:blipFill>
          <a:blip r:embed="rId3"/>
          <a:stretch/>
        </p:blipFill>
        <p:spPr>
          <a:xfrm>
            <a:off x="5919480" y="3704760"/>
            <a:ext cx="1563480" cy="1563480"/>
          </a:xfrm>
          <a:prstGeom prst="rect">
            <a:avLst/>
          </a:prstGeom>
          <a:ln>
            <a:noFill/>
          </a:ln>
        </p:spPr>
      </p:pic>
      <p:pic>
        <p:nvPicPr>
          <p:cNvPr id="197" name="图片 7" descr=""/>
          <p:cNvPicPr/>
          <p:nvPr/>
        </p:nvPicPr>
        <p:blipFill>
          <a:blip r:embed="rId4"/>
          <a:stretch/>
        </p:blipFill>
        <p:spPr>
          <a:xfrm>
            <a:off x="7782480" y="3704760"/>
            <a:ext cx="1445040" cy="1445040"/>
          </a:xfrm>
          <a:prstGeom prst="rect">
            <a:avLst/>
          </a:prstGeom>
          <a:ln>
            <a:noFill/>
          </a:ln>
        </p:spPr>
      </p:pic>
      <p:pic>
        <p:nvPicPr>
          <p:cNvPr id="198" name="图片 9" descr=""/>
          <p:cNvPicPr/>
          <p:nvPr/>
        </p:nvPicPr>
        <p:blipFill>
          <a:blip r:embed="rId5"/>
          <a:stretch/>
        </p:blipFill>
        <p:spPr>
          <a:xfrm>
            <a:off x="9661680" y="3704760"/>
            <a:ext cx="1593360" cy="1445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00" name="TextShape 2"/>
          <p:cNvSpPr txBox="1"/>
          <p:nvPr/>
        </p:nvSpPr>
        <p:spPr>
          <a:xfrm>
            <a:off x="590760" y="1466280"/>
            <a:ext cx="10941120" cy="4710240"/>
          </a:xfrm>
          <a:prstGeom prst="rect">
            <a:avLst/>
          </a:prstGeom>
          <a:noFill/>
          <a:ln>
            <a:noFill/>
          </a:ln>
        </p:spPr>
        <p:txBody>
          <a:bodyPr/>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node.js </a:t>
            </a:r>
            <a:r>
              <a:rPr b="0" lang="zh-CN" sz="2000" spc="-1" strike="noStrike">
                <a:solidFill>
                  <a:srgbClr val="000000"/>
                </a:solidFill>
                <a:uFill>
                  <a:solidFill>
                    <a:srgbClr val="ffffff"/>
                  </a:solidFill>
                </a:uFill>
                <a:latin typeface="微软雅黑"/>
                <a:ea typeface="微软雅黑"/>
              </a:rPr>
              <a:t>事件异步驱动机制</a:t>
            </a:r>
            <a:endParaRPr b="0" lang="zh-CN" sz="2800" spc="-1" strike="noStrike">
              <a:solidFill>
                <a:srgbClr val="000000"/>
              </a:solidFill>
              <a:uFill>
                <a:solidFill>
                  <a:srgbClr val="ffffff"/>
                </a:solidFill>
              </a:uFill>
              <a:latin typeface="微软雅黑"/>
            </a:endParaRPr>
          </a:p>
        </p:txBody>
      </p:sp>
      <p:sp>
        <p:nvSpPr>
          <p:cNvPr id="201"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02" name="图片 4" descr=""/>
          <p:cNvPicPr/>
          <p:nvPr/>
        </p:nvPicPr>
        <p:blipFill>
          <a:blip r:embed="rId1"/>
          <a:stretch/>
        </p:blipFill>
        <p:spPr>
          <a:xfrm>
            <a:off x="1863720" y="1466280"/>
            <a:ext cx="8299080" cy="38484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04" name="TextShape 2"/>
          <p:cNvSpPr txBox="1"/>
          <p:nvPr/>
        </p:nvSpPr>
        <p:spPr>
          <a:xfrm>
            <a:off x="590760" y="1466280"/>
            <a:ext cx="10941120" cy="4710240"/>
          </a:xfrm>
          <a:prstGeom prst="rect">
            <a:avLst/>
          </a:prstGeom>
          <a:noFill/>
          <a:ln>
            <a:noFill/>
          </a:ln>
        </p:spPr>
        <p:txBody>
          <a:bodyPr/>
          <a:p>
            <a:pPr>
              <a:lnSpc>
                <a:spcPct val="100000"/>
              </a:lnSpc>
            </a:pPr>
            <a:r>
              <a:rPr b="0" lang="zh-CN" sz="2000" spc="-1" strike="noStrike">
                <a:solidFill>
                  <a:srgbClr val="000000"/>
                </a:solidFill>
                <a:uFill>
                  <a:solidFill>
                    <a:srgbClr val="ffffff"/>
                  </a:solidFill>
                </a:uFill>
                <a:latin typeface="微软雅黑"/>
                <a:ea typeface="微软雅黑"/>
              </a:rPr>
              <a:t>事件轮询主要是针对事件队列进行轮询，事件生产者将事件排队放入队列中，队列另外一端有一个线程称为事件消费者会不断查询队列中是否有事件，如果有事件，就立即会执行，为了防止执行过程中有堵塞操作影响当前线程读取队列，事件消费者线程会委托一个线程池专门执行这些堵塞操作。</a:t>
            </a:r>
            <a:endParaRPr b="0" lang="zh-CN" sz="2800" spc="-1" strike="noStrike">
              <a:solidFill>
                <a:srgbClr val="000000"/>
              </a:solidFill>
              <a:uFill>
                <a:solidFill>
                  <a:srgbClr val="ffffff"/>
                </a:solidFill>
              </a:uFill>
              <a:latin typeface="微软雅黑"/>
            </a:endParaRPr>
          </a:p>
        </p:txBody>
      </p:sp>
      <p:sp>
        <p:nvSpPr>
          <p:cNvPr id="205"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06" name="图片 5" descr=""/>
          <p:cNvPicPr/>
          <p:nvPr/>
        </p:nvPicPr>
        <p:blipFill>
          <a:blip r:embed="rId1"/>
          <a:stretch/>
        </p:blipFill>
        <p:spPr>
          <a:xfrm>
            <a:off x="2590920" y="2886120"/>
            <a:ext cx="7222680" cy="2760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08" name="TextShape 2"/>
          <p:cNvSpPr txBox="1"/>
          <p:nvPr/>
        </p:nvSpPr>
        <p:spPr>
          <a:xfrm>
            <a:off x="590760" y="1466280"/>
            <a:ext cx="10941120" cy="4710240"/>
          </a:xfrm>
          <a:prstGeom prst="rect">
            <a:avLst/>
          </a:prstGeom>
          <a:noFill/>
          <a:ln>
            <a:noFill/>
          </a:ln>
        </p:spPr>
        <p:txBody>
          <a:bodyPr/>
          <a:p>
            <a:pPr>
              <a:lnSpc>
                <a:spcPct val="100000"/>
              </a:lnSpc>
            </a:pPr>
            <a:r>
              <a:rPr b="0" lang="zh-CN" sz="2000" spc="-1" strike="noStrike">
                <a:solidFill>
                  <a:srgbClr val="000000"/>
                </a:solidFill>
                <a:uFill>
                  <a:solidFill>
                    <a:srgbClr val="ffffff"/>
                  </a:solidFill>
                </a:uFill>
                <a:latin typeface="微软雅黑"/>
                <a:ea typeface="微软雅黑"/>
              </a:rPr>
              <a:t>Node.js</a:t>
            </a:r>
            <a:r>
              <a:rPr b="0" lang="zh-CN" sz="2000" spc="-1" strike="noStrike">
                <a:solidFill>
                  <a:srgbClr val="000000"/>
                </a:solidFill>
                <a:uFill>
                  <a:solidFill>
                    <a:srgbClr val="ffffff"/>
                  </a:solidFill>
                </a:uFill>
                <a:latin typeface="微软雅黑"/>
                <a:ea typeface="微软雅黑"/>
              </a:rPr>
              <a:t>底层也有一个线程池，线程池专门用来执行各种堵塞操作，这样不会影响单线程这个主线程进行队列中事件轮询和一些任务执行，线程池操作完以后，又会作为事件生产者将操作结果放入同一个队列中。</a:t>
            </a:r>
            <a:endParaRPr b="0" lang="zh-CN" sz="2800" spc="-1" strike="noStrike">
              <a:solidFill>
                <a:srgbClr val="000000"/>
              </a:solidFill>
              <a:uFill>
                <a:solidFill>
                  <a:srgbClr val="ffffff"/>
                </a:solidFill>
              </a:uFill>
              <a:latin typeface="微软雅黑"/>
            </a:endParaRPr>
          </a:p>
        </p:txBody>
      </p:sp>
      <p:sp>
        <p:nvSpPr>
          <p:cNvPr id="209"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10" name="图片 4" descr=""/>
          <p:cNvPicPr/>
          <p:nvPr/>
        </p:nvPicPr>
        <p:blipFill>
          <a:blip r:embed="rId1"/>
          <a:stretch/>
        </p:blipFill>
        <p:spPr>
          <a:xfrm>
            <a:off x="678960" y="2608560"/>
            <a:ext cx="5218560" cy="2589840"/>
          </a:xfrm>
          <a:prstGeom prst="rect">
            <a:avLst/>
          </a:prstGeom>
          <a:ln>
            <a:noFill/>
          </a:ln>
        </p:spPr>
      </p:pic>
      <p:sp>
        <p:nvSpPr>
          <p:cNvPr id="211" name="CustomShape 4"/>
          <p:cNvSpPr/>
          <p:nvPr/>
        </p:nvSpPr>
        <p:spPr>
          <a:xfrm>
            <a:off x="6210360" y="4519440"/>
            <a:ext cx="494568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微软雅黑"/>
                <a:ea typeface="微软雅黑"/>
              </a:rPr>
              <a:t>Node.js</a:t>
            </a:r>
            <a:r>
              <a:rPr b="0" lang="en-US" sz="2000" spc="-1" strike="noStrike">
                <a:solidFill>
                  <a:srgbClr val="000000"/>
                </a:solidFill>
                <a:uFill>
                  <a:solidFill>
                    <a:srgbClr val="ffffff"/>
                  </a:solidFill>
                </a:uFill>
                <a:latin typeface="微软雅黑"/>
                <a:ea typeface="微软雅黑"/>
              </a:rPr>
              <a:t>的这个单线程不只是负责读取队列事件，还会执行运行回调函数，这是它区别于多线程模式的一个主要特点</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13" name="TextShape 2"/>
          <p:cNvSpPr txBox="1"/>
          <p:nvPr/>
        </p:nvSpPr>
        <p:spPr>
          <a:xfrm>
            <a:off x="590760" y="1466280"/>
            <a:ext cx="10941120" cy="4710240"/>
          </a:xfrm>
          <a:prstGeom prst="rect">
            <a:avLst/>
          </a:prstGeom>
          <a:noFill/>
          <a:ln>
            <a:noFill/>
          </a:ln>
        </p:spPr>
        <p:txBody>
          <a:bodyPr/>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0" lang="zh-CN" sz="2000" spc="-1" strike="noStrike">
                <a:solidFill>
                  <a:srgbClr val="000000"/>
                </a:solidFill>
                <a:uFill>
                  <a:solidFill>
                    <a:srgbClr val="ffffff"/>
                  </a:solidFill>
                </a:uFill>
                <a:latin typeface="微软雅黑"/>
                <a:ea typeface="微软雅黑"/>
              </a:rPr>
              <a:t>多线程同步</a:t>
            </a:r>
            <a:r>
              <a:rPr b="0" lang="zh-CN" sz="2000" spc="-1" strike="noStrike">
                <a:solidFill>
                  <a:srgbClr val="000000"/>
                </a:solidFill>
                <a:uFill>
                  <a:solidFill>
                    <a:srgbClr val="ffffff"/>
                  </a:solidFill>
                </a:uFill>
                <a:latin typeface="微软雅黑"/>
                <a:ea typeface="微软雅黑"/>
              </a:rPr>
              <a:t>IO</a:t>
            </a:r>
            <a:r>
              <a:rPr b="0" lang="zh-CN" sz="2000" spc="-1" strike="noStrike">
                <a:solidFill>
                  <a:srgbClr val="000000"/>
                </a:solidFill>
                <a:uFill>
                  <a:solidFill>
                    <a:srgbClr val="ffffff"/>
                  </a:solidFill>
                </a:uFill>
                <a:latin typeface="微软雅黑"/>
                <a:ea typeface="微软雅黑"/>
              </a:rPr>
              <a:t>操作示例图</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	</a:t>
            </a:r>
            <a:r>
              <a:rPr b="0" lang="zh-CN" sz="2000" spc="-1" strike="noStrike">
                <a:solidFill>
                  <a:srgbClr val="000000"/>
                </a:solidFill>
                <a:uFill>
                  <a:solidFill>
                    <a:srgbClr val="ffffff"/>
                  </a:solidFill>
                </a:uFill>
                <a:latin typeface="微软雅黑"/>
                <a:ea typeface="微软雅黑"/>
              </a:rPr>
              <a:t>node.js</a:t>
            </a:r>
            <a:r>
              <a:rPr b="0" lang="zh-CN" sz="2000" spc="-1" strike="noStrike">
                <a:solidFill>
                  <a:srgbClr val="000000"/>
                </a:solidFill>
                <a:uFill>
                  <a:solidFill>
                    <a:srgbClr val="ffffff"/>
                  </a:solidFill>
                </a:uFill>
                <a:latin typeface="微软雅黑"/>
                <a:ea typeface="微软雅黑"/>
              </a:rPr>
              <a:t>异步</a:t>
            </a:r>
            <a:r>
              <a:rPr b="0" lang="zh-CN" sz="2000" spc="-1" strike="noStrike">
                <a:solidFill>
                  <a:srgbClr val="000000"/>
                </a:solidFill>
                <a:uFill>
                  <a:solidFill>
                    <a:srgbClr val="ffffff"/>
                  </a:solidFill>
                </a:uFill>
                <a:latin typeface="微软雅黑"/>
                <a:ea typeface="微软雅黑"/>
              </a:rPr>
              <a:t>io</a:t>
            </a:r>
            <a:r>
              <a:rPr b="0" lang="zh-CN" sz="2000" spc="-1" strike="noStrike">
                <a:solidFill>
                  <a:srgbClr val="000000"/>
                </a:solidFill>
                <a:uFill>
                  <a:solidFill>
                    <a:srgbClr val="ffffff"/>
                  </a:solidFill>
                </a:uFill>
                <a:latin typeface="微软雅黑"/>
                <a:ea typeface="微软雅黑"/>
              </a:rPr>
              <a:t>示意图</a:t>
            </a:r>
            <a:endParaRPr b="0" lang="zh-CN" sz="2800" spc="-1" strike="noStrike">
              <a:solidFill>
                <a:srgbClr val="000000"/>
              </a:solidFill>
              <a:uFill>
                <a:solidFill>
                  <a:srgbClr val="ffffff"/>
                </a:solidFill>
              </a:uFill>
              <a:latin typeface="微软雅黑"/>
            </a:endParaRPr>
          </a:p>
        </p:txBody>
      </p:sp>
      <p:sp>
        <p:nvSpPr>
          <p:cNvPr id="214"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15" name="图片 8" descr=""/>
          <p:cNvPicPr/>
          <p:nvPr/>
        </p:nvPicPr>
        <p:blipFill>
          <a:blip r:embed="rId1"/>
          <a:stretch/>
        </p:blipFill>
        <p:spPr>
          <a:xfrm>
            <a:off x="590400" y="1466280"/>
            <a:ext cx="4897440" cy="3392280"/>
          </a:xfrm>
          <a:prstGeom prst="rect">
            <a:avLst/>
          </a:prstGeom>
          <a:ln>
            <a:noFill/>
          </a:ln>
        </p:spPr>
      </p:pic>
      <p:pic>
        <p:nvPicPr>
          <p:cNvPr id="216" name="图片 9" descr=""/>
          <p:cNvPicPr/>
          <p:nvPr/>
        </p:nvPicPr>
        <p:blipFill>
          <a:blip r:embed="rId2"/>
          <a:stretch/>
        </p:blipFill>
        <p:spPr>
          <a:xfrm>
            <a:off x="6509520" y="1466280"/>
            <a:ext cx="4844160" cy="3139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18" name="TextShape 2"/>
          <p:cNvSpPr txBox="1"/>
          <p:nvPr/>
        </p:nvSpPr>
        <p:spPr>
          <a:xfrm>
            <a:off x="590760" y="1466280"/>
            <a:ext cx="10941120" cy="4710240"/>
          </a:xfrm>
          <a:prstGeom prst="rect">
            <a:avLst/>
          </a:prstGeom>
          <a:noFill/>
          <a:ln>
            <a:noFill/>
          </a:ln>
        </p:spPr>
        <p:txBody>
          <a:bodyPr/>
          <a:p>
            <a:pPr>
              <a:lnSpc>
                <a:spcPct val="100000"/>
              </a:lnSpc>
            </a:pPr>
            <a:r>
              <a:rPr b="0" lang="zh-CN" sz="2000" spc="-1" strike="noStrike">
                <a:solidFill>
                  <a:srgbClr val="000000"/>
                </a:solidFill>
                <a:uFill>
                  <a:solidFill>
                    <a:srgbClr val="ffffff"/>
                  </a:solidFill>
                </a:uFill>
                <a:latin typeface="微软雅黑"/>
                <a:ea typeface="微软雅黑"/>
              </a:rPr>
              <a:t>多线程模式下，单线程只负责读取队列事件，不再做其他事情，会委托其他线程做其他事情，特别是多核的情况下，一个</a:t>
            </a:r>
            <a:r>
              <a:rPr b="0" lang="zh-CN" sz="2000" spc="-1" strike="noStrike">
                <a:solidFill>
                  <a:srgbClr val="000000"/>
                </a:solidFill>
                <a:uFill>
                  <a:solidFill>
                    <a:srgbClr val="ffffff"/>
                  </a:solidFill>
                </a:uFill>
                <a:latin typeface="微软雅黑"/>
                <a:ea typeface="微软雅黑"/>
              </a:rPr>
              <a:t>CPU</a:t>
            </a:r>
            <a:r>
              <a:rPr b="0" lang="zh-CN" sz="2000" spc="-1" strike="noStrike">
                <a:solidFill>
                  <a:srgbClr val="000000"/>
                </a:solidFill>
                <a:uFill>
                  <a:solidFill>
                    <a:srgbClr val="ffffff"/>
                  </a:solidFill>
                </a:uFill>
                <a:latin typeface="微软雅黑"/>
                <a:ea typeface="微软雅黑"/>
              </a:rPr>
              <a:t>核负责读取队列事件，一个</a:t>
            </a:r>
            <a:r>
              <a:rPr b="0" lang="zh-CN" sz="2000" spc="-1" strike="noStrike">
                <a:solidFill>
                  <a:srgbClr val="000000"/>
                </a:solidFill>
                <a:uFill>
                  <a:solidFill>
                    <a:srgbClr val="ffffff"/>
                  </a:solidFill>
                </a:uFill>
                <a:latin typeface="微软雅黑"/>
                <a:ea typeface="微软雅黑"/>
              </a:rPr>
              <a:t>CPU</a:t>
            </a:r>
            <a:r>
              <a:rPr b="0" lang="zh-CN" sz="2000" spc="-1" strike="noStrike">
                <a:solidFill>
                  <a:srgbClr val="000000"/>
                </a:solidFill>
                <a:uFill>
                  <a:solidFill>
                    <a:srgbClr val="ffffff"/>
                  </a:solidFill>
                </a:uFill>
                <a:latin typeface="微软雅黑"/>
                <a:ea typeface="微软雅黑"/>
              </a:rPr>
              <a:t>核负责执行激活的任务，这种方式最适合很耗费</a:t>
            </a:r>
            <a:r>
              <a:rPr b="0" lang="zh-CN" sz="2000" spc="-1" strike="noStrike">
                <a:solidFill>
                  <a:srgbClr val="000000"/>
                </a:solidFill>
                <a:uFill>
                  <a:solidFill>
                    <a:srgbClr val="ffffff"/>
                  </a:solidFill>
                </a:uFill>
                <a:latin typeface="微软雅黑"/>
                <a:ea typeface="微软雅黑"/>
              </a:rPr>
              <a:t>CPU</a:t>
            </a:r>
            <a:r>
              <a:rPr b="0" lang="zh-CN" sz="2000" spc="-1" strike="noStrike">
                <a:solidFill>
                  <a:srgbClr val="000000"/>
                </a:solidFill>
                <a:uFill>
                  <a:solidFill>
                    <a:srgbClr val="ffffff"/>
                  </a:solidFill>
                </a:uFill>
                <a:latin typeface="微软雅黑"/>
                <a:ea typeface="微软雅黑"/>
              </a:rPr>
              <a:t>计算的任务。反过来，</a:t>
            </a:r>
            <a:r>
              <a:rPr b="0" lang="zh-CN" sz="2000" spc="-1" strike="noStrike">
                <a:solidFill>
                  <a:srgbClr val="000000"/>
                </a:solidFill>
                <a:uFill>
                  <a:solidFill>
                    <a:srgbClr val="ffffff"/>
                  </a:solidFill>
                </a:uFill>
                <a:latin typeface="微软雅黑"/>
                <a:ea typeface="微软雅黑"/>
              </a:rPr>
              <a:t>Node..js</a:t>
            </a:r>
            <a:r>
              <a:rPr b="0" lang="zh-CN" sz="2000" spc="-1" strike="noStrike">
                <a:solidFill>
                  <a:srgbClr val="000000"/>
                </a:solidFill>
                <a:uFill>
                  <a:solidFill>
                    <a:srgbClr val="ffffff"/>
                  </a:solidFill>
                </a:uFill>
                <a:latin typeface="微软雅黑"/>
                <a:ea typeface="微软雅黑"/>
              </a:rPr>
              <a:t>的执行激活任务也就是回调函数中的任务还是在负责轮询的单线程中执行，这就注定了它不能执行</a:t>
            </a:r>
            <a:r>
              <a:rPr b="0" lang="zh-CN" sz="2000" spc="-1" strike="noStrike">
                <a:solidFill>
                  <a:srgbClr val="000000"/>
                </a:solidFill>
                <a:uFill>
                  <a:solidFill>
                    <a:srgbClr val="ffffff"/>
                  </a:solidFill>
                </a:uFill>
                <a:latin typeface="微软雅黑"/>
                <a:ea typeface="微软雅黑"/>
              </a:rPr>
              <a:t>CPU</a:t>
            </a:r>
            <a:r>
              <a:rPr b="0" lang="zh-CN" sz="2000" spc="-1" strike="noStrike">
                <a:solidFill>
                  <a:srgbClr val="000000"/>
                </a:solidFill>
                <a:uFill>
                  <a:solidFill>
                    <a:srgbClr val="ffffff"/>
                  </a:solidFill>
                </a:uFill>
                <a:latin typeface="微软雅黑"/>
                <a:ea typeface="微软雅黑"/>
              </a:rPr>
              <a:t>繁重的任务。也就是说</a:t>
            </a:r>
            <a:r>
              <a:rPr b="0" lang="zh-CN" sz="2000" spc="-1" strike="noStrike">
                <a:solidFill>
                  <a:srgbClr val="000000"/>
                </a:solidFill>
                <a:uFill>
                  <a:solidFill>
                    <a:srgbClr val="ffffff"/>
                  </a:solidFill>
                </a:uFill>
                <a:latin typeface="微软雅黑"/>
                <a:ea typeface="微软雅黑"/>
              </a:rPr>
              <a:t>Node.js </a:t>
            </a:r>
            <a:r>
              <a:rPr b="0" lang="zh-CN" sz="2000" spc="-1" strike="noStrike">
                <a:solidFill>
                  <a:srgbClr val="000000"/>
                </a:solidFill>
                <a:uFill>
                  <a:solidFill>
                    <a:srgbClr val="ffffff"/>
                  </a:solidFill>
                </a:uFill>
                <a:latin typeface="微软雅黑"/>
                <a:ea typeface="微软雅黑"/>
              </a:rPr>
              <a:t>不适合做运算密集型的应用，而很适合</a:t>
            </a:r>
            <a:r>
              <a:rPr b="0" lang="zh-CN" sz="2000" spc="-1" strike="noStrike">
                <a:solidFill>
                  <a:srgbClr val="000000"/>
                </a:solidFill>
                <a:uFill>
                  <a:solidFill>
                    <a:srgbClr val="ffffff"/>
                  </a:solidFill>
                </a:uFill>
                <a:latin typeface="微软雅黑"/>
                <a:ea typeface="微软雅黑"/>
              </a:rPr>
              <a:t>I/O</a:t>
            </a:r>
            <a:r>
              <a:rPr b="0" lang="zh-CN" sz="2000" spc="-1" strike="noStrike">
                <a:solidFill>
                  <a:srgbClr val="000000"/>
                </a:solidFill>
                <a:uFill>
                  <a:solidFill>
                    <a:srgbClr val="ffffff"/>
                  </a:solidFill>
                </a:uFill>
                <a:latin typeface="微软雅黑"/>
                <a:ea typeface="微软雅黑"/>
              </a:rPr>
              <a:t>密集型的应用</a:t>
            </a:r>
            <a:endParaRPr b="0" lang="zh-CN" sz="2800" spc="-1" strike="noStrike">
              <a:solidFill>
                <a:srgbClr val="000000"/>
              </a:solidFill>
              <a:uFill>
                <a:solidFill>
                  <a:srgbClr val="ffffff"/>
                </a:solidFill>
              </a:uFill>
              <a:latin typeface="微软雅黑"/>
            </a:endParaRPr>
          </a:p>
        </p:txBody>
      </p:sp>
      <p:sp>
        <p:nvSpPr>
          <p:cNvPr id="219"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pic>
        <p:nvPicPr>
          <p:cNvPr id="220" name="" descr=""/>
          <p:cNvPicPr/>
          <p:nvPr/>
        </p:nvPicPr>
        <p:blipFill>
          <a:blip r:embed="rId1"/>
          <a:stretch/>
        </p:blipFill>
        <p:spPr>
          <a:xfrm>
            <a:off x="1285200" y="4370760"/>
            <a:ext cx="1566720" cy="1412280"/>
          </a:xfrm>
          <a:prstGeom prst="rect">
            <a:avLst/>
          </a:prstGeom>
          <a:ln>
            <a:noFill/>
          </a:ln>
        </p:spPr>
      </p:pic>
      <p:pic>
        <p:nvPicPr>
          <p:cNvPr id="221" name="" descr=""/>
          <p:cNvPicPr/>
          <p:nvPr/>
        </p:nvPicPr>
        <p:blipFill>
          <a:blip r:embed="rId2"/>
          <a:stretch/>
        </p:blipFill>
        <p:spPr>
          <a:xfrm>
            <a:off x="2851920" y="4369320"/>
            <a:ext cx="1344960" cy="14133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86080" y="203040"/>
            <a:ext cx="9703800" cy="779040"/>
          </a:xfrm>
          <a:prstGeom prst="rect">
            <a:avLst/>
          </a:prstGeom>
          <a:noFill/>
          <a:ln>
            <a:noFill/>
          </a:ln>
        </p:spPr>
        <p:txBody>
          <a:bodyPr anchor="b"/>
          <a:p>
            <a:pPr>
              <a:lnSpc>
                <a:spcPct val="100000"/>
              </a:lnSpc>
            </a:pPr>
            <a:r>
              <a:rPr b="0" lang="zh-CN" sz="3200" spc="-1" strike="noStrike">
                <a:solidFill>
                  <a:srgbClr val="000000"/>
                </a:solidFill>
                <a:uFill>
                  <a:solidFill>
                    <a:srgbClr val="ffffff"/>
                  </a:solidFill>
                </a:uFill>
                <a:latin typeface="微软雅黑"/>
                <a:ea typeface="微软雅黑"/>
              </a:rPr>
              <a:t>node.js </a:t>
            </a:r>
            <a:r>
              <a:rPr b="0" lang="zh-CN" sz="3200" spc="-1" strike="noStrike">
                <a:solidFill>
                  <a:srgbClr val="000000"/>
                </a:solidFill>
                <a:uFill>
                  <a:solidFill>
                    <a:srgbClr val="ffffff"/>
                  </a:solidFill>
                </a:uFill>
                <a:latin typeface="微软雅黑"/>
                <a:ea typeface="微软雅黑"/>
              </a:rPr>
              <a:t>简介</a:t>
            </a:r>
            <a:endParaRPr b="0" lang="zh-CN" sz="1800" spc="-1" strike="noStrike">
              <a:solidFill>
                <a:srgbClr val="000000"/>
              </a:solidFill>
              <a:uFill>
                <a:solidFill>
                  <a:srgbClr val="ffffff"/>
                </a:solidFill>
              </a:uFill>
              <a:latin typeface="Calibri"/>
            </a:endParaRPr>
          </a:p>
        </p:txBody>
      </p:sp>
      <p:sp>
        <p:nvSpPr>
          <p:cNvPr id="223" name="TextShape 2"/>
          <p:cNvSpPr txBox="1"/>
          <p:nvPr/>
        </p:nvSpPr>
        <p:spPr>
          <a:xfrm>
            <a:off x="590760" y="1466280"/>
            <a:ext cx="10941120" cy="4710240"/>
          </a:xfrm>
          <a:prstGeom prst="rect">
            <a:avLst/>
          </a:prstGeom>
          <a:noFill/>
          <a:ln>
            <a:noFill/>
          </a:ln>
        </p:spPr>
        <p:txBody>
          <a:bodyPr/>
          <a:p>
            <a:pPr>
              <a:lnSpc>
                <a:spcPct val="100000"/>
              </a:lnSpc>
            </a:pPr>
            <a:r>
              <a:rPr b="1" lang="zh-CN" sz="2000" spc="-1" strike="noStrike">
                <a:solidFill>
                  <a:srgbClr val="505460"/>
                </a:solidFill>
                <a:uFill>
                  <a:solidFill>
                    <a:srgbClr val="ffffff"/>
                  </a:solidFill>
                </a:uFill>
                <a:latin typeface="微软雅黑"/>
                <a:ea typeface="微软雅黑"/>
              </a:rPr>
              <a:t>node.js </a:t>
            </a:r>
            <a:r>
              <a:rPr b="1" lang="zh-CN" sz="2000" spc="-1" strike="noStrike">
                <a:solidFill>
                  <a:srgbClr val="505460"/>
                </a:solidFill>
                <a:uFill>
                  <a:solidFill>
                    <a:srgbClr val="ffffff"/>
                  </a:solidFill>
                </a:uFill>
                <a:latin typeface="微软雅黑"/>
                <a:ea typeface="微软雅黑"/>
              </a:rPr>
              <a:t>优势：</a:t>
            </a:r>
            <a:endParaRPr b="0" lang="zh-CN" sz="2800" spc="-1" strike="noStrike">
              <a:solidFill>
                <a:srgbClr val="000000"/>
              </a:solidFill>
              <a:uFill>
                <a:solidFill>
                  <a:srgbClr val="ffffff"/>
                </a:solidFill>
              </a:uFill>
              <a:latin typeface="微软雅黑"/>
            </a:endParaRPr>
          </a:p>
          <a:p>
            <a:pPr>
              <a:lnSpc>
                <a:spcPct val="100000"/>
              </a:lnSpc>
            </a:pPr>
            <a:r>
              <a:rPr b="1" lang="zh-CN" sz="2000" spc="-1" strike="noStrike">
                <a:solidFill>
                  <a:srgbClr val="50546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1. </a:t>
            </a:r>
            <a:r>
              <a:rPr b="0" lang="zh-CN" sz="2200" spc="-1" strike="noStrike">
                <a:solidFill>
                  <a:srgbClr val="000000"/>
                </a:solidFill>
                <a:uFill>
                  <a:solidFill>
                    <a:srgbClr val="ffffff"/>
                  </a:solidFill>
                </a:uFill>
                <a:latin typeface="微软雅黑"/>
                <a:ea typeface="微软雅黑"/>
              </a:rPr>
              <a:t>代码灵活，不用进行编译能够直接运行</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2. </a:t>
            </a:r>
            <a:r>
              <a:rPr b="0" lang="zh-CN" sz="2200" spc="-1" strike="noStrike">
                <a:solidFill>
                  <a:srgbClr val="000000"/>
                </a:solidFill>
                <a:uFill>
                  <a:solidFill>
                    <a:srgbClr val="ffffff"/>
                  </a:solidFill>
                </a:uFill>
                <a:latin typeface="微软雅黑"/>
                <a:ea typeface="微软雅黑"/>
              </a:rPr>
              <a:t>异步非柱塞式</a:t>
            </a:r>
            <a:r>
              <a:rPr b="0" lang="zh-CN" sz="2200" spc="-1" strike="noStrike">
                <a:solidFill>
                  <a:srgbClr val="000000"/>
                </a:solidFill>
                <a:uFill>
                  <a:solidFill>
                    <a:srgbClr val="ffffff"/>
                  </a:solidFill>
                </a:uFill>
                <a:latin typeface="微软雅黑"/>
                <a:ea typeface="微软雅黑"/>
              </a:rPr>
              <a:t>I/O </a:t>
            </a:r>
            <a:r>
              <a:rPr b="0" lang="zh-CN" sz="2200" spc="-1" strike="noStrike">
                <a:solidFill>
                  <a:srgbClr val="000000"/>
                </a:solidFill>
                <a:uFill>
                  <a:solidFill>
                    <a:srgbClr val="ffffff"/>
                  </a:solidFill>
                </a:uFill>
                <a:latin typeface="微软雅黑"/>
                <a:ea typeface="微软雅黑"/>
              </a:rPr>
              <a:t>提高并发性能</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3. </a:t>
            </a:r>
            <a:r>
              <a:rPr b="0" lang="zh-CN" sz="2200" spc="-1" strike="noStrike">
                <a:solidFill>
                  <a:srgbClr val="000000"/>
                </a:solidFill>
                <a:uFill>
                  <a:solidFill>
                    <a:srgbClr val="ffffff"/>
                  </a:solidFill>
                </a:uFill>
                <a:latin typeface="微软雅黑"/>
                <a:ea typeface="微软雅黑"/>
              </a:rPr>
              <a:t>事件驱动机制降低内存开销</a:t>
            </a:r>
            <a:endParaRPr b="0" lang="zh-CN" sz="2800" spc="-1" strike="noStrike">
              <a:solidFill>
                <a:srgbClr val="000000"/>
              </a:solidFill>
              <a:uFill>
                <a:solidFill>
                  <a:srgbClr val="ffffff"/>
                </a:solidFill>
              </a:uFill>
              <a:latin typeface="微软雅黑"/>
            </a:endParaRPr>
          </a:p>
          <a:p>
            <a:pPr>
              <a:lnSpc>
                <a:spcPct val="100000"/>
              </a:lnSpc>
            </a:pPr>
            <a:endParaRPr b="0" lang="zh-CN" sz="2800" spc="-1" strike="noStrike">
              <a:solidFill>
                <a:srgbClr val="000000"/>
              </a:solidFill>
              <a:uFill>
                <a:solidFill>
                  <a:srgbClr val="ffffff"/>
                </a:solidFill>
              </a:uFill>
              <a:latin typeface="微软雅黑"/>
            </a:endParaRPr>
          </a:p>
          <a:p>
            <a:pPr>
              <a:lnSpc>
                <a:spcPct val="100000"/>
              </a:lnSpc>
            </a:pPr>
            <a:r>
              <a:rPr b="1" lang="zh-CN" sz="2000" spc="-1" strike="noStrike">
                <a:solidFill>
                  <a:srgbClr val="505460"/>
                </a:solidFill>
                <a:uFill>
                  <a:solidFill>
                    <a:srgbClr val="ffffff"/>
                  </a:solidFill>
                </a:uFill>
                <a:latin typeface="微软雅黑"/>
                <a:ea typeface="微软雅黑"/>
              </a:rPr>
              <a:t>node.js </a:t>
            </a:r>
            <a:r>
              <a:rPr b="1" lang="zh-CN" sz="2000" spc="-1" strike="noStrike">
                <a:solidFill>
                  <a:srgbClr val="505460"/>
                </a:solidFill>
                <a:uFill>
                  <a:solidFill>
                    <a:srgbClr val="ffffff"/>
                  </a:solidFill>
                </a:uFill>
                <a:latin typeface="微软雅黑"/>
                <a:ea typeface="微软雅黑"/>
              </a:rPr>
              <a:t>劣势：</a:t>
            </a:r>
            <a:endParaRPr b="0" lang="zh-CN" sz="2800" spc="-1" strike="noStrike">
              <a:solidFill>
                <a:srgbClr val="000000"/>
              </a:solidFill>
              <a:uFill>
                <a:solidFill>
                  <a:srgbClr val="ffffff"/>
                </a:solidFill>
              </a:uFill>
              <a:latin typeface="微软雅黑"/>
            </a:endParaRPr>
          </a:p>
          <a:p>
            <a:pPr>
              <a:lnSpc>
                <a:spcPct val="100000"/>
              </a:lnSpc>
            </a:pPr>
            <a:r>
              <a:rPr b="1" lang="zh-CN" sz="2000" spc="-1" strike="noStrike">
                <a:solidFill>
                  <a:srgbClr val="50546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1. </a:t>
            </a:r>
            <a:r>
              <a:rPr b="0" lang="zh-CN" sz="2200" spc="-1" strike="noStrike">
                <a:solidFill>
                  <a:srgbClr val="000000"/>
                </a:solidFill>
                <a:uFill>
                  <a:solidFill>
                    <a:srgbClr val="ffffff"/>
                  </a:solidFill>
                </a:uFill>
                <a:latin typeface="微软雅黑"/>
                <a:ea typeface="微软雅黑"/>
              </a:rPr>
              <a:t>不能做大规模的</a:t>
            </a:r>
            <a:r>
              <a:rPr b="0" lang="zh-CN" sz="2200" spc="-1" strike="noStrike">
                <a:solidFill>
                  <a:srgbClr val="000000"/>
                </a:solidFill>
                <a:uFill>
                  <a:solidFill>
                    <a:srgbClr val="ffffff"/>
                  </a:solidFill>
                </a:uFill>
                <a:latin typeface="微软雅黑"/>
                <a:ea typeface="微软雅黑"/>
              </a:rPr>
              <a:t>cpu</a:t>
            </a:r>
            <a:r>
              <a:rPr b="0" lang="zh-CN" sz="2200" spc="-1" strike="noStrike">
                <a:solidFill>
                  <a:srgbClr val="000000"/>
                </a:solidFill>
                <a:uFill>
                  <a:solidFill>
                    <a:srgbClr val="ffffff"/>
                  </a:solidFill>
                </a:uFill>
                <a:latin typeface="微软雅黑"/>
                <a:ea typeface="微软雅黑"/>
              </a:rPr>
              <a:t>运算</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2. </a:t>
            </a:r>
            <a:r>
              <a:rPr b="0" lang="zh-CN" sz="2200" spc="-1" strike="noStrike">
                <a:solidFill>
                  <a:srgbClr val="000000"/>
                </a:solidFill>
                <a:uFill>
                  <a:solidFill>
                    <a:srgbClr val="ffffff"/>
                  </a:solidFill>
                </a:uFill>
                <a:latin typeface="微软雅黑"/>
                <a:ea typeface="微软雅黑"/>
              </a:rPr>
              <a:t>事务性偏差</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3. </a:t>
            </a:r>
            <a:r>
              <a:rPr b="0" lang="zh-CN" sz="2200" spc="-1" strike="noStrike">
                <a:solidFill>
                  <a:srgbClr val="000000"/>
                </a:solidFill>
                <a:uFill>
                  <a:solidFill>
                    <a:srgbClr val="ffffff"/>
                  </a:solidFill>
                </a:uFill>
                <a:latin typeface="微软雅黑"/>
                <a:ea typeface="微软雅黑"/>
              </a:rPr>
              <a:t>异步事件驱动导致异步异常难以捕捉，存在回调地狱</a:t>
            </a:r>
            <a:endParaRPr b="0" lang="zh-CN" sz="2800" spc="-1" strike="noStrike">
              <a:solidFill>
                <a:srgbClr val="000000"/>
              </a:solidFill>
              <a:uFill>
                <a:solidFill>
                  <a:srgbClr val="ffffff"/>
                </a:solidFill>
              </a:uFill>
              <a:latin typeface="微软雅黑"/>
            </a:endParaRPr>
          </a:p>
          <a:p>
            <a:pPr>
              <a:lnSpc>
                <a:spcPct val="100000"/>
              </a:lnSpc>
            </a:pPr>
            <a:r>
              <a:rPr b="0" lang="zh-CN" sz="2200" spc="-1" strike="noStrike">
                <a:solidFill>
                  <a:srgbClr val="000000"/>
                </a:solidFill>
                <a:uFill>
                  <a:solidFill>
                    <a:srgbClr val="ffffff"/>
                  </a:solidFill>
                </a:uFill>
                <a:latin typeface="微软雅黑"/>
                <a:ea typeface="微软雅黑"/>
              </a:rPr>
              <a:t>	</a:t>
            </a:r>
            <a:r>
              <a:rPr b="0" lang="zh-CN" sz="2200" spc="-1" strike="noStrike">
                <a:solidFill>
                  <a:srgbClr val="000000"/>
                </a:solidFill>
                <a:uFill>
                  <a:solidFill>
                    <a:srgbClr val="ffffff"/>
                  </a:solidFill>
                </a:uFill>
                <a:latin typeface="微软雅黑"/>
                <a:ea typeface="微软雅黑"/>
              </a:rPr>
              <a:t>4. </a:t>
            </a:r>
            <a:r>
              <a:rPr b="0" lang="zh-CN" sz="2200" spc="-1" strike="noStrike">
                <a:solidFill>
                  <a:srgbClr val="000000"/>
                </a:solidFill>
                <a:uFill>
                  <a:solidFill>
                    <a:srgbClr val="ffffff"/>
                  </a:solidFill>
                </a:uFill>
                <a:latin typeface="微软雅黑"/>
                <a:ea typeface="微软雅黑"/>
              </a:rPr>
              <a:t>弱类型</a:t>
            </a:r>
            <a:endParaRPr b="0" lang="zh-CN" sz="2800" spc="-1" strike="noStrike">
              <a:solidFill>
                <a:srgbClr val="000000"/>
              </a:solidFill>
              <a:uFill>
                <a:solidFill>
                  <a:srgbClr val="ffffff"/>
                </a:solidFill>
              </a:uFill>
              <a:latin typeface="微软雅黑"/>
            </a:endParaRPr>
          </a:p>
        </p:txBody>
      </p:sp>
      <p:sp>
        <p:nvSpPr>
          <p:cNvPr id="224" name="TextShape 3"/>
          <p:cNvSpPr txBox="1"/>
          <p:nvPr/>
        </p:nvSpPr>
        <p:spPr>
          <a:xfrm>
            <a:off x="10285200" y="6387840"/>
            <a:ext cx="1068120" cy="364680"/>
          </a:xfrm>
          <a:prstGeom prst="rect">
            <a:avLst/>
          </a:prstGeom>
          <a:noFill/>
          <a:ln>
            <a:noFill/>
          </a:ln>
        </p:spPr>
        <p:txBody>
          <a:bodyPr anchor="ctr"/>
          <a:p>
            <a:endParaRPr b="0" lang="en-US" sz="2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LibreOffice/5.1.4.2$Linux_X86_64 LibreOffice_project/10m0$Build-2</Application>
  <Words>1995</Words>
  <Paragraphs>157</Paragraphs>
  <Company>PLMChina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2015-09-19T09:53:00Z</dcterms:created>
  <dc:creator>Peter Zheng</dc:creator>
  <dc:description/>
  <dc:language>zh-CN</dc:language>
  <cp:lastModifiedBy/>
  <dcterms:modified xsi:type="dcterms:W3CDTF">2016-09-24T09:29:01Z</dcterms:modified>
  <cp:revision>196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PLMChina</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2052-10.1.0.5864</vt:lpwstr>
  </property>
  <property fmtid="{D5CDD505-2E9C-101B-9397-08002B2CF9AE}" pid="7" name="LinksUpToDate">
    <vt:bool>0</vt:bool>
  </property>
  <property fmtid="{D5CDD505-2E9C-101B-9397-08002B2CF9AE}" pid="8" name="MMClips">
    <vt:i4>0</vt:i4>
  </property>
  <property fmtid="{D5CDD505-2E9C-101B-9397-08002B2CF9AE}" pid="9" name="Notes">
    <vt:i4>2</vt:i4>
  </property>
  <property fmtid="{D5CDD505-2E9C-101B-9397-08002B2CF9AE}" pid="10" name="PresentationFormat">
    <vt:lpwstr>自定义</vt:lpwstr>
  </property>
  <property fmtid="{D5CDD505-2E9C-101B-9397-08002B2CF9AE}" pid="11" name="ScaleCrop">
    <vt:bool>0</vt:bool>
  </property>
  <property fmtid="{D5CDD505-2E9C-101B-9397-08002B2CF9AE}" pid="12" name="ShareDoc">
    <vt:bool>0</vt:bool>
  </property>
  <property fmtid="{D5CDD505-2E9C-101B-9397-08002B2CF9AE}" pid="13" name="Slides">
    <vt:i4>16</vt:i4>
  </property>
</Properties>
</file>