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1496625"/>
            <a:ext cx="33813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675" y="1641650"/>
            <a:ext cx="4275475" cy="21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19538" y="962200"/>
            <a:ext cx="1443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Spreadsheet</a:t>
            </a:r>
            <a:endParaRPr b="1"/>
          </a:p>
        </p:txBody>
      </p:sp>
      <p:sp>
        <p:nvSpPr>
          <p:cNvPr id="57" name="Google Shape;57;p13"/>
          <p:cNvSpPr txBox="1"/>
          <p:nvPr/>
        </p:nvSpPr>
        <p:spPr>
          <a:xfrm>
            <a:off x="5566263" y="962200"/>
            <a:ext cx="1746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frame in 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