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71" r:id="rId7"/>
    <p:sldId id="266" r:id="rId8"/>
    <p:sldId id="261" r:id="rId9"/>
    <p:sldId id="262" r:id="rId10"/>
    <p:sldId id="263" r:id="rId11"/>
    <p:sldId id="274" r:id="rId12"/>
    <p:sldId id="275" r:id="rId13"/>
    <p:sldId id="264" r:id="rId14"/>
    <p:sldId id="265" r:id="rId15"/>
    <p:sldId id="334" r:id="rId16"/>
    <p:sldId id="332" r:id="rId17"/>
    <p:sldId id="336" r:id="rId18"/>
    <p:sldId id="267" r:id="rId19"/>
    <p:sldId id="268" r:id="rId20"/>
    <p:sldId id="272" r:id="rId21"/>
    <p:sldId id="269"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3" roundtripDataSignature="AMtx7mgVvVzf1udULD9H2yK4e0+pjChG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81F6BD-E487-4FCA-9373-A6D79E2C298D}">
  <a:tblStyle styleId="{3781F6BD-E487-4FCA-9373-A6D79E2C298D}"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5A6EF0B-0A72-4819-B404-9D4CE5440D2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sorterViewPr>
    <p:cViewPr>
      <p:scale>
        <a:sx n="100" d="100"/>
        <a:sy n="100" d="100"/>
      </p:scale>
      <p:origin x="0" y="-215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85"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8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83" Type="http://customschemas.google.com/relationships/presentationmetadata" Target="metadata"/><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8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7cff89ec3c2e2d2" providerId="LiveId" clId="{C7AF55A1-DEF6-4485-B5CF-5F8D3CD3962D}"/>
    <pc:docChg chg="modSld">
      <pc:chgData name="" userId="f7cff89ec3c2e2d2" providerId="LiveId" clId="{C7AF55A1-DEF6-4485-B5CF-5F8D3CD3962D}" dt="2024-11-09T16:37:39.619" v="5" actId="255"/>
      <pc:docMkLst>
        <pc:docMk/>
      </pc:docMkLst>
      <pc:sldChg chg="modSp">
        <pc:chgData name="" userId="f7cff89ec3c2e2d2" providerId="LiveId" clId="{C7AF55A1-DEF6-4485-B5CF-5F8D3CD3962D}" dt="2024-11-09T15:53:54.730" v="1" actId="1076"/>
        <pc:sldMkLst>
          <pc:docMk/>
          <pc:sldMk cId="383295740" sldId="261"/>
        </pc:sldMkLst>
        <pc:picChg chg="mod">
          <ac:chgData name="" userId="f7cff89ec3c2e2d2" providerId="LiveId" clId="{C7AF55A1-DEF6-4485-B5CF-5F8D3CD3962D}" dt="2024-11-09T15:53:54.730" v="1" actId="1076"/>
          <ac:picMkLst>
            <pc:docMk/>
            <pc:sldMk cId="383295740" sldId="261"/>
            <ac:picMk id="5" creationId="{AB5FCF60-EE88-547E-1DDE-32479F78FA38}"/>
          </ac:picMkLst>
        </pc:picChg>
      </pc:sldChg>
      <pc:sldChg chg="modSp">
        <pc:chgData name="" userId="f7cff89ec3c2e2d2" providerId="LiveId" clId="{C7AF55A1-DEF6-4485-B5CF-5F8D3CD3962D}" dt="2024-11-09T16:33:52.160" v="2" actId="1076"/>
        <pc:sldMkLst>
          <pc:docMk/>
          <pc:sldMk cId="4200198647" sldId="334"/>
        </pc:sldMkLst>
        <pc:picChg chg="mod">
          <ac:chgData name="" userId="f7cff89ec3c2e2d2" providerId="LiveId" clId="{C7AF55A1-DEF6-4485-B5CF-5F8D3CD3962D}" dt="2024-11-09T16:33:52.160" v="2" actId="1076"/>
          <ac:picMkLst>
            <pc:docMk/>
            <pc:sldMk cId="4200198647" sldId="334"/>
            <ac:picMk id="5" creationId="{DFD3D8D6-34C4-4545-99B1-A0AC9166F61C}"/>
          </ac:picMkLst>
        </pc:picChg>
      </pc:sldChg>
      <pc:sldChg chg="modSp">
        <pc:chgData name="" userId="f7cff89ec3c2e2d2" providerId="LiveId" clId="{C7AF55A1-DEF6-4485-B5CF-5F8D3CD3962D}" dt="2024-11-09T16:37:39.619" v="5" actId="255"/>
        <pc:sldMkLst>
          <pc:docMk/>
          <pc:sldMk cId="4246180922" sldId="336"/>
        </pc:sldMkLst>
        <pc:graphicFrameChg chg="mod modGraphic">
          <ac:chgData name="" userId="f7cff89ec3c2e2d2" providerId="LiveId" clId="{C7AF55A1-DEF6-4485-B5CF-5F8D3CD3962D}" dt="2024-11-09T16:37:39.619" v="5" actId="255"/>
          <ac:graphicFrameMkLst>
            <pc:docMk/>
            <pc:sldMk cId="4246180922" sldId="336"/>
            <ac:graphicFrameMk id="3" creationId="{3BA203E8-6D6A-B75A-E370-85C72C996E07}"/>
          </ac:graphicFrameMkLst>
        </pc:graphicFrameChg>
      </pc:sldChg>
    </pc:docChg>
  </pc:docChgLst>
  <pc:docChgLst>
    <pc:chgData userId="f7cff89ec3c2e2d2" providerId="LiveId" clId="{71C92C67-8B86-452B-96A0-E7BAD0558C63}"/>
    <pc:docChg chg="custSel addSld modSld sldOrd">
      <pc:chgData name="" userId="f7cff89ec3c2e2d2" providerId="LiveId" clId="{71C92C67-8B86-452B-96A0-E7BAD0558C63}" dt="2024-11-04T20:37:08.832" v="304" actId="1076"/>
      <pc:docMkLst>
        <pc:docMk/>
      </pc:docMkLst>
      <pc:sldChg chg="addSp modSp">
        <pc:chgData name="" userId="f7cff89ec3c2e2d2" providerId="LiveId" clId="{71C92C67-8B86-452B-96A0-E7BAD0558C63}" dt="2024-11-03T20:16:20.458" v="41" actId="207"/>
        <pc:sldMkLst>
          <pc:docMk/>
          <pc:sldMk cId="0" sldId="256"/>
        </pc:sldMkLst>
        <pc:spChg chg="mod">
          <ac:chgData name="" userId="f7cff89ec3c2e2d2" providerId="LiveId" clId="{71C92C67-8B86-452B-96A0-E7BAD0558C63}" dt="2024-11-03T20:16:20.458" v="41" actId="207"/>
          <ac:spMkLst>
            <pc:docMk/>
            <pc:sldMk cId="0" sldId="256"/>
            <ac:spMk id="256" creationId="{00000000-0000-0000-0000-000000000000}"/>
          </ac:spMkLst>
        </pc:spChg>
        <pc:picChg chg="add">
          <ac:chgData name="" userId="f7cff89ec3c2e2d2" providerId="LiveId" clId="{71C92C67-8B86-452B-96A0-E7BAD0558C63}" dt="2024-11-03T20:14:17.246" v="39"/>
          <ac:picMkLst>
            <pc:docMk/>
            <pc:sldMk cId="0" sldId="256"/>
            <ac:picMk id="4098" creationId="{44818D07-3297-4C42-A070-39F2E1C1DC8D}"/>
          </ac:picMkLst>
        </pc:picChg>
      </pc:sldChg>
      <pc:sldChg chg="ord">
        <pc:chgData name="" userId="f7cff89ec3c2e2d2" providerId="LiveId" clId="{71C92C67-8B86-452B-96A0-E7BAD0558C63}" dt="2024-11-04T17:50:28.060" v="257"/>
        <pc:sldMkLst>
          <pc:docMk/>
          <pc:sldMk cId="0" sldId="257"/>
        </pc:sldMkLst>
      </pc:sldChg>
      <pc:sldChg chg="modSp add">
        <pc:chgData name="" userId="f7cff89ec3c2e2d2" providerId="LiveId" clId="{71C92C67-8B86-452B-96A0-E7BAD0558C63}" dt="2024-11-03T18:09:19.898" v="3"/>
        <pc:sldMkLst>
          <pc:docMk/>
          <pc:sldMk cId="473933978" sldId="258"/>
        </pc:sldMkLst>
        <pc:spChg chg="mod">
          <ac:chgData name="" userId="f7cff89ec3c2e2d2" providerId="LiveId" clId="{71C92C67-8B86-452B-96A0-E7BAD0558C63}" dt="2024-11-03T18:09:19.898" v="3"/>
          <ac:spMkLst>
            <pc:docMk/>
            <pc:sldMk cId="473933978" sldId="258"/>
            <ac:spMk id="3" creationId="{637A6C03-C7F4-47AF-A75D-4B30B4BA44CD}"/>
          </ac:spMkLst>
        </pc:spChg>
      </pc:sldChg>
      <pc:sldChg chg="modSp add">
        <pc:chgData name="" userId="f7cff89ec3c2e2d2" providerId="LiveId" clId="{71C92C67-8B86-452B-96A0-E7BAD0558C63}" dt="2024-11-03T18:55:29.066" v="4"/>
        <pc:sldMkLst>
          <pc:docMk/>
          <pc:sldMk cId="3897633912" sldId="259"/>
        </pc:sldMkLst>
        <pc:spChg chg="mod">
          <ac:chgData name="" userId="f7cff89ec3c2e2d2" providerId="LiveId" clId="{71C92C67-8B86-452B-96A0-E7BAD0558C63}" dt="2024-11-03T18:55:29.066" v="4"/>
          <ac:spMkLst>
            <pc:docMk/>
            <pc:sldMk cId="3897633912" sldId="259"/>
            <ac:spMk id="3" creationId="{4A027AD5-7159-4252-895D-A50AC20E2663}"/>
          </ac:spMkLst>
        </pc:spChg>
      </pc:sldChg>
      <pc:sldChg chg="addSp delSp modSp add">
        <pc:chgData name="" userId="f7cff89ec3c2e2d2" providerId="LiveId" clId="{71C92C67-8B86-452B-96A0-E7BAD0558C63}" dt="2024-11-03T19:56:41.059" v="25"/>
        <pc:sldMkLst>
          <pc:docMk/>
          <pc:sldMk cId="1182457202" sldId="260"/>
        </pc:sldMkLst>
        <pc:spChg chg="mod">
          <ac:chgData name="" userId="f7cff89ec3c2e2d2" providerId="LiveId" clId="{71C92C67-8B86-452B-96A0-E7BAD0558C63}" dt="2024-11-03T19:55:40.952" v="24"/>
          <ac:spMkLst>
            <pc:docMk/>
            <pc:sldMk cId="1182457202" sldId="260"/>
            <ac:spMk id="3" creationId="{0C56CDB9-F9AC-4874-AA91-BEB3D9C12CB7}"/>
          </ac:spMkLst>
        </pc:spChg>
        <pc:spChg chg="add del mod">
          <ac:chgData name="" userId="f7cff89ec3c2e2d2" providerId="LiveId" clId="{71C92C67-8B86-452B-96A0-E7BAD0558C63}" dt="2024-11-03T19:56:41.059" v="25"/>
          <ac:spMkLst>
            <pc:docMk/>
            <pc:sldMk cId="1182457202" sldId="260"/>
            <ac:spMk id="5" creationId="{6AAC8A83-8E90-44F3-ACCF-F19324D4CE81}"/>
          </ac:spMkLst>
        </pc:spChg>
      </pc:sldChg>
      <pc:sldChg chg="addSp modSp add">
        <pc:chgData name="" userId="f7cff89ec3c2e2d2" providerId="LiveId" clId="{71C92C67-8B86-452B-96A0-E7BAD0558C63}" dt="2024-11-03T19:32:45.695" v="9" actId="931"/>
        <pc:sldMkLst>
          <pc:docMk/>
          <pc:sldMk cId="383295740" sldId="261"/>
        </pc:sldMkLst>
        <pc:picChg chg="add mod">
          <ac:chgData name="" userId="f7cff89ec3c2e2d2" providerId="LiveId" clId="{71C92C67-8B86-452B-96A0-E7BAD0558C63}" dt="2024-11-03T19:32:45.695" v="9" actId="931"/>
          <ac:picMkLst>
            <pc:docMk/>
            <pc:sldMk cId="383295740" sldId="261"/>
            <ac:picMk id="6" creationId="{DF5DA8C0-ECAA-4800-B445-EDEF7F0A3D12}"/>
          </ac:picMkLst>
        </pc:picChg>
      </pc:sldChg>
      <pc:sldChg chg="addSp delSp modSp add">
        <pc:chgData name="" userId="f7cff89ec3c2e2d2" providerId="LiveId" clId="{71C92C67-8B86-452B-96A0-E7BAD0558C63}" dt="2024-11-04T20:35:27.113" v="289" actId="1076"/>
        <pc:sldMkLst>
          <pc:docMk/>
          <pc:sldMk cId="214447226" sldId="262"/>
        </pc:sldMkLst>
        <pc:picChg chg="add del">
          <ac:chgData name="" userId="f7cff89ec3c2e2d2" providerId="LiveId" clId="{71C92C67-8B86-452B-96A0-E7BAD0558C63}" dt="2024-11-04T20:25:58.779" v="258" actId="478"/>
          <ac:picMkLst>
            <pc:docMk/>
            <pc:sldMk cId="214447226" sldId="262"/>
            <ac:picMk id="5" creationId="{83BBC316-90E4-4A2A-8CCE-00609674CA82}"/>
          </ac:picMkLst>
        </pc:picChg>
        <pc:picChg chg="add mod">
          <ac:chgData name="" userId="f7cff89ec3c2e2d2" providerId="LiveId" clId="{71C92C67-8B86-452B-96A0-E7BAD0558C63}" dt="2024-11-04T20:35:22.234" v="287" actId="1076"/>
          <ac:picMkLst>
            <pc:docMk/>
            <pc:sldMk cId="214447226" sldId="262"/>
            <ac:picMk id="6" creationId="{127CCA8C-1D44-486C-9914-E4EC7A370F02}"/>
          </ac:picMkLst>
        </pc:picChg>
        <pc:picChg chg="add mod">
          <ac:chgData name="" userId="f7cff89ec3c2e2d2" providerId="LiveId" clId="{71C92C67-8B86-452B-96A0-E7BAD0558C63}" dt="2024-11-04T20:35:27.113" v="289" actId="1076"/>
          <ac:picMkLst>
            <pc:docMk/>
            <pc:sldMk cId="214447226" sldId="262"/>
            <ac:picMk id="7" creationId="{C9242069-2214-4485-AAEC-DBCB7AF95BA4}"/>
          </ac:picMkLst>
        </pc:picChg>
      </pc:sldChg>
      <pc:sldChg chg="addSp delSp modSp add">
        <pc:chgData name="" userId="f7cff89ec3c2e2d2" providerId="LiveId" clId="{71C92C67-8B86-452B-96A0-E7BAD0558C63}" dt="2024-11-04T20:37:08.832" v="304" actId="1076"/>
        <pc:sldMkLst>
          <pc:docMk/>
          <pc:sldMk cId="2197459749" sldId="263"/>
        </pc:sldMkLst>
        <pc:picChg chg="add del mod">
          <ac:chgData name="" userId="f7cff89ec3c2e2d2" providerId="LiveId" clId="{71C92C67-8B86-452B-96A0-E7BAD0558C63}" dt="2024-11-04T20:27:00.822" v="268" actId="478"/>
          <ac:picMkLst>
            <pc:docMk/>
            <pc:sldMk cId="2197459749" sldId="263"/>
            <ac:picMk id="3" creationId="{C9040973-3CA5-4269-8BCE-ACC37095AB80}"/>
          </ac:picMkLst>
        </pc:picChg>
        <pc:picChg chg="add del">
          <ac:chgData name="" userId="f7cff89ec3c2e2d2" providerId="LiveId" clId="{71C92C67-8B86-452B-96A0-E7BAD0558C63}" dt="2024-11-04T15:23:29.783" v="211" actId="478"/>
          <ac:picMkLst>
            <pc:docMk/>
            <pc:sldMk cId="2197459749" sldId="263"/>
            <ac:picMk id="5" creationId="{2E6C24EA-96AE-424E-91D6-08F449F23874}"/>
          </ac:picMkLst>
        </pc:picChg>
        <pc:picChg chg="add mod">
          <ac:chgData name="" userId="f7cff89ec3c2e2d2" providerId="LiveId" clId="{71C92C67-8B86-452B-96A0-E7BAD0558C63}" dt="2024-11-04T20:37:02.166" v="301" actId="1076"/>
          <ac:picMkLst>
            <pc:docMk/>
            <pc:sldMk cId="2197459749" sldId="263"/>
            <ac:picMk id="6" creationId="{CD865514-F1AC-4BE4-B30D-9DCEB0F60AA4}"/>
          </ac:picMkLst>
        </pc:picChg>
        <pc:picChg chg="add mod">
          <ac:chgData name="" userId="f7cff89ec3c2e2d2" providerId="LiveId" clId="{71C92C67-8B86-452B-96A0-E7BAD0558C63}" dt="2024-11-04T20:37:08.832" v="304" actId="1076"/>
          <ac:picMkLst>
            <pc:docMk/>
            <pc:sldMk cId="2197459749" sldId="263"/>
            <ac:picMk id="1026" creationId="{0F2B63EF-48E2-4B29-85FA-08925F490838}"/>
          </ac:picMkLst>
        </pc:picChg>
      </pc:sldChg>
      <pc:sldChg chg="addSp delSp modSp add">
        <pc:chgData name="" userId="f7cff89ec3c2e2d2" providerId="LiveId" clId="{71C92C67-8B86-452B-96A0-E7BAD0558C63}" dt="2024-11-04T20:35:18.674" v="286" actId="1076"/>
        <pc:sldMkLst>
          <pc:docMk/>
          <pc:sldMk cId="1509835759" sldId="264"/>
        </pc:sldMkLst>
        <pc:picChg chg="add del mod">
          <ac:chgData name="" userId="f7cff89ec3c2e2d2" providerId="LiveId" clId="{71C92C67-8B86-452B-96A0-E7BAD0558C63}" dt="2024-11-04T15:26:16.301" v="218"/>
          <ac:picMkLst>
            <pc:docMk/>
            <pc:sldMk cId="1509835759" sldId="264"/>
            <ac:picMk id="3" creationId="{B0A5808D-110C-470B-ABC7-40FC197FDA33}"/>
          </ac:picMkLst>
        </pc:picChg>
        <pc:picChg chg="add mod">
          <ac:chgData name="" userId="f7cff89ec3c2e2d2" providerId="LiveId" clId="{71C92C67-8B86-452B-96A0-E7BAD0558C63}" dt="2024-11-04T20:28:16.215" v="280" actId="1076"/>
          <ac:picMkLst>
            <pc:docMk/>
            <pc:sldMk cId="1509835759" sldId="264"/>
            <ac:picMk id="5" creationId="{D57F8288-D118-4F80-BF44-D3E08C892095}"/>
          </ac:picMkLst>
        </pc:picChg>
        <pc:picChg chg="add mod">
          <ac:chgData name="" userId="f7cff89ec3c2e2d2" providerId="LiveId" clId="{71C92C67-8B86-452B-96A0-E7BAD0558C63}" dt="2024-11-04T20:35:18.674" v="286" actId="1076"/>
          <ac:picMkLst>
            <pc:docMk/>
            <pc:sldMk cId="1509835759" sldId="264"/>
            <ac:picMk id="6" creationId="{6223A508-759F-4422-828B-895CDF225C9A}"/>
          </ac:picMkLst>
        </pc:picChg>
      </pc:sldChg>
      <pc:sldChg chg="addSp modSp add">
        <pc:chgData name="" userId="f7cff89ec3c2e2d2" providerId="LiveId" clId="{71C92C67-8B86-452B-96A0-E7BAD0558C63}" dt="2024-11-04T15:26:52.741" v="229" actId="14100"/>
        <pc:sldMkLst>
          <pc:docMk/>
          <pc:sldMk cId="3757412764" sldId="265"/>
        </pc:sldMkLst>
        <pc:picChg chg="add mod">
          <ac:chgData name="" userId="f7cff89ec3c2e2d2" providerId="LiveId" clId="{71C92C67-8B86-452B-96A0-E7BAD0558C63}" dt="2024-11-04T15:26:46.779" v="228" actId="14100"/>
          <ac:picMkLst>
            <pc:docMk/>
            <pc:sldMk cId="3757412764" sldId="265"/>
            <ac:picMk id="5" creationId="{7C8D8AB4-4186-4F4C-8DA6-3852F8E0CF63}"/>
          </ac:picMkLst>
        </pc:picChg>
        <pc:picChg chg="add mod">
          <ac:chgData name="" userId="f7cff89ec3c2e2d2" providerId="LiveId" clId="{71C92C67-8B86-452B-96A0-E7BAD0558C63}" dt="2024-11-04T15:26:52.741" v="229" actId="14100"/>
          <ac:picMkLst>
            <pc:docMk/>
            <pc:sldMk cId="3757412764" sldId="265"/>
            <ac:picMk id="6" creationId="{EEDBB9A8-8D47-4761-888D-214E9E8D5250}"/>
          </ac:picMkLst>
        </pc:picChg>
      </pc:sldChg>
      <pc:sldChg chg="addSp add">
        <pc:chgData name="" userId="f7cff89ec3c2e2d2" providerId="LiveId" clId="{71C92C67-8B86-452B-96A0-E7BAD0558C63}" dt="2024-11-03T19:52:31.605" v="19"/>
        <pc:sldMkLst>
          <pc:docMk/>
          <pc:sldMk cId="355535037" sldId="266"/>
        </pc:sldMkLst>
        <pc:picChg chg="add">
          <ac:chgData name="" userId="f7cff89ec3c2e2d2" providerId="LiveId" clId="{71C92C67-8B86-452B-96A0-E7BAD0558C63}" dt="2024-11-03T19:52:31.605" v="19"/>
          <ac:picMkLst>
            <pc:docMk/>
            <pc:sldMk cId="355535037" sldId="266"/>
            <ac:picMk id="5" creationId="{DC2E73A4-ECEF-491F-8D16-7D09ACCF7507}"/>
          </ac:picMkLst>
        </pc:picChg>
        <pc:picChg chg="add">
          <ac:chgData name="" userId="f7cff89ec3c2e2d2" providerId="LiveId" clId="{71C92C67-8B86-452B-96A0-E7BAD0558C63}" dt="2024-11-03T19:51:04.407" v="18"/>
          <ac:picMkLst>
            <pc:docMk/>
            <pc:sldMk cId="355535037" sldId="266"/>
            <ac:picMk id="1026" creationId="{939F4F17-AF0E-4AD7-9946-32C17B52E971}"/>
          </ac:picMkLst>
        </pc:picChg>
      </pc:sldChg>
      <pc:sldChg chg="modSp add">
        <pc:chgData name="" userId="f7cff89ec3c2e2d2" providerId="LiveId" clId="{71C92C67-8B86-452B-96A0-E7BAD0558C63}" dt="2024-11-03T20:00:18.310" v="26"/>
        <pc:sldMkLst>
          <pc:docMk/>
          <pc:sldMk cId="3224433621" sldId="267"/>
        </pc:sldMkLst>
        <pc:spChg chg="mod">
          <ac:chgData name="" userId="f7cff89ec3c2e2d2" providerId="LiveId" clId="{71C92C67-8B86-452B-96A0-E7BAD0558C63}" dt="2024-11-03T20:00:18.310" v="26"/>
          <ac:spMkLst>
            <pc:docMk/>
            <pc:sldMk cId="3224433621" sldId="267"/>
            <ac:spMk id="3" creationId="{19A07B94-9FBB-4C1E-8911-81ABFE9AD60C}"/>
          </ac:spMkLst>
        </pc:spChg>
      </pc:sldChg>
      <pc:sldChg chg="modSp add">
        <pc:chgData name="" userId="f7cff89ec3c2e2d2" providerId="LiveId" clId="{71C92C67-8B86-452B-96A0-E7BAD0558C63}" dt="2024-11-03T20:02:33.347" v="27"/>
        <pc:sldMkLst>
          <pc:docMk/>
          <pc:sldMk cId="1048198282" sldId="268"/>
        </pc:sldMkLst>
        <pc:spChg chg="mod">
          <ac:chgData name="" userId="f7cff89ec3c2e2d2" providerId="LiveId" clId="{71C92C67-8B86-452B-96A0-E7BAD0558C63}" dt="2024-11-03T20:02:33.347" v="27"/>
          <ac:spMkLst>
            <pc:docMk/>
            <pc:sldMk cId="1048198282" sldId="268"/>
            <ac:spMk id="3" creationId="{9671FE61-B4DF-45DB-B160-233FF3408766}"/>
          </ac:spMkLst>
        </pc:spChg>
      </pc:sldChg>
      <pc:sldChg chg="modSp add ord">
        <pc:chgData name="" userId="f7cff89ec3c2e2d2" providerId="LiveId" clId="{71C92C67-8B86-452B-96A0-E7BAD0558C63}" dt="2024-11-03T20:05:16.728" v="32"/>
        <pc:sldMkLst>
          <pc:docMk/>
          <pc:sldMk cId="3172540337" sldId="269"/>
        </pc:sldMkLst>
        <pc:spChg chg="mod">
          <ac:chgData name="" userId="f7cff89ec3c2e2d2" providerId="LiveId" clId="{71C92C67-8B86-452B-96A0-E7BAD0558C63}" dt="2024-11-03T20:05:02.799" v="31" actId="12788"/>
          <ac:spMkLst>
            <pc:docMk/>
            <pc:sldMk cId="3172540337" sldId="269"/>
            <ac:spMk id="3" creationId="{4A1807A7-15A0-4DB3-82CC-CB2776F8DE84}"/>
          </ac:spMkLst>
        </pc:spChg>
      </pc:sldChg>
      <pc:sldChg chg="addSp modSp add">
        <pc:chgData name="" userId="f7cff89ec3c2e2d2" providerId="LiveId" clId="{71C92C67-8B86-452B-96A0-E7BAD0558C63}" dt="2024-11-03T20:22:15.121" v="206" actId="1076"/>
        <pc:sldMkLst>
          <pc:docMk/>
          <pc:sldMk cId="3111356735" sldId="271"/>
        </pc:sldMkLst>
        <pc:spChg chg="mod">
          <ac:chgData name="" userId="f7cff89ec3c2e2d2" providerId="LiveId" clId="{71C92C67-8B86-452B-96A0-E7BAD0558C63}" dt="2024-11-03T20:20:10.339" v="170" actId="2711"/>
          <ac:spMkLst>
            <pc:docMk/>
            <pc:sldMk cId="3111356735" sldId="271"/>
            <ac:spMk id="2" creationId="{72FBABED-63D8-4F22-92C7-3ECEB2BCFA19}"/>
          </ac:spMkLst>
        </pc:spChg>
        <pc:spChg chg="mod">
          <ac:chgData name="" userId="f7cff89ec3c2e2d2" providerId="LiveId" clId="{71C92C67-8B86-452B-96A0-E7BAD0558C63}" dt="2024-11-03T20:20:10.339" v="170" actId="2711"/>
          <ac:spMkLst>
            <pc:docMk/>
            <pc:sldMk cId="3111356735" sldId="271"/>
            <ac:spMk id="4" creationId="{E78CD34E-3BC9-4457-9E26-C4F92EFD0796}"/>
          </ac:spMkLst>
        </pc:spChg>
        <pc:graphicFrameChg chg="add mod">
          <ac:chgData name="" userId="f7cff89ec3c2e2d2" providerId="LiveId" clId="{71C92C67-8B86-452B-96A0-E7BAD0558C63}" dt="2024-11-03T20:22:15.121" v="206" actId="1076"/>
          <ac:graphicFrameMkLst>
            <pc:docMk/>
            <pc:sldMk cId="3111356735" sldId="271"/>
            <ac:graphicFrameMk id="5" creationId="{D61C5F7B-A074-4CE1-A370-7282E3B18D60}"/>
          </ac:graphicFrameMkLst>
        </pc:graphicFrameChg>
      </pc:sldChg>
      <pc:sldChg chg="addSp delSp modSp add">
        <pc:chgData name="" userId="f7cff89ec3c2e2d2" providerId="LiveId" clId="{71C92C67-8B86-452B-96A0-E7BAD0558C63}" dt="2024-11-04T15:29:04.440" v="255" actId="255"/>
        <pc:sldMkLst>
          <pc:docMk/>
          <pc:sldMk cId="1007776561" sldId="272"/>
        </pc:sldMkLst>
        <pc:spChg chg="mod">
          <ac:chgData name="" userId="f7cff89ec3c2e2d2" providerId="LiveId" clId="{71C92C67-8B86-452B-96A0-E7BAD0558C63}" dt="2024-11-04T15:27:24.619" v="242" actId="255"/>
          <ac:spMkLst>
            <pc:docMk/>
            <pc:sldMk cId="1007776561" sldId="272"/>
            <ac:spMk id="2" creationId="{00D379E3-06DB-48FC-BA10-408C99059844}"/>
          </ac:spMkLst>
        </pc:spChg>
        <pc:spChg chg="del">
          <ac:chgData name="" userId="f7cff89ec3c2e2d2" providerId="LiveId" clId="{71C92C67-8B86-452B-96A0-E7BAD0558C63}" dt="2024-11-04T15:28:11.737" v="243"/>
          <ac:spMkLst>
            <pc:docMk/>
            <pc:sldMk cId="1007776561" sldId="272"/>
            <ac:spMk id="3" creationId="{6A998EB8-7D92-4687-9947-0A14EA26B973}"/>
          </ac:spMkLst>
        </pc:spChg>
        <pc:spChg chg="add mod">
          <ac:chgData name="" userId="f7cff89ec3c2e2d2" providerId="LiveId" clId="{71C92C67-8B86-452B-96A0-E7BAD0558C63}" dt="2024-11-04T15:29:04.440" v="255" actId="255"/>
          <ac:spMkLst>
            <pc:docMk/>
            <pc:sldMk cId="1007776561" sldId="272"/>
            <ac:spMk id="5" creationId="{EDC29E42-CF9B-4838-8C69-AF8944A6B40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E7C542-0A15-4D33-9300-E4C0D755739B}" type="doc">
      <dgm:prSet loTypeId="urn:microsoft.com/office/officeart/2005/8/layout/arrow2" loCatId="process" qsTypeId="urn:microsoft.com/office/officeart/2005/8/quickstyle/simple1" qsCatId="simple" csTypeId="urn:microsoft.com/office/officeart/2005/8/colors/accent4_5" csCatId="accent4" phldr="1"/>
      <dgm:spPr/>
    </dgm:pt>
    <dgm:pt modelId="{D7CBE60A-991D-4427-AF6F-C686C787822C}">
      <dgm:prSet phldrT="[Text]" custT="1"/>
      <dgm:spPr/>
      <dgm:t>
        <a:bodyPr/>
        <a:lstStyle/>
        <a:p>
          <a:r>
            <a:rPr lang="en-US" sz="2000" dirty="0">
              <a:latin typeface="Times New Roman" panose="02020603050405020304" pitchFamily="18" charset="0"/>
              <a:cs typeface="Times New Roman" panose="02020603050405020304" pitchFamily="18" charset="0"/>
            </a:rPr>
            <a:t>Schematic design</a:t>
          </a:r>
        </a:p>
      </dgm:t>
    </dgm:pt>
    <dgm:pt modelId="{461C4CBD-354E-4C09-821B-7972D6097E68}" type="parTrans" cxnId="{6566042D-86F6-4264-B38F-D5A03C0D4FB8}">
      <dgm:prSet/>
      <dgm:spPr/>
      <dgm:t>
        <a:bodyPr/>
        <a:lstStyle/>
        <a:p>
          <a:endParaRPr lang="en-US"/>
        </a:p>
      </dgm:t>
    </dgm:pt>
    <dgm:pt modelId="{D1B27096-47D7-4F56-B197-54C0ED9CD8B3}" type="sibTrans" cxnId="{6566042D-86F6-4264-B38F-D5A03C0D4FB8}">
      <dgm:prSet/>
      <dgm:spPr/>
      <dgm:t>
        <a:bodyPr/>
        <a:lstStyle/>
        <a:p>
          <a:endParaRPr lang="en-US"/>
        </a:p>
      </dgm:t>
    </dgm:pt>
    <dgm:pt modelId="{D653BCFB-A1F1-41A0-97DF-5D72FA8E9021}">
      <dgm:prSet phldrT="[Text]" custT="1"/>
      <dgm:spPr/>
      <dgm:t>
        <a:bodyPr/>
        <a:lstStyle/>
        <a:p>
          <a:r>
            <a:rPr lang="en-US" sz="2000" dirty="0">
              <a:latin typeface="Times New Roman" panose="02020603050405020304" pitchFamily="18" charset="0"/>
              <a:cs typeface="Times New Roman" panose="02020603050405020304" pitchFamily="18" charset="0"/>
            </a:rPr>
            <a:t>Simulation </a:t>
          </a:r>
        </a:p>
      </dgm:t>
    </dgm:pt>
    <dgm:pt modelId="{567FBBC9-8AC8-4EC2-BDF7-3481E58EE12A}" type="parTrans" cxnId="{8FAF572D-A0B2-43F9-B252-92BBD600EDE2}">
      <dgm:prSet/>
      <dgm:spPr/>
      <dgm:t>
        <a:bodyPr/>
        <a:lstStyle/>
        <a:p>
          <a:endParaRPr lang="en-US"/>
        </a:p>
      </dgm:t>
    </dgm:pt>
    <dgm:pt modelId="{18611163-BDF8-4F88-B6D0-5E25414AF33F}" type="sibTrans" cxnId="{8FAF572D-A0B2-43F9-B252-92BBD600EDE2}">
      <dgm:prSet/>
      <dgm:spPr/>
      <dgm:t>
        <a:bodyPr/>
        <a:lstStyle/>
        <a:p>
          <a:endParaRPr lang="en-US"/>
        </a:p>
      </dgm:t>
    </dgm:pt>
    <dgm:pt modelId="{97A9A978-8EBC-4CF1-A623-5AB1E0B7E592}">
      <dgm:prSet phldrT="[Text]" custT="1"/>
      <dgm:spPr/>
      <dgm:t>
        <a:bodyPr/>
        <a:lstStyle/>
        <a:p>
          <a:r>
            <a:rPr lang="en-US" sz="2000" dirty="0">
              <a:latin typeface="Times New Roman" panose="02020603050405020304" pitchFamily="18" charset="0"/>
              <a:cs typeface="Times New Roman" panose="02020603050405020304" pitchFamily="18" charset="0"/>
            </a:rPr>
            <a:t>Layout Design</a:t>
          </a:r>
        </a:p>
      </dgm:t>
    </dgm:pt>
    <dgm:pt modelId="{2E191D4A-7B12-4C24-BCE2-B0673056EF6B}" type="parTrans" cxnId="{72513137-C665-4E1B-89AE-351E2F38AF31}">
      <dgm:prSet/>
      <dgm:spPr/>
      <dgm:t>
        <a:bodyPr/>
        <a:lstStyle/>
        <a:p>
          <a:endParaRPr lang="en-US"/>
        </a:p>
      </dgm:t>
    </dgm:pt>
    <dgm:pt modelId="{41BBFA58-CB30-4652-B8D6-357A57DFA24B}" type="sibTrans" cxnId="{72513137-C665-4E1B-89AE-351E2F38AF31}">
      <dgm:prSet/>
      <dgm:spPr/>
      <dgm:t>
        <a:bodyPr/>
        <a:lstStyle/>
        <a:p>
          <a:endParaRPr lang="en-US"/>
        </a:p>
      </dgm:t>
    </dgm:pt>
    <dgm:pt modelId="{CD2EC569-748D-4386-A5F9-A71A0611C0B1}">
      <dgm:prSet phldrT="[Text]" custT="1"/>
      <dgm:spPr/>
      <dgm:t>
        <a:bodyPr/>
        <a:lstStyle/>
        <a:p>
          <a:r>
            <a:rPr lang="en-US" sz="2000" dirty="0">
              <a:latin typeface="Times New Roman" panose="02020603050405020304" pitchFamily="18" charset="0"/>
              <a:cs typeface="Times New Roman" panose="02020603050405020304" pitchFamily="18" charset="0"/>
            </a:rPr>
            <a:t>Verification</a:t>
          </a:r>
        </a:p>
      </dgm:t>
    </dgm:pt>
    <dgm:pt modelId="{CAAEB3DE-F131-459E-A9FE-AD5F5C40AEDF}" type="parTrans" cxnId="{37EC1AD8-FF19-425E-8A1F-E1FA87328D9C}">
      <dgm:prSet/>
      <dgm:spPr/>
      <dgm:t>
        <a:bodyPr/>
        <a:lstStyle/>
        <a:p>
          <a:endParaRPr lang="en-US"/>
        </a:p>
      </dgm:t>
    </dgm:pt>
    <dgm:pt modelId="{1DB8DAA6-8703-46CD-AE64-75CF626B0183}" type="sibTrans" cxnId="{37EC1AD8-FF19-425E-8A1F-E1FA87328D9C}">
      <dgm:prSet/>
      <dgm:spPr/>
      <dgm:t>
        <a:bodyPr/>
        <a:lstStyle/>
        <a:p>
          <a:endParaRPr lang="en-US"/>
        </a:p>
      </dgm:t>
    </dgm:pt>
    <dgm:pt modelId="{DAEBB91E-B4FF-49E2-B05A-C7773AABCD4A}">
      <dgm:prSet phldrT="[Text]" custT="1"/>
      <dgm:spPr/>
      <dgm:t>
        <a:bodyPr/>
        <a:lstStyle/>
        <a:p>
          <a:r>
            <a:rPr lang="en-US" sz="2000" dirty="0">
              <a:latin typeface="Times New Roman" panose="02020603050405020304" pitchFamily="18" charset="0"/>
              <a:cs typeface="Times New Roman" panose="02020603050405020304" pitchFamily="18" charset="0"/>
            </a:rPr>
            <a:t>Performance Analysis</a:t>
          </a:r>
        </a:p>
      </dgm:t>
    </dgm:pt>
    <dgm:pt modelId="{B312919A-9206-4E69-9E01-F92F2FAAE203}" type="parTrans" cxnId="{36AE1550-DB9F-4C0B-86D5-F0B384BCC602}">
      <dgm:prSet/>
      <dgm:spPr/>
      <dgm:t>
        <a:bodyPr/>
        <a:lstStyle/>
        <a:p>
          <a:endParaRPr lang="en-US"/>
        </a:p>
      </dgm:t>
    </dgm:pt>
    <dgm:pt modelId="{4552E1B4-E185-4AA5-8802-7D3DAC7C8C25}" type="sibTrans" cxnId="{36AE1550-DB9F-4C0B-86D5-F0B384BCC602}">
      <dgm:prSet/>
      <dgm:spPr/>
      <dgm:t>
        <a:bodyPr/>
        <a:lstStyle/>
        <a:p>
          <a:endParaRPr lang="en-US"/>
        </a:p>
      </dgm:t>
    </dgm:pt>
    <dgm:pt modelId="{BA07BDDD-CA28-475B-8034-4B792B657258}" type="pres">
      <dgm:prSet presAssocID="{2BE7C542-0A15-4D33-9300-E4C0D755739B}" presName="arrowDiagram" presStyleCnt="0">
        <dgm:presLayoutVars>
          <dgm:chMax val="5"/>
          <dgm:dir/>
          <dgm:resizeHandles val="exact"/>
        </dgm:presLayoutVars>
      </dgm:prSet>
      <dgm:spPr/>
    </dgm:pt>
    <dgm:pt modelId="{EB1FA85F-A039-480C-B4A7-7F8EE81A7C8A}" type="pres">
      <dgm:prSet presAssocID="{2BE7C542-0A15-4D33-9300-E4C0D755739B}" presName="arrow" presStyleLbl="bgShp" presStyleIdx="0" presStyleCnt="1"/>
      <dgm:spPr/>
    </dgm:pt>
    <dgm:pt modelId="{E8D4E9E7-3888-40F6-95A4-476B0D72FE3D}" type="pres">
      <dgm:prSet presAssocID="{2BE7C542-0A15-4D33-9300-E4C0D755739B}" presName="arrowDiagram5" presStyleCnt="0"/>
      <dgm:spPr/>
    </dgm:pt>
    <dgm:pt modelId="{26154192-61EF-4E90-83BE-897C458C035D}" type="pres">
      <dgm:prSet presAssocID="{D7CBE60A-991D-4427-AF6F-C686C787822C}" presName="bullet5a" presStyleLbl="node1" presStyleIdx="0" presStyleCnt="5"/>
      <dgm:spPr/>
    </dgm:pt>
    <dgm:pt modelId="{163187CF-08F4-4588-BAE7-B9E76FFE9D65}" type="pres">
      <dgm:prSet presAssocID="{D7CBE60A-991D-4427-AF6F-C686C787822C}" presName="textBox5a" presStyleLbl="revTx" presStyleIdx="0" presStyleCnt="5" custScaleX="120708" custScaleY="49486" custLinFactNeighborX="5160" custLinFactNeighborY="3635">
        <dgm:presLayoutVars>
          <dgm:bulletEnabled val="1"/>
        </dgm:presLayoutVars>
      </dgm:prSet>
      <dgm:spPr/>
    </dgm:pt>
    <dgm:pt modelId="{D24239E0-1E72-4BFC-B68B-A0D4F90C263A}" type="pres">
      <dgm:prSet presAssocID="{D653BCFB-A1F1-41A0-97DF-5D72FA8E9021}" presName="bullet5b" presStyleLbl="node1" presStyleIdx="1" presStyleCnt="5"/>
      <dgm:spPr/>
    </dgm:pt>
    <dgm:pt modelId="{2687C801-50CA-4468-8187-AAA767B85325}" type="pres">
      <dgm:prSet presAssocID="{D653BCFB-A1F1-41A0-97DF-5D72FA8E9021}" presName="textBox5b" presStyleLbl="revTx" presStyleIdx="1" presStyleCnt="5" custScaleX="107854" custScaleY="76033">
        <dgm:presLayoutVars>
          <dgm:bulletEnabled val="1"/>
        </dgm:presLayoutVars>
      </dgm:prSet>
      <dgm:spPr/>
    </dgm:pt>
    <dgm:pt modelId="{2B6B51D0-CBE6-414D-BC5D-AF68049C6007}" type="pres">
      <dgm:prSet presAssocID="{97A9A978-8EBC-4CF1-A623-5AB1E0B7E592}" presName="bullet5c" presStyleLbl="node1" presStyleIdx="2" presStyleCnt="5"/>
      <dgm:spPr/>
    </dgm:pt>
    <dgm:pt modelId="{CF849BE0-7214-4AA2-AC82-20707AE8D115}" type="pres">
      <dgm:prSet presAssocID="{97A9A978-8EBC-4CF1-A623-5AB1E0B7E592}" presName="textBox5c" presStyleLbl="revTx" presStyleIdx="2" presStyleCnt="5" custScaleX="100441" custScaleY="81399" custLinFactNeighborX="-692" custLinFactNeighborY="88">
        <dgm:presLayoutVars>
          <dgm:bulletEnabled val="1"/>
        </dgm:presLayoutVars>
      </dgm:prSet>
      <dgm:spPr/>
    </dgm:pt>
    <dgm:pt modelId="{13182D15-E918-4BE2-85E9-1C0087513782}" type="pres">
      <dgm:prSet presAssocID="{CD2EC569-748D-4386-A5F9-A71A0611C0B1}" presName="bullet5d" presStyleLbl="node1" presStyleIdx="3" presStyleCnt="5"/>
      <dgm:spPr/>
    </dgm:pt>
    <dgm:pt modelId="{55384535-D60F-42BB-8928-028D8CACABDE}" type="pres">
      <dgm:prSet presAssocID="{CD2EC569-748D-4386-A5F9-A71A0611C0B1}" presName="textBox5d" presStyleLbl="revTx" presStyleIdx="3" presStyleCnt="5" custScaleX="103353" custScaleY="69386">
        <dgm:presLayoutVars>
          <dgm:bulletEnabled val="1"/>
        </dgm:presLayoutVars>
      </dgm:prSet>
      <dgm:spPr/>
    </dgm:pt>
    <dgm:pt modelId="{512962B9-5C6E-4EFF-8130-8D4031927AA3}" type="pres">
      <dgm:prSet presAssocID="{DAEBB91E-B4FF-49E2-B05A-C7773AABCD4A}" presName="bullet5e" presStyleLbl="node1" presStyleIdx="4" presStyleCnt="5"/>
      <dgm:spPr/>
    </dgm:pt>
    <dgm:pt modelId="{5C1D08BF-B9EC-4133-A24C-A11C99ACB132}" type="pres">
      <dgm:prSet presAssocID="{DAEBB91E-B4FF-49E2-B05A-C7773AABCD4A}" presName="textBox5e" presStyleLbl="revTx" presStyleIdx="4" presStyleCnt="5" custScaleX="106280" custScaleY="81478">
        <dgm:presLayoutVars>
          <dgm:bulletEnabled val="1"/>
        </dgm:presLayoutVars>
      </dgm:prSet>
      <dgm:spPr/>
    </dgm:pt>
  </dgm:ptLst>
  <dgm:cxnLst>
    <dgm:cxn modelId="{6566042D-86F6-4264-B38F-D5A03C0D4FB8}" srcId="{2BE7C542-0A15-4D33-9300-E4C0D755739B}" destId="{D7CBE60A-991D-4427-AF6F-C686C787822C}" srcOrd="0" destOrd="0" parTransId="{461C4CBD-354E-4C09-821B-7972D6097E68}" sibTransId="{D1B27096-47D7-4F56-B197-54C0ED9CD8B3}"/>
    <dgm:cxn modelId="{8FAF572D-A0B2-43F9-B252-92BBD600EDE2}" srcId="{2BE7C542-0A15-4D33-9300-E4C0D755739B}" destId="{D653BCFB-A1F1-41A0-97DF-5D72FA8E9021}" srcOrd="1" destOrd="0" parTransId="{567FBBC9-8AC8-4EC2-BDF7-3481E58EE12A}" sibTransId="{18611163-BDF8-4F88-B6D0-5E25414AF33F}"/>
    <dgm:cxn modelId="{72513137-C665-4E1B-89AE-351E2F38AF31}" srcId="{2BE7C542-0A15-4D33-9300-E4C0D755739B}" destId="{97A9A978-8EBC-4CF1-A623-5AB1E0B7E592}" srcOrd="2" destOrd="0" parTransId="{2E191D4A-7B12-4C24-BCE2-B0673056EF6B}" sibTransId="{41BBFA58-CB30-4652-B8D6-357A57DFA24B}"/>
    <dgm:cxn modelId="{094D664B-4190-4CDB-AFE3-B6AFD07FD014}" type="presOf" srcId="{97A9A978-8EBC-4CF1-A623-5AB1E0B7E592}" destId="{CF849BE0-7214-4AA2-AC82-20707AE8D115}" srcOrd="0" destOrd="0" presId="urn:microsoft.com/office/officeart/2005/8/layout/arrow2"/>
    <dgm:cxn modelId="{36AE1550-DB9F-4C0B-86D5-F0B384BCC602}" srcId="{2BE7C542-0A15-4D33-9300-E4C0D755739B}" destId="{DAEBB91E-B4FF-49E2-B05A-C7773AABCD4A}" srcOrd="4" destOrd="0" parTransId="{B312919A-9206-4E69-9E01-F92F2FAAE203}" sibTransId="{4552E1B4-E185-4AA5-8802-7D3DAC7C8C25}"/>
    <dgm:cxn modelId="{C73ADE8C-7CDC-4E33-B6CE-1201CCAFD938}" type="presOf" srcId="{D7CBE60A-991D-4427-AF6F-C686C787822C}" destId="{163187CF-08F4-4588-BAE7-B9E76FFE9D65}" srcOrd="0" destOrd="0" presId="urn:microsoft.com/office/officeart/2005/8/layout/arrow2"/>
    <dgm:cxn modelId="{96522B8E-D330-4A3D-9424-7C4199B167E3}" type="presOf" srcId="{DAEBB91E-B4FF-49E2-B05A-C7773AABCD4A}" destId="{5C1D08BF-B9EC-4133-A24C-A11C99ACB132}" srcOrd="0" destOrd="0" presId="urn:microsoft.com/office/officeart/2005/8/layout/arrow2"/>
    <dgm:cxn modelId="{6C02A99E-C1C7-4A80-B84F-BAD1B334F632}" type="presOf" srcId="{CD2EC569-748D-4386-A5F9-A71A0611C0B1}" destId="{55384535-D60F-42BB-8928-028D8CACABDE}" srcOrd="0" destOrd="0" presId="urn:microsoft.com/office/officeart/2005/8/layout/arrow2"/>
    <dgm:cxn modelId="{ADF244CD-6395-4D77-A2DF-3C83618841D3}" type="presOf" srcId="{2BE7C542-0A15-4D33-9300-E4C0D755739B}" destId="{BA07BDDD-CA28-475B-8034-4B792B657258}" srcOrd="0" destOrd="0" presId="urn:microsoft.com/office/officeart/2005/8/layout/arrow2"/>
    <dgm:cxn modelId="{F02A58D7-499E-4112-BBBC-7FC8FE4FF8D2}" type="presOf" srcId="{D653BCFB-A1F1-41A0-97DF-5D72FA8E9021}" destId="{2687C801-50CA-4468-8187-AAA767B85325}" srcOrd="0" destOrd="0" presId="urn:microsoft.com/office/officeart/2005/8/layout/arrow2"/>
    <dgm:cxn modelId="{37EC1AD8-FF19-425E-8A1F-E1FA87328D9C}" srcId="{2BE7C542-0A15-4D33-9300-E4C0D755739B}" destId="{CD2EC569-748D-4386-A5F9-A71A0611C0B1}" srcOrd="3" destOrd="0" parTransId="{CAAEB3DE-F131-459E-A9FE-AD5F5C40AEDF}" sibTransId="{1DB8DAA6-8703-46CD-AE64-75CF626B0183}"/>
    <dgm:cxn modelId="{AFFB054C-9E33-4F90-935B-4EBBBEC3BB98}" type="presParOf" srcId="{BA07BDDD-CA28-475B-8034-4B792B657258}" destId="{EB1FA85F-A039-480C-B4A7-7F8EE81A7C8A}" srcOrd="0" destOrd="0" presId="urn:microsoft.com/office/officeart/2005/8/layout/arrow2"/>
    <dgm:cxn modelId="{ABD2B13A-E4D1-47D6-A65F-08464811BA23}" type="presParOf" srcId="{BA07BDDD-CA28-475B-8034-4B792B657258}" destId="{E8D4E9E7-3888-40F6-95A4-476B0D72FE3D}" srcOrd="1" destOrd="0" presId="urn:microsoft.com/office/officeart/2005/8/layout/arrow2"/>
    <dgm:cxn modelId="{1EC95AAA-53A8-463F-B345-F529AFD26427}" type="presParOf" srcId="{E8D4E9E7-3888-40F6-95A4-476B0D72FE3D}" destId="{26154192-61EF-4E90-83BE-897C458C035D}" srcOrd="0" destOrd="0" presId="urn:microsoft.com/office/officeart/2005/8/layout/arrow2"/>
    <dgm:cxn modelId="{747D3CFE-7ED9-465B-BD09-C34DC5390CCE}" type="presParOf" srcId="{E8D4E9E7-3888-40F6-95A4-476B0D72FE3D}" destId="{163187CF-08F4-4588-BAE7-B9E76FFE9D65}" srcOrd="1" destOrd="0" presId="urn:microsoft.com/office/officeart/2005/8/layout/arrow2"/>
    <dgm:cxn modelId="{555D1E85-CCE0-41AE-B072-9FCD3E9BB2F3}" type="presParOf" srcId="{E8D4E9E7-3888-40F6-95A4-476B0D72FE3D}" destId="{D24239E0-1E72-4BFC-B68B-A0D4F90C263A}" srcOrd="2" destOrd="0" presId="urn:microsoft.com/office/officeart/2005/8/layout/arrow2"/>
    <dgm:cxn modelId="{A7577FCF-CA02-4ACD-98A6-2B725E86B68C}" type="presParOf" srcId="{E8D4E9E7-3888-40F6-95A4-476B0D72FE3D}" destId="{2687C801-50CA-4468-8187-AAA767B85325}" srcOrd="3" destOrd="0" presId="urn:microsoft.com/office/officeart/2005/8/layout/arrow2"/>
    <dgm:cxn modelId="{AB2DFE9E-8544-459D-A76A-F29A2F32FC31}" type="presParOf" srcId="{E8D4E9E7-3888-40F6-95A4-476B0D72FE3D}" destId="{2B6B51D0-CBE6-414D-BC5D-AF68049C6007}" srcOrd="4" destOrd="0" presId="urn:microsoft.com/office/officeart/2005/8/layout/arrow2"/>
    <dgm:cxn modelId="{F34F11EF-D1A0-49D3-9918-2011F76CD7B6}" type="presParOf" srcId="{E8D4E9E7-3888-40F6-95A4-476B0D72FE3D}" destId="{CF849BE0-7214-4AA2-AC82-20707AE8D115}" srcOrd="5" destOrd="0" presId="urn:microsoft.com/office/officeart/2005/8/layout/arrow2"/>
    <dgm:cxn modelId="{089E817E-6C5D-4D60-BF3F-1C2C5E6F7998}" type="presParOf" srcId="{E8D4E9E7-3888-40F6-95A4-476B0D72FE3D}" destId="{13182D15-E918-4BE2-85E9-1C0087513782}" srcOrd="6" destOrd="0" presId="urn:microsoft.com/office/officeart/2005/8/layout/arrow2"/>
    <dgm:cxn modelId="{77337720-3504-4593-B1ED-E3D7185923E1}" type="presParOf" srcId="{E8D4E9E7-3888-40F6-95A4-476B0D72FE3D}" destId="{55384535-D60F-42BB-8928-028D8CACABDE}" srcOrd="7" destOrd="0" presId="urn:microsoft.com/office/officeart/2005/8/layout/arrow2"/>
    <dgm:cxn modelId="{6C68167E-9F2E-464A-99CD-1005052CB3D7}" type="presParOf" srcId="{E8D4E9E7-3888-40F6-95A4-476B0D72FE3D}" destId="{512962B9-5C6E-4EFF-8130-8D4031927AA3}" srcOrd="8" destOrd="0" presId="urn:microsoft.com/office/officeart/2005/8/layout/arrow2"/>
    <dgm:cxn modelId="{AB4E7809-C668-4EEF-89A3-C9CCD3F922C3}" type="presParOf" srcId="{E8D4E9E7-3888-40F6-95A4-476B0D72FE3D}" destId="{5C1D08BF-B9EC-4133-A24C-A11C99ACB132}"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FA85F-A039-480C-B4A7-7F8EE81A7C8A}">
      <dsp:nvSpPr>
        <dsp:cNvPr id="0" name=""/>
        <dsp:cNvSpPr/>
      </dsp:nvSpPr>
      <dsp:spPr>
        <a:xfrm>
          <a:off x="119818" y="0"/>
          <a:ext cx="8669867" cy="5418667"/>
        </a:xfrm>
        <a:prstGeom prst="swooshArrow">
          <a:avLst>
            <a:gd name="adj1" fmla="val 25000"/>
            <a:gd name="adj2" fmla="val 25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154192-61EF-4E90-83BE-897C458C035D}">
      <dsp:nvSpPr>
        <dsp:cNvPr id="0" name=""/>
        <dsp:cNvSpPr/>
      </dsp:nvSpPr>
      <dsp:spPr>
        <a:xfrm>
          <a:off x="973799" y="4029320"/>
          <a:ext cx="199406" cy="199406"/>
        </a:xfrm>
        <a:prstGeom prst="ellipse">
          <a:avLst/>
        </a:prstGeom>
        <a:solidFill>
          <a:schemeClr val="accent4">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3187CF-08F4-4588-BAE7-B9E76FFE9D65}">
      <dsp:nvSpPr>
        <dsp:cNvPr id="0" name=""/>
        <dsp:cNvSpPr/>
      </dsp:nvSpPr>
      <dsp:spPr>
        <a:xfrm>
          <a:off x="1014512" y="4501627"/>
          <a:ext cx="1370944" cy="638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662"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Schematic design</a:t>
          </a:r>
        </a:p>
      </dsp:txBody>
      <dsp:txXfrm>
        <a:off x="1014512" y="4501627"/>
        <a:ext cx="1370944" cy="638192"/>
      </dsp:txXfrm>
    </dsp:sp>
    <dsp:sp modelId="{D24239E0-1E72-4BFC-B68B-A0D4F90C263A}">
      <dsp:nvSpPr>
        <dsp:cNvPr id="0" name=""/>
        <dsp:cNvSpPr/>
      </dsp:nvSpPr>
      <dsp:spPr>
        <a:xfrm>
          <a:off x="2053198" y="2992187"/>
          <a:ext cx="312115" cy="312115"/>
        </a:xfrm>
        <a:prstGeom prst="ellipse">
          <a:avLst/>
        </a:prstGeom>
        <a:solidFill>
          <a:schemeClr val="accent4">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87C801-50CA-4468-8187-AAA767B85325}">
      <dsp:nvSpPr>
        <dsp:cNvPr id="0" name=""/>
        <dsp:cNvSpPr/>
      </dsp:nvSpPr>
      <dsp:spPr>
        <a:xfrm>
          <a:off x="2152738" y="3420321"/>
          <a:ext cx="1552232" cy="1726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383"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Simulation </a:t>
          </a:r>
        </a:p>
      </dsp:txBody>
      <dsp:txXfrm>
        <a:off x="2152738" y="3420321"/>
        <a:ext cx="1552232" cy="1726269"/>
      </dsp:txXfrm>
    </dsp:sp>
    <dsp:sp modelId="{2B6B51D0-CBE6-414D-BC5D-AF68049C6007}">
      <dsp:nvSpPr>
        <dsp:cNvPr id="0" name=""/>
        <dsp:cNvSpPr/>
      </dsp:nvSpPr>
      <dsp:spPr>
        <a:xfrm>
          <a:off x="3440377" y="2165299"/>
          <a:ext cx="416153" cy="416153"/>
        </a:xfrm>
        <a:prstGeom prst="ellipse">
          <a:avLst/>
        </a:prstGeom>
        <a:solidFill>
          <a:schemeClr val="accent4">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849BE0-7214-4AA2-AC82-20707AE8D115}">
      <dsp:nvSpPr>
        <dsp:cNvPr id="0" name=""/>
        <dsp:cNvSpPr/>
      </dsp:nvSpPr>
      <dsp:spPr>
        <a:xfrm>
          <a:off x="3633185" y="2659283"/>
          <a:ext cx="1680663" cy="2478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511"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Layout Design</a:t>
          </a:r>
        </a:p>
      </dsp:txBody>
      <dsp:txXfrm>
        <a:off x="3633185" y="2659283"/>
        <a:ext cx="1680663" cy="2478836"/>
      </dsp:txXfrm>
    </dsp:sp>
    <dsp:sp modelId="{13182D15-E918-4BE2-85E9-1C0087513782}">
      <dsp:nvSpPr>
        <dsp:cNvPr id="0" name=""/>
        <dsp:cNvSpPr/>
      </dsp:nvSpPr>
      <dsp:spPr>
        <a:xfrm>
          <a:off x="5052972" y="1519394"/>
          <a:ext cx="537531" cy="537531"/>
        </a:xfrm>
        <a:prstGeom prst="ellipse">
          <a:avLst/>
        </a:prstGeom>
        <a:solidFill>
          <a:schemeClr val="accent4">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84535-D60F-42BB-8928-028D8CACABDE}">
      <dsp:nvSpPr>
        <dsp:cNvPr id="0" name=""/>
        <dsp:cNvSpPr/>
      </dsp:nvSpPr>
      <dsp:spPr>
        <a:xfrm>
          <a:off x="5292668" y="2343881"/>
          <a:ext cx="1792113" cy="2519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827"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Verification</a:t>
          </a:r>
        </a:p>
      </dsp:txBody>
      <dsp:txXfrm>
        <a:off x="5292668" y="2343881"/>
        <a:ext cx="1792113" cy="2519063"/>
      </dsp:txXfrm>
    </dsp:sp>
    <dsp:sp modelId="{512962B9-5C6E-4EFF-8130-8D4031927AA3}">
      <dsp:nvSpPr>
        <dsp:cNvPr id="0" name=""/>
        <dsp:cNvSpPr/>
      </dsp:nvSpPr>
      <dsp:spPr>
        <a:xfrm>
          <a:off x="6713252" y="1088068"/>
          <a:ext cx="684919" cy="684919"/>
        </a:xfrm>
        <a:prstGeom prst="ellipse">
          <a:avLst/>
        </a:prstGeom>
        <a:solidFill>
          <a:schemeClr val="accent4">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1D08BF-B9EC-4133-A24C-A11C99ACB132}">
      <dsp:nvSpPr>
        <dsp:cNvPr id="0" name=""/>
        <dsp:cNvSpPr/>
      </dsp:nvSpPr>
      <dsp:spPr>
        <a:xfrm>
          <a:off x="7001265" y="1799869"/>
          <a:ext cx="1842866" cy="3249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925"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Performance Analysis</a:t>
          </a:r>
        </a:p>
      </dsp:txBody>
      <dsp:txXfrm>
        <a:off x="7001265" y="1799869"/>
        <a:ext cx="1842866" cy="324945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7"/>
          <p:cNvSpPr/>
          <p:nvPr/>
        </p:nvSpPr>
        <p:spPr>
          <a:xfrm>
            <a:off x="0" y="-1"/>
            <a:ext cx="12192000" cy="6858001"/>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 name="Google Shape;22;p27"/>
          <p:cNvSpPr txBox="1">
            <a:spLocks noGrp="1"/>
          </p:cNvSpPr>
          <p:nvPr>
            <p:ph type="ctrTitle"/>
          </p:nvPr>
        </p:nvSpPr>
        <p:spPr>
          <a:xfrm>
            <a:off x="3450566" y="707366"/>
            <a:ext cx="7700513" cy="3703487"/>
          </a:xfrm>
          <a:prstGeom prst="rect">
            <a:avLst/>
          </a:prstGeom>
          <a:noFill/>
          <a:ln>
            <a:noFill/>
          </a:ln>
        </p:spPr>
        <p:txBody>
          <a:bodyPr spcFirstLastPara="1" wrap="square" lIns="91425" tIns="45700" rIns="91425" bIns="45700" anchor="ctr" anchorCtr="0">
            <a:normAutofit/>
          </a:bodyPr>
          <a:lstStyle>
            <a:lvl1pPr lvl="0" algn="ctr">
              <a:lnSpc>
                <a:spcPct val="114000"/>
              </a:lnSpc>
              <a:spcBef>
                <a:spcPts val="0"/>
              </a:spcBef>
              <a:spcAft>
                <a:spcPts val="0"/>
              </a:spcAft>
              <a:buClr>
                <a:schemeClr val="lt1"/>
              </a:buClr>
              <a:buSzPts val="3600"/>
              <a:buFont typeface="Calibri"/>
              <a:buNone/>
              <a:defRPr sz="3600">
                <a:solidFill>
                  <a:schemeClr val="lt1"/>
                </a:solidFill>
                <a:latin typeface="Calibri"/>
                <a:ea typeface="Calibri"/>
                <a:cs typeface="Calibri"/>
                <a:sym typeface="Calibri"/>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7"/>
          <p:cNvSpPr txBox="1">
            <a:spLocks noGrp="1"/>
          </p:cNvSpPr>
          <p:nvPr>
            <p:ph type="subTitle" idx="1"/>
          </p:nvPr>
        </p:nvSpPr>
        <p:spPr>
          <a:xfrm>
            <a:off x="3450566" y="4852416"/>
            <a:ext cx="7700513" cy="113690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2400"/>
              <a:buNone/>
              <a:defRPr sz="2400">
                <a:solidFill>
                  <a:schemeClr val="lt1"/>
                </a:solidFill>
                <a:latin typeface="Arial"/>
                <a:ea typeface="Arial"/>
                <a:cs typeface="Arial"/>
                <a:sym typeface="Arial"/>
              </a:defRPr>
            </a:lvl1pPr>
            <a:lvl2pPr lvl="1" algn="ctr">
              <a:lnSpc>
                <a:spcPct val="90000"/>
              </a:lnSpc>
              <a:spcBef>
                <a:spcPts val="12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7"/>
          <p:cNvSpPr/>
          <p:nvPr/>
        </p:nvSpPr>
        <p:spPr>
          <a:xfrm>
            <a:off x="109727" y="0"/>
            <a:ext cx="2880000" cy="6858000"/>
          </a:xfrm>
          <a:prstGeom prst="flowChartOnlineStorag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5" name="Google Shape;25;p27"/>
          <p:cNvPicPr preferRelativeResize="0"/>
          <p:nvPr/>
        </p:nvPicPr>
        <p:blipFill rotWithShape="1">
          <a:blip r:embed="rId2">
            <a:alphaModFix/>
          </a:blip>
          <a:srcRect/>
          <a:stretch/>
        </p:blipFill>
        <p:spPr>
          <a:xfrm>
            <a:off x="427324" y="1214006"/>
            <a:ext cx="1848000" cy="1800000"/>
          </a:xfrm>
          <a:prstGeom prst="rect">
            <a:avLst/>
          </a:prstGeom>
          <a:noFill/>
          <a:ln>
            <a:noFill/>
          </a:ln>
        </p:spPr>
      </p:pic>
      <p:pic>
        <p:nvPicPr>
          <p:cNvPr id="26" name="Google Shape;26;p27"/>
          <p:cNvPicPr preferRelativeResize="0"/>
          <p:nvPr/>
        </p:nvPicPr>
        <p:blipFill rotWithShape="1">
          <a:blip r:embed="rId3">
            <a:alphaModFix/>
          </a:blip>
          <a:srcRect/>
          <a:stretch/>
        </p:blipFill>
        <p:spPr>
          <a:xfrm>
            <a:off x="451324" y="3801391"/>
            <a:ext cx="1800000" cy="1800000"/>
          </a:xfrm>
          <a:prstGeom prst="rect">
            <a:avLst/>
          </a:prstGeom>
          <a:solidFill>
            <a:schemeClr val="lt1"/>
          </a:solid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76"/>
        <p:cNvGrpSpPr/>
        <p:nvPr/>
      </p:nvGrpSpPr>
      <p:grpSpPr>
        <a:xfrm>
          <a:off x="0" y="0"/>
          <a:ext cx="0" cy="0"/>
          <a:chOff x="0" y="0"/>
          <a:chExt cx="0" cy="0"/>
        </a:xfrm>
      </p:grpSpPr>
      <p:sp>
        <p:nvSpPr>
          <p:cNvPr id="77" name="Google Shape;77;p37"/>
          <p:cNvSpPr txBox="1">
            <a:spLocks noGrp="1"/>
          </p:cNvSpPr>
          <p:nvPr>
            <p:ph type="dt" idx="10"/>
          </p:nvPr>
        </p:nvSpPr>
        <p:spPr>
          <a:xfrm>
            <a:off x="838200" y="6419850"/>
            <a:ext cx="19659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7"/>
          <p:cNvSpPr txBox="1">
            <a:spLocks noGrp="1"/>
          </p:cNvSpPr>
          <p:nvPr>
            <p:ph type="sldNum" idx="12"/>
          </p:nvPr>
        </p:nvSpPr>
        <p:spPr>
          <a:xfrm>
            <a:off x="9918700" y="6419850"/>
            <a:ext cx="14351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37"/>
          <p:cNvSpPr>
            <a:spLocks noGrp="1"/>
          </p:cNvSpPr>
          <p:nvPr>
            <p:ph type="media" idx="2"/>
          </p:nvPr>
        </p:nvSpPr>
        <p:spPr>
          <a:xfrm>
            <a:off x="838200" y="913829"/>
            <a:ext cx="2282952" cy="914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38"/>
          <p:cNvSpPr txBox="1">
            <a:spLocks noGrp="1"/>
          </p:cNvSpPr>
          <p:nvPr>
            <p:ph type="title"/>
          </p:nvPr>
        </p:nvSpPr>
        <p:spPr>
          <a:xfrm>
            <a:off x="838200" y="776316"/>
            <a:ext cx="11353800" cy="7350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432FF"/>
              </a:buClr>
              <a:buSzPts val="28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8"/>
          <p:cNvSpPr txBox="1">
            <a:spLocks noGrp="1"/>
          </p:cNvSpPr>
          <p:nvPr>
            <p:ph type="body" idx="1"/>
          </p:nvPr>
        </p:nvSpPr>
        <p:spPr>
          <a:xfrm rot="5400000">
            <a:off x="3778109" y="-1300890"/>
            <a:ext cx="4635783"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38"/>
          <p:cNvSpPr txBox="1">
            <a:spLocks noGrp="1"/>
          </p:cNvSpPr>
          <p:nvPr>
            <p:ph type="dt" idx="10"/>
          </p:nvPr>
        </p:nvSpPr>
        <p:spPr>
          <a:xfrm>
            <a:off x="838200" y="6419850"/>
            <a:ext cx="19659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8"/>
          <p:cNvSpPr txBox="1">
            <a:spLocks noGrp="1"/>
          </p:cNvSpPr>
          <p:nvPr>
            <p:ph type="sldNum" idx="12"/>
          </p:nvPr>
        </p:nvSpPr>
        <p:spPr>
          <a:xfrm>
            <a:off x="9918700" y="6419850"/>
            <a:ext cx="14351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39"/>
          <p:cNvSpPr txBox="1">
            <a:spLocks noGrp="1"/>
          </p:cNvSpPr>
          <p:nvPr>
            <p:ph type="title"/>
          </p:nvPr>
        </p:nvSpPr>
        <p:spPr>
          <a:xfrm rot="5400000">
            <a:off x="7536085" y="2359246"/>
            <a:ext cx="5006531"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432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9"/>
          <p:cNvSpPr txBox="1">
            <a:spLocks noGrp="1"/>
          </p:cNvSpPr>
          <p:nvPr>
            <p:ph type="body" idx="1"/>
          </p:nvPr>
        </p:nvSpPr>
        <p:spPr>
          <a:xfrm rot="5400000">
            <a:off x="2202085" y="-193454"/>
            <a:ext cx="5006531"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39"/>
          <p:cNvSpPr txBox="1">
            <a:spLocks noGrp="1"/>
          </p:cNvSpPr>
          <p:nvPr>
            <p:ph type="dt" idx="10"/>
          </p:nvPr>
        </p:nvSpPr>
        <p:spPr>
          <a:xfrm>
            <a:off x="838200" y="6419850"/>
            <a:ext cx="19659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9"/>
          <p:cNvSpPr txBox="1">
            <a:spLocks noGrp="1"/>
          </p:cNvSpPr>
          <p:nvPr>
            <p:ph type="sldNum" idx="12"/>
          </p:nvPr>
        </p:nvSpPr>
        <p:spPr>
          <a:xfrm>
            <a:off x="9918700" y="6419850"/>
            <a:ext cx="14351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14-Nov-24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36792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8200" y="776316"/>
            <a:ext cx="11353800" cy="7350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432FF"/>
              </a:buClr>
              <a:buSzPts val="28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8200" y="1639018"/>
            <a:ext cx="10515600" cy="46357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8"/>
          <p:cNvSpPr txBox="1">
            <a:spLocks noGrp="1"/>
          </p:cNvSpPr>
          <p:nvPr>
            <p:ph type="dt" idx="10"/>
          </p:nvPr>
        </p:nvSpPr>
        <p:spPr>
          <a:xfrm>
            <a:off x="838200" y="6419850"/>
            <a:ext cx="19659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8"/>
          <p:cNvSpPr txBox="1">
            <a:spLocks noGrp="1"/>
          </p:cNvSpPr>
          <p:nvPr>
            <p:ph type="sldNum" idx="12"/>
          </p:nvPr>
        </p:nvSpPr>
        <p:spPr>
          <a:xfrm>
            <a:off x="9918700" y="6419850"/>
            <a:ext cx="14351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831850" y="1194816"/>
            <a:ext cx="10515600" cy="336765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432FF"/>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831850" y="4589463"/>
            <a:ext cx="10515600" cy="16173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29"/>
          <p:cNvSpPr txBox="1">
            <a:spLocks noGrp="1"/>
          </p:cNvSpPr>
          <p:nvPr>
            <p:ph type="dt" idx="10"/>
          </p:nvPr>
        </p:nvSpPr>
        <p:spPr>
          <a:xfrm>
            <a:off x="838200" y="6419850"/>
            <a:ext cx="19659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9"/>
          <p:cNvSpPr txBox="1">
            <a:spLocks noGrp="1"/>
          </p:cNvSpPr>
          <p:nvPr>
            <p:ph type="sldNum" idx="12"/>
          </p:nvPr>
        </p:nvSpPr>
        <p:spPr>
          <a:xfrm>
            <a:off x="9918700" y="6419850"/>
            <a:ext cx="14351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1"/>
        <p:cNvGrpSpPr/>
        <p:nvPr/>
      </p:nvGrpSpPr>
      <p:grpSpPr>
        <a:xfrm>
          <a:off x="0" y="0"/>
          <a:ext cx="0" cy="0"/>
          <a:chOff x="0" y="0"/>
          <a:chExt cx="0" cy="0"/>
        </a:xfrm>
      </p:grpSpPr>
      <p:sp>
        <p:nvSpPr>
          <p:cNvPr id="42" name="Google Shape;42;p30"/>
          <p:cNvSpPr txBox="1">
            <a:spLocks noGrp="1"/>
          </p:cNvSpPr>
          <p:nvPr>
            <p:ph type="body" idx="1"/>
          </p:nvPr>
        </p:nvSpPr>
        <p:spPr>
          <a:xfrm>
            <a:off x="838200" y="752265"/>
            <a:ext cx="5181600" cy="544071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30"/>
          <p:cNvSpPr txBox="1">
            <a:spLocks noGrp="1"/>
          </p:cNvSpPr>
          <p:nvPr>
            <p:ph type="body" idx="2"/>
          </p:nvPr>
        </p:nvSpPr>
        <p:spPr>
          <a:xfrm>
            <a:off x="6172200" y="752265"/>
            <a:ext cx="5181600" cy="544071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dt" idx="10"/>
          </p:nvPr>
        </p:nvSpPr>
        <p:spPr>
          <a:xfrm>
            <a:off x="838200" y="6419850"/>
            <a:ext cx="19659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0"/>
          <p:cNvSpPr txBox="1">
            <a:spLocks noGrp="1"/>
          </p:cNvSpPr>
          <p:nvPr>
            <p:ph type="sldNum" idx="12"/>
          </p:nvPr>
        </p:nvSpPr>
        <p:spPr>
          <a:xfrm>
            <a:off x="9918700" y="6419850"/>
            <a:ext cx="14351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46"/>
        <p:cNvGrpSpPr/>
        <p:nvPr/>
      </p:nvGrpSpPr>
      <p:grpSpPr>
        <a:xfrm>
          <a:off x="0" y="0"/>
          <a:ext cx="0" cy="0"/>
          <a:chOff x="0" y="0"/>
          <a:chExt cx="0" cy="0"/>
        </a:xfrm>
      </p:grpSpPr>
      <p:sp>
        <p:nvSpPr>
          <p:cNvPr id="47" name="Google Shape;47;p31"/>
          <p:cNvSpPr txBox="1">
            <a:spLocks noGrp="1"/>
          </p:cNvSpPr>
          <p:nvPr>
            <p:ph type="body" idx="1"/>
          </p:nvPr>
        </p:nvSpPr>
        <p:spPr>
          <a:xfrm>
            <a:off x="838200" y="752265"/>
            <a:ext cx="5181600" cy="544071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1"/>
          <p:cNvSpPr txBox="1">
            <a:spLocks noGrp="1"/>
          </p:cNvSpPr>
          <p:nvPr>
            <p:ph type="body" idx="2"/>
          </p:nvPr>
        </p:nvSpPr>
        <p:spPr>
          <a:xfrm>
            <a:off x="6172200" y="752265"/>
            <a:ext cx="5181600" cy="544071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1"/>
          <p:cNvSpPr txBox="1">
            <a:spLocks noGrp="1"/>
          </p:cNvSpPr>
          <p:nvPr>
            <p:ph type="dt" idx="10"/>
          </p:nvPr>
        </p:nvSpPr>
        <p:spPr>
          <a:xfrm>
            <a:off x="838200" y="6419850"/>
            <a:ext cx="19659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1"/>
          <p:cNvSpPr txBox="1">
            <a:spLocks noGrp="1"/>
          </p:cNvSpPr>
          <p:nvPr>
            <p:ph type="sldNum" idx="12"/>
          </p:nvPr>
        </p:nvSpPr>
        <p:spPr>
          <a:xfrm>
            <a:off x="9918700" y="6419850"/>
            <a:ext cx="14351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1"/>
        <p:cNvGrpSpPr/>
        <p:nvPr/>
      </p:nvGrpSpPr>
      <p:grpSpPr>
        <a:xfrm>
          <a:off x="0" y="0"/>
          <a:ext cx="0" cy="0"/>
          <a:chOff x="0" y="0"/>
          <a:chExt cx="0" cy="0"/>
        </a:xfrm>
      </p:grpSpPr>
      <p:sp>
        <p:nvSpPr>
          <p:cNvPr id="52" name="Google Shape;52;p32"/>
          <p:cNvSpPr txBox="1">
            <a:spLocks noGrp="1"/>
          </p:cNvSpPr>
          <p:nvPr>
            <p:ph type="body" idx="1"/>
          </p:nvPr>
        </p:nvSpPr>
        <p:spPr>
          <a:xfrm>
            <a:off x="839788" y="780367"/>
            <a:ext cx="5157787" cy="2700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2"/>
          <p:cNvSpPr txBox="1">
            <a:spLocks noGrp="1"/>
          </p:cNvSpPr>
          <p:nvPr>
            <p:ph type="body" idx="2"/>
          </p:nvPr>
        </p:nvSpPr>
        <p:spPr>
          <a:xfrm>
            <a:off x="6172200" y="780367"/>
            <a:ext cx="5183188" cy="2700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2"/>
          <p:cNvSpPr txBox="1">
            <a:spLocks noGrp="1"/>
          </p:cNvSpPr>
          <p:nvPr>
            <p:ph type="dt" idx="10"/>
          </p:nvPr>
        </p:nvSpPr>
        <p:spPr>
          <a:xfrm>
            <a:off x="838200" y="6419850"/>
            <a:ext cx="19659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2"/>
          <p:cNvSpPr txBox="1">
            <a:spLocks noGrp="1"/>
          </p:cNvSpPr>
          <p:nvPr>
            <p:ph type="sldNum" idx="12"/>
          </p:nvPr>
        </p:nvSpPr>
        <p:spPr>
          <a:xfrm>
            <a:off x="9918700" y="6419850"/>
            <a:ext cx="14351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32"/>
          <p:cNvSpPr txBox="1">
            <a:spLocks noGrp="1"/>
          </p:cNvSpPr>
          <p:nvPr>
            <p:ph type="body" idx="3"/>
          </p:nvPr>
        </p:nvSpPr>
        <p:spPr>
          <a:xfrm>
            <a:off x="839788" y="3574366"/>
            <a:ext cx="5157787" cy="2700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2"/>
          <p:cNvSpPr txBox="1">
            <a:spLocks noGrp="1"/>
          </p:cNvSpPr>
          <p:nvPr>
            <p:ph type="body" idx="4"/>
          </p:nvPr>
        </p:nvSpPr>
        <p:spPr>
          <a:xfrm>
            <a:off x="6172200" y="3574367"/>
            <a:ext cx="5183188" cy="2700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839788" y="755214"/>
            <a:ext cx="3932237" cy="7895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432FF"/>
              </a:buClr>
              <a:buSzPts val="2800"/>
              <a:buFont typeface="Aria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5183188" y="755215"/>
            <a:ext cx="6172200" cy="5439197"/>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839788" y="1544774"/>
            <a:ext cx="3932237" cy="46496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838200" y="6419850"/>
            <a:ext cx="19659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4"/>
          <p:cNvSpPr txBox="1">
            <a:spLocks noGrp="1"/>
          </p:cNvSpPr>
          <p:nvPr>
            <p:ph type="sldNum" idx="12"/>
          </p:nvPr>
        </p:nvSpPr>
        <p:spPr>
          <a:xfrm>
            <a:off x="9918700" y="6419850"/>
            <a:ext cx="14351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5"/>
          <p:cNvSpPr txBox="1">
            <a:spLocks noGrp="1"/>
          </p:cNvSpPr>
          <p:nvPr>
            <p:ph type="title"/>
          </p:nvPr>
        </p:nvSpPr>
        <p:spPr>
          <a:xfrm>
            <a:off x="839788" y="795243"/>
            <a:ext cx="3932237" cy="77724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432FF"/>
              </a:buClr>
              <a:buSzPts val="2800"/>
              <a:buFont typeface="Aria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5"/>
          <p:cNvSpPr>
            <a:spLocks noGrp="1"/>
          </p:cNvSpPr>
          <p:nvPr>
            <p:ph type="pic" idx="2"/>
          </p:nvPr>
        </p:nvSpPr>
        <p:spPr>
          <a:xfrm>
            <a:off x="5183188" y="795242"/>
            <a:ext cx="6172200" cy="5396557"/>
          </a:xfrm>
          <a:prstGeom prst="rect">
            <a:avLst/>
          </a:prstGeom>
          <a:noFill/>
          <a:ln>
            <a:noFill/>
          </a:ln>
        </p:spPr>
      </p:sp>
      <p:sp>
        <p:nvSpPr>
          <p:cNvPr id="67" name="Google Shape;67;p35"/>
          <p:cNvSpPr txBox="1">
            <a:spLocks noGrp="1"/>
          </p:cNvSpPr>
          <p:nvPr>
            <p:ph type="body" idx="1"/>
          </p:nvPr>
        </p:nvSpPr>
        <p:spPr>
          <a:xfrm>
            <a:off x="839788" y="1572483"/>
            <a:ext cx="3932237" cy="461931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35"/>
          <p:cNvSpPr txBox="1">
            <a:spLocks noGrp="1"/>
          </p:cNvSpPr>
          <p:nvPr>
            <p:ph type="dt" idx="10"/>
          </p:nvPr>
        </p:nvSpPr>
        <p:spPr>
          <a:xfrm>
            <a:off x="838200" y="6419850"/>
            <a:ext cx="19659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5"/>
          <p:cNvSpPr txBox="1">
            <a:spLocks noGrp="1"/>
          </p:cNvSpPr>
          <p:nvPr>
            <p:ph type="sldNum" idx="12"/>
          </p:nvPr>
        </p:nvSpPr>
        <p:spPr>
          <a:xfrm>
            <a:off x="9918700" y="6419850"/>
            <a:ext cx="14351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0"/>
        <p:cNvGrpSpPr/>
        <p:nvPr/>
      </p:nvGrpSpPr>
      <p:grpSpPr>
        <a:xfrm>
          <a:off x="0" y="0"/>
          <a:ext cx="0" cy="0"/>
          <a:chOff x="0" y="0"/>
          <a:chExt cx="0" cy="0"/>
        </a:xfrm>
      </p:grpSpPr>
      <p:sp>
        <p:nvSpPr>
          <p:cNvPr id="71" name="Google Shape;71;p36"/>
          <p:cNvSpPr txBox="1">
            <a:spLocks noGrp="1"/>
          </p:cNvSpPr>
          <p:nvPr>
            <p:ph type="dt" idx="10"/>
          </p:nvPr>
        </p:nvSpPr>
        <p:spPr>
          <a:xfrm>
            <a:off x="838200" y="6419850"/>
            <a:ext cx="19659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6"/>
          <p:cNvSpPr txBox="1">
            <a:spLocks noGrp="1"/>
          </p:cNvSpPr>
          <p:nvPr>
            <p:ph type="sldNum" idx="12"/>
          </p:nvPr>
        </p:nvSpPr>
        <p:spPr>
          <a:xfrm>
            <a:off x="9918700" y="6419850"/>
            <a:ext cx="14351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36"/>
          <p:cNvSpPr>
            <a:spLocks noGrp="1"/>
          </p:cNvSpPr>
          <p:nvPr>
            <p:ph type="chart" idx="2"/>
          </p:nvPr>
        </p:nvSpPr>
        <p:spPr>
          <a:xfrm>
            <a:off x="6217920" y="791718"/>
            <a:ext cx="5657088" cy="53530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 name="Google Shape;74;p36"/>
          <p:cNvSpPr txBox="1">
            <a:spLocks noGrp="1"/>
          </p:cNvSpPr>
          <p:nvPr>
            <p:ph type="title"/>
          </p:nvPr>
        </p:nvSpPr>
        <p:spPr>
          <a:xfrm>
            <a:off x="838200" y="776316"/>
            <a:ext cx="5148072" cy="7350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432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6"/>
          <p:cNvSpPr txBox="1">
            <a:spLocks noGrp="1"/>
          </p:cNvSpPr>
          <p:nvPr>
            <p:ph type="body" idx="1"/>
          </p:nvPr>
        </p:nvSpPr>
        <p:spPr>
          <a:xfrm>
            <a:off x="838199" y="1719262"/>
            <a:ext cx="5148071" cy="44986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p:nvPr/>
        </p:nvSpPr>
        <p:spPr>
          <a:xfrm>
            <a:off x="0" y="6356350"/>
            <a:ext cx="12192000" cy="501650"/>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 name="Google Shape;11;p26"/>
          <p:cNvSpPr/>
          <p:nvPr/>
        </p:nvSpPr>
        <p:spPr>
          <a:xfrm>
            <a:off x="0" y="2279"/>
            <a:ext cx="12192000" cy="720000"/>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 name="Google Shape;12;p26"/>
          <p:cNvSpPr txBox="1">
            <a:spLocks noGrp="1"/>
          </p:cNvSpPr>
          <p:nvPr>
            <p:ph type="title"/>
          </p:nvPr>
        </p:nvSpPr>
        <p:spPr>
          <a:xfrm>
            <a:off x="838200" y="776316"/>
            <a:ext cx="11353800" cy="73507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432FF"/>
              </a:buClr>
              <a:buSzPts val="2800"/>
              <a:buFont typeface="Arial"/>
              <a:buNone/>
              <a:defRPr sz="2800" b="0" i="0" u="none" strike="noStrike" cap="none">
                <a:solidFill>
                  <a:srgbClr val="0432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26"/>
          <p:cNvSpPr txBox="1">
            <a:spLocks noGrp="1"/>
          </p:cNvSpPr>
          <p:nvPr>
            <p:ph type="body" idx="1"/>
          </p:nvPr>
        </p:nvSpPr>
        <p:spPr>
          <a:xfrm>
            <a:off x="838200" y="1639018"/>
            <a:ext cx="10515600" cy="463578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dt" idx="10"/>
          </p:nvPr>
        </p:nvSpPr>
        <p:spPr>
          <a:xfrm>
            <a:off x="838200" y="6419850"/>
            <a:ext cx="196593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6"/>
          <p:cNvSpPr txBox="1">
            <a:spLocks noGrp="1"/>
          </p:cNvSpPr>
          <p:nvPr>
            <p:ph type="sldNum" idx="12"/>
          </p:nvPr>
        </p:nvSpPr>
        <p:spPr>
          <a:xfrm>
            <a:off x="9918700" y="6419850"/>
            <a:ext cx="14351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26"/>
          <p:cNvSpPr txBox="1"/>
          <p:nvPr/>
        </p:nvSpPr>
        <p:spPr>
          <a:xfrm>
            <a:off x="2804138" y="6437898"/>
            <a:ext cx="658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Times New Roman"/>
                <a:ea typeface="Times New Roman"/>
                <a:cs typeface="Times New Roman"/>
                <a:sym typeface="Times New Roman"/>
              </a:rPr>
              <a:t>A centre of excellence in science and technology enriched with GNH values</a:t>
            </a:r>
            <a:endParaRPr sz="1600" b="0" i="0" u="none" strike="noStrike" cap="none">
              <a:solidFill>
                <a:schemeClr val="lt1"/>
              </a:solidFill>
              <a:latin typeface="Times New Roman"/>
              <a:ea typeface="Times New Roman"/>
              <a:cs typeface="Times New Roman"/>
              <a:sym typeface="Times New Roman"/>
            </a:endParaRPr>
          </a:p>
        </p:txBody>
      </p:sp>
      <p:sp>
        <p:nvSpPr>
          <p:cNvPr id="17" name="Google Shape;17;p26"/>
          <p:cNvSpPr txBox="1"/>
          <p:nvPr/>
        </p:nvSpPr>
        <p:spPr>
          <a:xfrm>
            <a:off x="179585" y="80468"/>
            <a:ext cx="936475"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Times New Roman"/>
                <a:ea typeface="Times New Roman"/>
                <a:cs typeface="Times New Roman"/>
                <a:sym typeface="Times New Roman"/>
              </a:rPr>
              <a:t>CST</a:t>
            </a:r>
            <a:endParaRPr sz="1400" b="0" i="0" u="none" strike="noStrike" cap="none">
              <a:solidFill>
                <a:srgbClr val="000000"/>
              </a:solidFill>
              <a:latin typeface="Arial"/>
              <a:ea typeface="Arial"/>
              <a:cs typeface="Arial"/>
              <a:sym typeface="Arial"/>
            </a:endParaRPr>
          </a:p>
        </p:txBody>
      </p:sp>
      <p:cxnSp>
        <p:nvCxnSpPr>
          <p:cNvPr id="18" name="Google Shape;18;p26"/>
          <p:cNvCxnSpPr/>
          <p:nvPr/>
        </p:nvCxnSpPr>
        <p:spPr>
          <a:xfrm>
            <a:off x="1138623" y="74279"/>
            <a:ext cx="0" cy="540000"/>
          </a:xfrm>
          <a:prstGeom prst="straightConnector1">
            <a:avLst/>
          </a:prstGeom>
          <a:noFill/>
          <a:ln w="38100" cap="flat" cmpd="sng">
            <a:solidFill>
              <a:schemeClr val="lt1"/>
            </a:solidFill>
            <a:prstDash val="solid"/>
            <a:miter lim="800000"/>
            <a:headEnd type="none" w="sm" len="sm"/>
            <a:tailEnd type="none" w="sm" len="sm"/>
          </a:ln>
        </p:spPr>
      </p:cxnSp>
      <p:sp>
        <p:nvSpPr>
          <p:cNvPr id="19" name="Google Shape;19;p26"/>
          <p:cNvSpPr txBox="1"/>
          <p:nvPr/>
        </p:nvSpPr>
        <p:spPr>
          <a:xfrm>
            <a:off x="1253733" y="49690"/>
            <a:ext cx="346017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College of Science and Technology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Royal University of Bhutan</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fUJL5SEGki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4098" name="Picture 2" descr="digital logic - SR Flip-Flop: NOR or NAND? - Electrical Engineering Stack  Exchange">
            <a:extLst>
              <a:ext uri="{FF2B5EF4-FFF2-40B4-BE49-F238E27FC236}">
                <a16:creationId xmlns:a16="http://schemas.microsoft.com/office/drawing/2014/main" id="{44818D07-3297-4C42-A070-39F2E1C1DC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841" y="1507960"/>
            <a:ext cx="4532665" cy="2981130"/>
          </a:xfrm>
          <a:prstGeom prst="rect">
            <a:avLst/>
          </a:prstGeom>
          <a:noFill/>
          <a:extLst>
            <a:ext uri="{909E8E84-426E-40DD-AFC4-6F175D3DCCD1}">
              <a14:hiddenFill xmlns:a14="http://schemas.microsoft.com/office/drawing/2010/main">
                <a:solidFill>
                  <a:srgbClr val="FFFFFF"/>
                </a:solidFill>
              </a14:hiddenFill>
            </a:ext>
          </a:extLst>
        </p:spPr>
      </p:pic>
      <p:sp>
        <p:nvSpPr>
          <p:cNvPr id="256" name="Google Shape;256;p1"/>
          <p:cNvSpPr txBox="1">
            <a:spLocks noGrp="1"/>
          </p:cNvSpPr>
          <p:nvPr>
            <p:ph type="ctrTitle"/>
          </p:nvPr>
        </p:nvSpPr>
        <p:spPr>
          <a:xfrm>
            <a:off x="2863624" y="-127515"/>
            <a:ext cx="8921100" cy="2288400"/>
          </a:xfrm>
          <a:prstGeom prst="rect">
            <a:avLst/>
          </a:prstGeom>
          <a:noFill/>
          <a:ln>
            <a:noFill/>
          </a:ln>
        </p:spPr>
        <p:txBody>
          <a:bodyPr spcFirstLastPara="1" wrap="square" lIns="91425" tIns="45700" rIns="91425" bIns="45700" anchor="ctr" anchorCtr="0">
            <a:noAutofit/>
          </a:bodyPr>
          <a:lstStyle/>
          <a:p>
            <a:pPr marL="0" lvl="0" indent="0" algn="ctr" rtl="0">
              <a:lnSpc>
                <a:spcPct val="114000"/>
              </a:lnSpc>
              <a:spcBef>
                <a:spcPts val="0"/>
              </a:spcBef>
              <a:spcAft>
                <a:spcPts val="0"/>
              </a:spcAft>
              <a:buClr>
                <a:schemeClr val="lt1"/>
              </a:buClr>
              <a:buSzPts val="4400"/>
              <a:buFont typeface="Times New Roman"/>
              <a:buNone/>
            </a:pPr>
            <a:r>
              <a:rPr lang="en-US" sz="5400" b="1" dirty="0">
                <a:solidFill>
                  <a:schemeClr val="bg1"/>
                </a:solidFill>
                <a:latin typeface="Times New Roman"/>
                <a:ea typeface="Times New Roman"/>
                <a:cs typeface="Times New Roman"/>
                <a:sym typeface="Times New Roman"/>
              </a:rPr>
              <a:t>SR Latch Design</a:t>
            </a:r>
            <a:endParaRPr sz="5400" b="1" dirty="0">
              <a:solidFill>
                <a:schemeClr val="bg1"/>
              </a:solidFill>
              <a:latin typeface="Times New Roman"/>
              <a:ea typeface="Times New Roman"/>
              <a:cs typeface="Times New Roman"/>
              <a:sym typeface="Times New Roman"/>
            </a:endParaRPr>
          </a:p>
        </p:txBody>
      </p:sp>
      <p:sp>
        <p:nvSpPr>
          <p:cNvPr id="258" name="Google Shape;258;p1"/>
          <p:cNvSpPr txBox="1"/>
          <p:nvPr/>
        </p:nvSpPr>
        <p:spPr>
          <a:xfrm>
            <a:off x="2743199" y="4489090"/>
            <a:ext cx="9041525" cy="2077279"/>
          </a:xfrm>
          <a:prstGeom prst="rect">
            <a:avLst/>
          </a:prstGeom>
          <a:noFill/>
          <a:ln>
            <a:noFill/>
          </a:ln>
        </p:spPr>
        <p:txBody>
          <a:bodyPr spcFirstLastPara="1" wrap="square" lIns="91425" tIns="45700" rIns="91425" bIns="45700" anchor="t" anchorCtr="0">
            <a:normAutofit/>
          </a:bodyPr>
          <a:lstStyle/>
          <a:p>
            <a:pPr marL="0" marR="0" lvl="0" indent="0" algn="ctr" rtl="0">
              <a:lnSpc>
                <a:spcPct val="150000"/>
              </a:lnSpc>
              <a:spcBef>
                <a:spcPts val="0"/>
              </a:spcBef>
              <a:spcAft>
                <a:spcPts val="0"/>
              </a:spcAft>
              <a:buClr>
                <a:schemeClr val="lt1"/>
              </a:buClr>
              <a:buSzPct val="100000"/>
              <a:buFont typeface="Arial"/>
              <a:buNone/>
            </a:pPr>
            <a:r>
              <a:rPr lang="en-US" sz="2400" b="0" i="0" u="none" strike="noStrike" cap="none" spc="600" dirty="0">
                <a:solidFill>
                  <a:schemeClr val="bg1"/>
                </a:solidFill>
                <a:latin typeface="Times New Roman"/>
                <a:ea typeface="Times New Roman"/>
                <a:cs typeface="Times New Roman"/>
                <a:sym typeface="Times New Roman"/>
              </a:rPr>
              <a:t>Module Tutor: </a:t>
            </a:r>
            <a:r>
              <a:rPr lang="en-US" sz="2400" b="1" i="0" u="none" strike="noStrike" cap="none" spc="600" dirty="0">
                <a:solidFill>
                  <a:schemeClr val="bg1"/>
                </a:solidFill>
                <a:latin typeface="Times New Roman"/>
                <a:ea typeface="Times New Roman"/>
                <a:cs typeface="Times New Roman"/>
                <a:sym typeface="Times New Roman"/>
              </a:rPr>
              <a:t>Mr. Vincent Ho</a:t>
            </a:r>
          </a:p>
          <a:p>
            <a:pPr algn="ctr">
              <a:lnSpc>
                <a:spcPct val="150000"/>
              </a:lnSpc>
              <a:buClr>
                <a:schemeClr val="lt1"/>
              </a:buClr>
              <a:buSzPct val="100000"/>
            </a:pPr>
            <a:r>
              <a:rPr lang="en-US" sz="2400" spc="600" dirty="0">
                <a:solidFill>
                  <a:schemeClr val="bg1"/>
                </a:solidFill>
                <a:latin typeface="Times New Roman"/>
                <a:ea typeface="Times New Roman"/>
                <a:cs typeface="Times New Roman"/>
                <a:sym typeface="Times New Roman"/>
              </a:rPr>
              <a:t>Presenter:</a:t>
            </a:r>
            <a:r>
              <a:rPr lang="en-US" sz="2400" b="1" spc="600" dirty="0">
                <a:solidFill>
                  <a:schemeClr val="bg1"/>
                </a:solidFill>
                <a:latin typeface="Times New Roman"/>
                <a:ea typeface="Times New Roman"/>
                <a:cs typeface="Times New Roman"/>
                <a:sym typeface="Times New Roman"/>
              </a:rPr>
              <a:t> Penjor Namgay Tamang</a:t>
            </a:r>
            <a:r>
              <a:rPr lang="en-US" sz="2400" spc="600" dirty="0">
                <a:solidFill>
                  <a:schemeClr val="bg1"/>
                </a:solidFill>
                <a:latin typeface="Times New Roman"/>
                <a:ea typeface="Times New Roman"/>
                <a:cs typeface="Times New Roman"/>
                <a:sym typeface="Times New Roman"/>
              </a:rPr>
              <a:t>(02210181)</a:t>
            </a:r>
            <a:endParaRPr lang="en-US" sz="2400" spc="600" dirty="0">
              <a:solidFill>
                <a:schemeClr val="bg1"/>
              </a:solidFill>
            </a:endParaRPr>
          </a:p>
          <a:p>
            <a:pPr marL="0" marR="0" lvl="0" indent="0" algn="ctr" rtl="0">
              <a:lnSpc>
                <a:spcPct val="150000"/>
              </a:lnSpc>
              <a:spcBef>
                <a:spcPts val="0"/>
              </a:spcBef>
              <a:spcAft>
                <a:spcPts val="0"/>
              </a:spcAft>
              <a:buClr>
                <a:schemeClr val="lt1"/>
              </a:buClr>
              <a:buSzPct val="100000"/>
              <a:buFont typeface="Arial"/>
              <a:buNone/>
            </a:pPr>
            <a:endParaRPr sz="2400" spc="600" dirty="0">
              <a:solidFill>
                <a:schemeClr val="bg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6F75-DAD2-4D98-892A-289982E6E658}"/>
              </a:ext>
            </a:extLst>
          </p:cNvPr>
          <p:cNvSpPr>
            <a:spLocks noGrp="1"/>
          </p:cNvSpPr>
          <p:nvPr>
            <p:ph type="title"/>
          </p:nvPr>
        </p:nvSpPr>
        <p:spPr>
          <a:xfrm>
            <a:off x="3526803" y="763764"/>
            <a:ext cx="5138394" cy="735075"/>
          </a:xfrm>
        </p:spPr>
        <p:txBody>
          <a:bodyPr>
            <a:normAutofit/>
          </a:bodyPr>
          <a:lstStyle/>
          <a:p>
            <a:r>
              <a:rPr lang="en-US" sz="3600" b="1" dirty="0">
                <a:latin typeface="Times New Roman" panose="02020603050405020304" pitchFamily="18" charset="0"/>
                <a:cs typeface="Times New Roman" panose="02020603050405020304" pitchFamily="18" charset="0"/>
              </a:rPr>
              <a:t>Pre Layout Simulation</a:t>
            </a:r>
          </a:p>
        </p:txBody>
      </p:sp>
      <p:sp>
        <p:nvSpPr>
          <p:cNvPr id="4" name="Slide Number Placeholder 3">
            <a:extLst>
              <a:ext uri="{FF2B5EF4-FFF2-40B4-BE49-F238E27FC236}">
                <a16:creationId xmlns:a16="http://schemas.microsoft.com/office/drawing/2014/main" id="{3A7E7793-1DA7-4D2B-9A7A-34884E55A3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6" name="Picture 5">
            <a:extLst>
              <a:ext uri="{FF2B5EF4-FFF2-40B4-BE49-F238E27FC236}">
                <a16:creationId xmlns:a16="http://schemas.microsoft.com/office/drawing/2014/main" id="{CD865514-F1AC-4BE4-B30D-9DCEB0F60AA4}"/>
              </a:ext>
            </a:extLst>
          </p:cNvPr>
          <p:cNvPicPr>
            <a:picLocks noChangeAspect="1"/>
          </p:cNvPicPr>
          <p:nvPr/>
        </p:nvPicPr>
        <p:blipFill>
          <a:blip r:embed="rId2"/>
          <a:stretch>
            <a:fillRect/>
          </a:stretch>
        </p:blipFill>
        <p:spPr>
          <a:xfrm>
            <a:off x="245098" y="1511391"/>
            <a:ext cx="6899800" cy="4450125"/>
          </a:xfrm>
          <a:prstGeom prst="rect">
            <a:avLst/>
          </a:prstGeom>
        </p:spPr>
      </p:pic>
      <p:pic>
        <p:nvPicPr>
          <p:cNvPr id="1026" name="Picture 2" descr="https://static.wixstatic.com/media/c23813_10c7081f860f4065a3574cb8437f8ded~mv2.png">
            <a:extLst>
              <a:ext uri="{FF2B5EF4-FFF2-40B4-BE49-F238E27FC236}">
                <a16:creationId xmlns:a16="http://schemas.microsoft.com/office/drawing/2014/main" id="{0F2B63EF-48E2-4B29-85FA-08925F490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5283" y="2096218"/>
            <a:ext cx="4949994" cy="30248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0AD8D92-3B83-32B4-F11D-D4735AF546A1}"/>
              </a:ext>
            </a:extLst>
          </p:cNvPr>
          <p:cNvSpPr txBox="1"/>
          <p:nvPr/>
        </p:nvSpPr>
        <p:spPr>
          <a:xfrm>
            <a:off x="2419491" y="5974068"/>
            <a:ext cx="2699267" cy="307777"/>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3. Transient Analysis</a:t>
            </a:r>
          </a:p>
        </p:txBody>
      </p:sp>
    </p:spTree>
    <p:extLst>
      <p:ext uri="{BB962C8B-B14F-4D97-AF65-F5344CB8AC3E}">
        <p14:creationId xmlns:p14="http://schemas.microsoft.com/office/powerpoint/2010/main" val="219745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89AD-C8C9-53F7-D20A-A7251153E8C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DRC Test and LVS Test</a:t>
            </a:r>
          </a:p>
        </p:txBody>
      </p:sp>
      <p:sp>
        <p:nvSpPr>
          <p:cNvPr id="4" name="Slide Number Placeholder 3">
            <a:extLst>
              <a:ext uri="{FF2B5EF4-FFF2-40B4-BE49-F238E27FC236}">
                <a16:creationId xmlns:a16="http://schemas.microsoft.com/office/drawing/2014/main" id="{A6B13F22-ECD1-4705-7A50-444817E267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6" name="Picture 5">
            <a:extLst>
              <a:ext uri="{FF2B5EF4-FFF2-40B4-BE49-F238E27FC236}">
                <a16:creationId xmlns:a16="http://schemas.microsoft.com/office/drawing/2014/main" id="{0D23AA76-D9B9-16B5-9AAD-81F60800B804}"/>
              </a:ext>
            </a:extLst>
          </p:cNvPr>
          <p:cNvPicPr>
            <a:picLocks noChangeAspect="1"/>
          </p:cNvPicPr>
          <p:nvPr/>
        </p:nvPicPr>
        <p:blipFill>
          <a:blip r:embed="rId2"/>
          <a:stretch>
            <a:fillRect/>
          </a:stretch>
        </p:blipFill>
        <p:spPr>
          <a:xfrm>
            <a:off x="4857161" y="1459602"/>
            <a:ext cx="8089905" cy="4027927"/>
          </a:xfrm>
          <a:prstGeom prst="rect">
            <a:avLst/>
          </a:prstGeom>
        </p:spPr>
      </p:pic>
      <p:pic>
        <p:nvPicPr>
          <p:cNvPr id="7" name="Picture 6">
            <a:extLst>
              <a:ext uri="{FF2B5EF4-FFF2-40B4-BE49-F238E27FC236}">
                <a16:creationId xmlns:a16="http://schemas.microsoft.com/office/drawing/2014/main" id="{7B2EA22F-A495-49C1-B951-DE0E83335354}"/>
              </a:ext>
            </a:extLst>
          </p:cNvPr>
          <p:cNvPicPr>
            <a:picLocks noChangeAspect="1"/>
          </p:cNvPicPr>
          <p:nvPr/>
        </p:nvPicPr>
        <p:blipFill>
          <a:blip r:embed="rId3"/>
          <a:stretch>
            <a:fillRect/>
          </a:stretch>
        </p:blipFill>
        <p:spPr>
          <a:xfrm>
            <a:off x="941895" y="1957439"/>
            <a:ext cx="3915266" cy="3140370"/>
          </a:xfrm>
          <a:prstGeom prst="rect">
            <a:avLst/>
          </a:prstGeom>
        </p:spPr>
      </p:pic>
      <p:sp>
        <p:nvSpPr>
          <p:cNvPr id="10" name="TextBox 9">
            <a:extLst>
              <a:ext uri="{FF2B5EF4-FFF2-40B4-BE49-F238E27FC236}">
                <a16:creationId xmlns:a16="http://schemas.microsoft.com/office/drawing/2014/main" id="{7D8D343C-FA3F-4603-98EC-7DDAFDB5DF57}"/>
              </a:ext>
            </a:extLst>
          </p:cNvPr>
          <p:cNvSpPr txBox="1"/>
          <p:nvPr/>
        </p:nvSpPr>
        <p:spPr>
          <a:xfrm>
            <a:off x="1853546" y="5543857"/>
            <a:ext cx="2309568" cy="307777"/>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5. No errors in DRC Test</a:t>
            </a:r>
          </a:p>
        </p:txBody>
      </p:sp>
      <p:sp>
        <p:nvSpPr>
          <p:cNvPr id="11" name="TextBox 10">
            <a:extLst>
              <a:ext uri="{FF2B5EF4-FFF2-40B4-BE49-F238E27FC236}">
                <a16:creationId xmlns:a16="http://schemas.microsoft.com/office/drawing/2014/main" id="{AA0BA28D-CBD5-4974-A6CE-0A07556FE1D5}"/>
              </a:ext>
            </a:extLst>
          </p:cNvPr>
          <p:cNvSpPr txBox="1"/>
          <p:nvPr/>
        </p:nvSpPr>
        <p:spPr>
          <a:xfrm>
            <a:off x="7905554" y="5645912"/>
            <a:ext cx="2309568" cy="307777"/>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6. Clean LVS</a:t>
            </a:r>
          </a:p>
        </p:txBody>
      </p:sp>
    </p:spTree>
    <p:extLst>
      <p:ext uri="{BB962C8B-B14F-4D97-AF65-F5344CB8AC3E}">
        <p14:creationId xmlns:p14="http://schemas.microsoft.com/office/powerpoint/2010/main" val="2290071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1876-8B35-68D9-1E0A-CBC96F25567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Layout</a:t>
            </a:r>
          </a:p>
        </p:txBody>
      </p:sp>
      <p:sp>
        <p:nvSpPr>
          <p:cNvPr id="4" name="Slide Number Placeholder 3">
            <a:extLst>
              <a:ext uri="{FF2B5EF4-FFF2-40B4-BE49-F238E27FC236}">
                <a16:creationId xmlns:a16="http://schemas.microsoft.com/office/drawing/2014/main" id="{8E34A7C9-E48C-AE14-A9E7-0149D58257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6" name="Picture 5">
            <a:extLst>
              <a:ext uri="{FF2B5EF4-FFF2-40B4-BE49-F238E27FC236}">
                <a16:creationId xmlns:a16="http://schemas.microsoft.com/office/drawing/2014/main" id="{73A64DDF-58BD-DFC8-AA60-50E7E856D4E8}"/>
              </a:ext>
            </a:extLst>
          </p:cNvPr>
          <p:cNvPicPr>
            <a:picLocks noChangeAspect="1"/>
          </p:cNvPicPr>
          <p:nvPr/>
        </p:nvPicPr>
        <p:blipFill>
          <a:blip r:embed="rId2"/>
          <a:stretch>
            <a:fillRect/>
          </a:stretch>
        </p:blipFill>
        <p:spPr>
          <a:xfrm>
            <a:off x="5793949" y="1450321"/>
            <a:ext cx="5734226" cy="4538545"/>
          </a:xfrm>
          <a:prstGeom prst="rect">
            <a:avLst/>
          </a:prstGeom>
        </p:spPr>
      </p:pic>
      <p:sp>
        <p:nvSpPr>
          <p:cNvPr id="5" name="TextBox 4">
            <a:extLst>
              <a:ext uri="{FF2B5EF4-FFF2-40B4-BE49-F238E27FC236}">
                <a16:creationId xmlns:a16="http://schemas.microsoft.com/office/drawing/2014/main" id="{7A97FD82-31C1-4A7B-B8BB-2162DB2A8FB0}"/>
              </a:ext>
            </a:extLst>
          </p:cNvPr>
          <p:cNvSpPr txBox="1"/>
          <p:nvPr/>
        </p:nvSpPr>
        <p:spPr>
          <a:xfrm>
            <a:off x="5793949" y="5927795"/>
            <a:ext cx="2309568" cy="307777"/>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7. Layout</a:t>
            </a:r>
          </a:p>
        </p:txBody>
      </p:sp>
      <p:pic>
        <p:nvPicPr>
          <p:cNvPr id="7" name="Picture 6">
            <a:extLst>
              <a:ext uri="{FF2B5EF4-FFF2-40B4-BE49-F238E27FC236}">
                <a16:creationId xmlns:a16="http://schemas.microsoft.com/office/drawing/2014/main" id="{3A9B7876-F88D-4FCD-B8C5-F40959088DE2}"/>
              </a:ext>
            </a:extLst>
          </p:cNvPr>
          <p:cNvPicPr>
            <a:picLocks noChangeAspect="1"/>
          </p:cNvPicPr>
          <p:nvPr/>
        </p:nvPicPr>
        <p:blipFill>
          <a:blip r:embed="rId3"/>
          <a:stretch>
            <a:fillRect/>
          </a:stretch>
        </p:blipFill>
        <p:spPr>
          <a:xfrm>
            <a:off x="1155776" y="1450321"/>
            <a:ext cx="4638173" cy="4538545"/>
          </a:xfrm>
          <a:prstGeom prst="rect">
            <a:avLst/>
          </a:prstGeom>
        </p:spPr>
      </p:pic>
    </p:spTree>
    <p:extLst>
      <p:ext uri="{BB962C8B-B14F-4D97-AF65-F5344CB8AC3E}">
        <p14:creationId xmlns:p14="http://schemas.microsoft.com/office/powerpoint/2010/main" val="177907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31C4-77D7-4131-A32C-5E4C237C86A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SR Latch Layout</a:t>
            </a:r>
          </a:p>
        </p:txBody>
      </p:sp>
      <p:pic>
        <p:nvPicPr>
          <p:cNvPr id="5" name="Picture 4">
            <a:extLst>
              <a:ext uri="{FF2B5EF4-FFF2-40B4-BE49-F238E27FC236}">
                <a16:creationId xmlns:a16="http://schemas.microsoft.com/office/drawing/2014/main" id="{D57F8288-D118-4F80-BF44-D3E08C892095}"/>
              </a:ext>
            </a:extLst>
          </p:cNvPr>
          <p:cNvPicPr>
            <a:picLocks noChangeAspect="1"/>
          </p:cNvPicPr>
          <p:nvPr/>
        </p:nvPicPr>
        <p:blipFill>
          <a:blip r:embed="rId2"/>
          <a:stretch>
            <a:fillRect/>
          </a:stretch>
        </p:blipFill>
        <p:spPr>
          <a:xfrm>
            <a:off x="3129099" y="1412976"/>
            <a:ext cx="5232477" cy="4668708"/>
          </a:xfrm>
          <a:prstGeom prst="rect">
            <a:avLst/>
          </a:prstGeom>
        </p:spPr>
      </p:pic>
      <p:sp>
        <p:nvSpPr>
          <p:cNvPr id="4" name="Slide Number Placeholder 3">
            <a:extLst>
              <a:ext uri="{FF2B5EF4-FFF2-40B4-BE49-F238E27FC236}">
                <a16:creationId xmlns:a16="http://schemas.microsoft.com/office/drawing/2014/main" id="{E070771C-7EFC-4793-B5DE-C353350C9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509835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76BA-93F4-45F0-836A-EA34E3B307BF}"/>
              </a:ext>
            </a:extLst>
          </p:cNvPr>
          <p:cNvSpPr>
            <a:spLocks noGrp="1"/>
          </p:cNvSpPr>
          <p:nvPr>
            <p:ph type="title"/>
          </p:nvPr>
        </p:nvSpPr>
        <p:spPr/>
        <p:txBody>
          <a:bodyPr>
            <a:normAutofit/>
          </a:bodyPr>
          <a:lstStyle/>
          <a:p>
            <a:r>
              <a:rPr lang="en-US" sz="3600" b="1">
                <a:latin typeface="Times New Roman" panose="02020603050405020304" pitchFamily="18" charset="0"/>
                <a:cs typeface="Times New Roman" panose="02020603050405020304" pitchFamily="18" charset="0"/>
              </a:rPr>
              <a:t>AV_Extracted</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F00D4BE-7AAD-4BAA-A7B3-F0DFD0C24C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Picture 4">
            <a:extLst>
              <a:ext uri="{FF2B5EF4-FFF2-40B4-BE49-F238E27FC236}">
                <a16:creationId xmlns:a16="http://schemas.microsoft.com/office/drawing/2014/main" id="{7C8D8AB4-4186-4F4C-8DA6-3852F8E0CF63}"/>
              </a:ext>
            </a:extLst>
          </p:cNvPr>
          <p:cNvPicPr>
            <a:picLocks noChangeAspect="1"/>
          </p:cNvPicPr>
          <p:nvPr/>
        </p:nvPicPr>
        <p:blipFill rotWithShape="1">
          <a:blip r:embed="rId2"/>
          <a:srcRect l="13344" r="28880"/>
          <a:stretch/>
        </p:blipFill>
        <p:spPr>
          <a:xfrm>
            <a:off x="2458856" y="1361014"/>
            <a:ext cx="5961184" cy="4720670"/>
          </a:xfrm>
          <a:prstGeom prst="rect">
            <a:avLst/>
          </a:prstGeom>
        </p:spPr>
      </p:pic>
    </p:spTree>
    <p:extLst>
      <p:ext uri="{BB962C8B-B14F-4D97-AF65-F5344CB8AC3E}">
        <p14:creationId xmlns:p14="http://schemas.microsoft.com/office/powerpoint/2010/main" val="3757412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E8B0-AC65-4470-AC1A-C44BEDE0F2A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Post Layout Simulations</a:t>
            </a:r>
          </a:p>
        </p:txBody>
      </p:sp>
      <p:sp>
        <p:nvSpPr>
          <p:cNvPr id="4" name="Slide Number Placeholder 3">
            <a:extLst>
              <a:ext uri="{FF2B5EF4-FFF2-40B4-BE49-F238E27FC236}">
                <a16:creationId xmlns:a16="http://schemas.microsoft.com/office/drawing/2014/main" id="{EE38AEF0-8E73-4502-B908-8E1D2F6E22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Picture 4">
            <a:extLst>
              <a:ext uri="{FF2B5EF4-FFF2-40B4-BE49-F238E27FC236}">
                <a16:creationId xmlns:a16="http://schemas.microsoft.com/office/drawing/2014/main" id="{DFD3D8D6-34C4-4545-99B1-A0AC9166F61C}"/>
              </a:ext>
            </a:extLst>
          </p:cNvPr>
          <p:cNvPicPr>
            <a:picLocks noChangeAspect="1"/>
          </p:cNvPicPr>
          <p:nvPr/>
        </p:nvPicPr>
        <p:blipFill>
          <a:blip r:embed="rId2"/>
          <a:stretch>
            <a:fillRect/>
          </a:stretch>
        </p:blipFill>
        <p:spPr>
          <a:xfrm>
            <a:off x="3374798" y="1323660"/>
            <a:ext cx="5957738" cy="4561752"/>
          </a:xfrm>
          <a:prstGeom prst="rect">
            <a:avLst/>
          </a:prstGeom>
        </p:spPr>
      </p:pic>
    </p:spTree>
    <p:extLst>
      <p:ext uri="{BB962C8B-B14F-4D97-AF65-F5344CB8AC3E}">
        <p14:creationId xmlns:p14="http://schemas.microsoft.com/office/powerpoint/2010/main" val="4200198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FA007-91D6-CA01-BCE9-AECF1EC7BA1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22D20B7-3F82-4D93-81C3-29A4DCF1563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Standard Value</a:t>
            </a:r>
          </a:p>
        </p:txBody>
      </p:sp>
      <p:pic>
        <p:nvPicPr>
          <p:cNvPr id="8" name="Picture 7">
            <a:extLst>
              <a:ext uri="{FF2B5EF4-FFF2-40B4-BE49-F238E27FC236}">
                <a16:creationId xmlns:a16="http://schemas.microsoft.com/office/drawing/2014/main" id="{4E152AA2-73E3-4F2D-B7B9-516E4812D578}"/>
              </a:ext>
            </a:extLst>
          </p:cNvPr>
          <p:cNvPicPr>
            <a:picLocks noChangeAspect="1"/>
          </p:cNvPicPr>
          <p:nvPr/>
        </p:nvPicPr>
        <p:blipFill>
          <a:blip r:embed="rId2"/>
          <a:stretch>
            <a:fillRect/>
          </a:stretch>
        </p:blipFill>
        <p:spPr>
          <a:xfrm>
            <a:off x="948171" y="1943171"/>
            <a:ext cx="10485103" cy="2971657"/>
          </a:xfrm>
          <a:prstGeom prst="rect">
            <a:avLst/>
          </a:prstGeom>
        </p:spPr>
      </p:pic>
    </p:spTree>
    <p:extLst>
      <p:ext uri="{BB962C8B-B14F-4D97-AF65-F5344CB8AC3E}">
        <p14:creationId xmlns:p14="http://schemas.microsoft.com/office/powerpoint/2010/main" val="374095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FA007-91D6-CA01-BCE9-AECF1EC7BA11}"/>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BA203E8-6D6A-B75A-E370-85C72C996E07}"/>
              </a:ext>
            </a:extLst>
          </p:cNvPr>
          <p:cNvGraphicFramePr>
            <a:graphicFrameLocks noGrp="1"/>
          </p:cNvGraphicFramePr>
          <p:nvPr>
            <p:extLst>
              <p:ext uri="{D42A27DB-BD31-4B8C-83A1-F6EECF244321}">
                <p14:modId xmlns:p14="http://schemas.microsoft.com/office/powerpoint/2010/main" val="3253064091"/>
              </p:ext>
            </p:extLst>
          </p:nvPr>
        </p:nvGraphicFramePr>
        <p:xfrm>
          <a:off x="838199" y="1811737"/>
          <a:ext cx="10803905" cy="3863199"/>
        </p:xfrm>
        <a:graphic>
          <a:graphicData uri="http://schemas.openxmlformats.org/drawingml/2006/table">
            <a:tbl>
              <a:tblPr firstRow="1" firstCol="1" bandRow="1">
                <a:tableStyleId>{5C22544A-7EE6-4342-B048-85BDC9FD1C3A}</a:tableStyleId>
              </a:tblPr>
              <a:tblGrid>
                <a:gridCol w="1800458">
                  <a:extLst>
                    <a:ext uri="{9D8B030D-6E8A-4147-A177-3AD203B41FA5}">
                      <a16:colId xmlns:a16="http://schemas.microsoft.com/office/drawing/2014/main" val="1734070548"/>
                    </a:ext>
                  </a:extLst>
                </a:gridCol>
                <a:gridCol w="1800458">
                  <a:extLst>
                    <a:ext uri="{9D8B030D-6E8A-4147-A177-3AD203B41FA5}">
                      <a16:colId xmlns:a16="http://schemas.microsoft.com/office/drawing/2014/main" val="1707751943"/>
                    </a:ext>
                  </a:extLst>
                </a:gridCol>
                <a:gridCol w="1800458">
                  <a:extLst>
                    <a:ext uri="{9D8B030D-6E8A-4147-A177-3AD203B41FA5}">
                      <a16:colId xmlns:a16="http://schemas.microsoft.com/office/drawing/2014/main" val="3071623294"/>
                    </a:ext>
                  </a:extLst>
                </a:gridCol>
                <a:gridCol w="1800458">
                  <a:extLst>
                    <a:ext uri="{9D8B030D-6E8A-4147-A177-3AD203B41FA5}">
                      <a16:colId xmlns:a16="http://schemas.microsoft.com/office/drawing/2014/main" val="2764427502"/>
                    </a:ext>
                  </a:extLst>
                </a:gridCol>
                <a:gridCol w="1800458">
                  <a:extLst>
                    <a:ext uri="{9D8B030D-6E8A-4147-A177-3AD203B41FA5}">
                      <a16:colId xmlns:a16="http://schemas.microsoft.com/office/drawing/2014/main" val="2455190629"/>
                    </a:ext>
                  </a:extLst>
                </a:gridCol>
                <a:gridCol w="1801615">
                  <a:extLst>
                    <a:ext uri="{9D8B030D-6E8A-4147-A177-3AD203B41FA5}">
                      <a16:colId xmlns:a16="http://schemas.microsoft.com/office/drawing/2014/main" val="736047011"/>
                    </a:ext>
                  </a:extLst>
                </a:gridCol>
              </a:tblGrid>
              <a:tr h="1789475">
                <a:tc>
                  <a:txBody>
                    <a:bodyPr/>
                    <a:lstStyle/>
                    <a:p>
                      <a:pPr marL="0" marR="0" algn="ctr">
                        <a:lnSpc>
                          <a:spcPct val="15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Type</a:t>
                      </a:r>
                    </a:p>
                  </a:txBody>
                  <a:tcPr marL="68580" marR="68580" marT="0" marB="0"/>
                </a:tc>
                <a:tc>
                  <a:txBody>
                    <a:bodyPr/>
                    <a:lstStyle/>
                    <a:p>
                      <a:pPr marL="0" marR="0"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Static Power</a:t>
                      </a:r>
                    </a:p>
                    <a:p>
                      <a:pPr marL="0" marR="0"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(nW)</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Dynamic </a:t>
                      </a:r>
                    </a:p>
                    <a:p>
                      <a:pPr marL="0" marR="0" algn="ctr">
                        <a:lnSpc>
                          <a:spcPct val="15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Power</a:t>
                      </a:r>
                    </a:p>
                    <a:p>
                      <a:pPr marL="0" marR="0" algn="ctr">
                        <a:lnSpc>
                          <a:spcPct val="15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(uW)</a:t>
                      </a:r>
                    </a:p>
                  </a:txBody>
                  <a:tcPr marL="68580" marR="68580" marT="0" marB="0"/>
                </a:tc>
                <a:tc>
                  <a:txBody>
                    <a:bodyPr/>
                    <a:lstStyle/>
                    <a:p>
                      <a:pPr marL="0" marR="0"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Rise Time</a:t>
                      </a:r>
                    </a:p>
                    <a:p>
                      <a:pPr marL="0" marR="0"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(psec)</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Fall Time</a:t>
                      </a:r>
                    </a:p>
                    <a:p>
                      <a:pPr marL="0" marR="0"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(psec)</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Delay</a:t>
                      </a:r>
                    </a:p>
                    <a:p>
                      <a:pPr marL="0" marR="0"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(ps)</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7608316"/>
                  </a:ext>
                </a:extLst>
              </a:tr>
              <a:tr h="1036862">
                <a:tc>
                  <a:txBody>
                    <a:bodyPr/>
                    <a:lstStyle/>
                    <a:p>
                      <a:pPr marL="0" marR="0" algn="ctr">
                        <a:lnSpc>
                          <a:spcPct val="15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Pre Layout Simulation</a:t>
                      </a:r>
                    </a:p>
                  </a:txBody>
                  <a:tcPr marL="68580" marR="68580" marT="0" marB="0"/>
                </a:tc>
                <a:tc>
                  <a:txBody>
                    <a:bodyPr/>
                    <a:lstStyle/>
                    <a:p>
                      <a:pPr marL="0" marR="0" algn="ctr">
                        <a:lnSpc>
                          <a:spcPct val="15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25.66</a:t>
                      </a:r>
                    </a:p>
                  </a:txBody>
                  <a:tcPr marL="68580" marR="68580" marT="0" marB="0"/>
                </a:tc>
                <a:tc>
                  <a:txBody>
                    <a:bodyPr/>
                    <a:lstStyle/>
                    <a:p>
                      <a:pPr marL="0" marR="0" algn="ctr">
                        <a:lnSpc>
                          <a:spcPct val="15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0.34</a:t>
                      </a:r>
                    </a:p>
                  </a:txBody>
                  <a:tcPr marL="68580" marR="68580" marT="0" marB="0"/>
                </a:tc>
                <a:tc>
                  <a:txBody>
                    <a:bodyPr/>
                    <a:lstStyle/>
                    <a:p>
                      <a:pPr marL="0" marR="0" algn="ctr">
                        <a:lnSpc>
                          <a:spcPct val="15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15.11</a:t>
                      </a:r>
                    </a:p>
                  </a:txBody>
                  <a:tcPr marL="68580" marR="68580" marT="0" marB="0"/>
                </a:tc>
                <a:tc>
                  <a:txBody>
                    <a:bodyPr/>
                    <a:lstStyle/>
                    <a:p>
                      <a:pPr marL="0" marR="0"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25.73</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35</a:t>
                      </a:r>
                    </a:p>
                  </a:txBody>
                  <a:tcPr marL="68580" marR="68580" marT="0" marB="0"/>
                </a:tc>
                <a:extLst>
                  <a:ext uri="{0D108BD9-81ED-4DB2-BD59-A6C34878D82A}">
                    <a16:rowId xmlns:a16="http://schemas.microsoft.com/office/drawing/2014/main" val="3415558349"/>
                  </a:ext>
                </a:extLst>
              </a:tr>
              <a:tr h="1036862">
                <a:tc>
                  <a:txBody>
                    <a:bodyPr/>
                    <a:lstStyle/>
                    <a:p>
                      <a:pPr marL="0" marR="0" algn="ctr">
                        <a:lnSpc>
                          <a:spcPct val="15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Post Layout</a:t>
                      </a:r>
                    </a:p>
                    <a:p>
                      <a:pPr marL="0" marR="0" algn="ctr">
                        <a:lnSpc>
                          <a:spcPct val="15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Simulation</a:t>
                      </a:r>
                    </a:p>
                  </a:txBody>
                  <a:tcPr marL="68580" marR="68580" marT="0" marB="0"/>
                </a:tc>
                <a:tc>
                  <a:txBody>
                    <a:bodyPr/>
                    <a:lstStyle/>
                    <a:p>
                      <a:pPr marL="0" marR="0" algn="ctr">
                        <a:lnSpc>
                          <a:spcPct val="15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52.554</a:t>
                      </a:r>
                    </a:p>
                  </a:txBody>
                  <a:tcPr marL="68580" marR="68580" marT="0" marB="0"/>
                </a:tc>
                <a:tc>
                  <a:txBody>
                    <a:bodyPr/>
                    <a:lstStyle/>
                    <a:p>
                      <a:pPr marL="0" marR="0" algn="ctr">
                        <a:lnSpc>
                          <a:spcPct val="15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0.71</a:t>
                      </a:r>
                    </a:p>
                  </a:txBody>
                  <a:tcPr marL="68580" marR="68580" marT="0" marB="0"/>
                </a:tc>
                <a:tc>
                  <a:txBody>
                    <a:bodyPr/>
                    <a:lstStyle/>
                    <a:p>
                      <a:pPr marL="0" marR="0" algn="ctr">
                        <a:lnSpc>
                          <a:spcPct val="15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25.32</a:t>
                      </a:r>
                    </a:p>
                  </a:txBody>
                  <a:tcPr marL="68580" marR="68580" marT="0" marB="0"/>
                </a:tc>
                <a:tc>
                  <a:txBody>
                    <a:bodyPr/>
                    <a:lstStyle/>
                    <a:p>
                      <a:pPr marL="0" marR="0" algn="ctr">
                        <a:lnSpc>
                          <a:spcPct val="15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37.4</a:t>
                      </a:r>
                    </a:p>
                  </a:txBody>
                  <a:tcPr marL="68580" marR="68580" marT="0" marB="0"/>
                </a:tc>
                <a:tc>
                  <a:txBody>
                    <a:bodyPr/>
                    <a:lstStyle/>
                    <a:p>
                      <a:pPr marL="0" marR="0" algn="ctr">
                        <a:lnSpc>
                          <a:spcPct val="15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60</a:t>
                      </a:r>
                    </a:p>
                  </a:txBody>
                  <a:tcPr marL="68580" marR="68580" marT="0" marB="0"/>
                </a:tc>
                <a:extLst>
                  <a:ext uri="{0D108BD9-81ED-4DB2-BD59-A6C34878D82A}">
                    <a16:rowId xmlns:a16="http://schemas.microsoft.com/office/drawing/2014/main" val="3882299931"/>
                  </a:ext>
                </a:extLst>
              </a:tr>
            </a:tbl>
          </a:graphicData>
        </a:graphic>
      </p:graphicFrame>
      <p:sp>
        <p:nvSpPr>
          <p:cNvPr id="5" name="Title 4">
            <a:extLst>
              <a:ext uri="{FF2B5EF4-FFF2-40B4-BE49-F238E27FC236}">
                <a16:creationId xmlns:a16="http://schemas.microsoft.com/office/drawing/2014/main" id="{28463A3D-40FA-441F-9504-B85FC4EBF27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 and Analysis</a:t>
            </a:r>
          </a:p>
        </p:txBody>
      </p:sp>
    </p:spTree>
    <p:extLst>
      <p:ext uri="{BB962C8B-B14F-4D97-AF65-F5344CB8AC3E}">
        <p14:creationId xmlns:p14="http://schemas.microsoft.com/office/powerpoint/2010/main" val="4246180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5C97-FBB3-40EF-83B2-78B4B6BF4A9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Result and Analysis</a:t>
            </a:r>
          </a:p>
        </p:txBody>
      </p:sp>
      <p:sp>
        <p:nvSpPr>
          <p:cNvPr id="3" name="Text Placeholder 2">
            <a:extLst>
              <a:ext uri="{FF2B5EF4-FFF2-40B4-BE49-F238E27FC236}">
                <a16:creationId xmlns:a16="http://schemas.microsoft.com/office/drawing/2014/main" id="{19A07B94-9FBB-4C1E-8911-81ABFE9AD60C}"/>
              </a:ext>
            </a:extLst>
          </p:cNvPr>
          <p:cNvSpPr>
            <a:spLocks noGrp="1"/>
          </p:cNvSpPr>
          <p:nvPr>
            <p:ph type="body" idx="1"/>
          </p:nvPr>
        </p:nvSpPr>
        <p:spPr>
          <a:xfrm>
            <a:off x="391998" y="1234912"/>
            <a:ext cx="11353800" cy="5039890"/>
          </a:xfrm>
        </p:spPr>
        <p:txBody>
          <a:bodyPr>
            <a:normAutofit lnSpcReduction="10000"/>
          </a:bodyPr>
          <a:lstStyle/>
          <a:p>
            <a:pPr marL="114300" indent="0" algn="just">
              <a:lnSpc>
                <a:spcPct val="150000"/>
              </a:lnSpc>
              <a:buNone/>
            </a:pPr>
            <a:r>
              <a:rPr lang="en-US" sz="2400" dirty="0">
                <a:latin typeface="Times New Roman" panose="02020603050405020304" pitchFamily="18" charset="0"/>
                <a:cs typeface="Times New Roman" panose="02020603050405020304" pitchFamily="18" charset="0"/>
              </a:rPr>
              <a:t>The SR latch simulation confirmed its expected behavior according to the truth table. The results were as follows: </a:t>
            </a:r>
          </a:p>
          <a:p>
            <a:pPr marL="114300" indent="0" algn="just">
              <a:lnSpc>
                <a:spcPct val="150000"/>
              </a:lnSpc>
              <a:buNone/>
            </a:pPr>
            <a:r>
              <a:rPr lang="en-US" sz="2400" dirty="0">
                <a:latin typeface="Times New Roman" panose="02020603050405020304" pitchFamily="18" charset="0"/>
                <a:cs typeface="Times New Roman" panose="02020603050405020304" pitchFamily="18" charset="0"/>
              </a:rPr>
              <a:t>- S = 0, R = 0: The latch retained its previous state.</a:t>
            </a:r>
          </a:p>
          <a:p>
            <a:pPr marL="114300" indent="0" algn="just">
              <a:lnSpc>
                <a:spcPct val="150000"/>
              </a:lnSpc>
              <a:buNone/>
            </a:pPr>
            <a:r>
              <a:rPr lang="en-US" sz="2400" dirty="0">
                <a:latin typeface="Times New Roman" panose="02020603050405020304" pitchFamily="18" charset="0"/>
                <a:cs typeface="Times New Roman" panose="02020603050405020304" pitchFamily="18" charset="0"/>
              </a:rPr>
              <a:t>- S = 0, R = 1: The latch was reset, setting output Q to 0.</a:t>
            </a:r>
          </a:p>
          <a:p>
            <a:pPr marL="114300" indent="0" algn="just">
              <a:lnSpc>
                <a:spcPct val="150000"/>
              </a:lnSpc>
              <a:buNone/>
            </a:pPr>
            <a:r>
              <a:rPr lang="en-US" sz="2400" dirty="0">
                <a:latin typeface="Times New Roman" panose="02020603050405020304" pitchFamily="18" charset="0"/>
                <a:cs typeface="Times New Roman" panose="02020603050405020304" pitchFamily="18" charset="0"/>
              </a:rPr>
              <a:t>- S = 1, R = 0: The latch was set, changing output Q to 1.</a:t>
            </a:r>
          </a:p>
          <a:p>
            <a:pPr marL="114300" indent="0" algn="just">
              <a:lnSpc>
                <a:spcPct val="150000"/>
              </a:lnSpc>
              <a:buNone/>
            </a:pPr>
            <a:r>
              <a:rPr lang="en-US" sz="2400" dirty="0">
                <a:latin typeface="Times New Roman" panose="02020603050405020304" pitchFamily="18" charset="0"/>
                <a:cs typeface="Times New Roman" panose="02020603050405020304" pitchFamily="18" charset="0"/>
              </a:rPr>
              <a:t>- S = 1, R = 1: An indeterminate or metastable state occurred.</a:t>
            </a:r>
          </a:p>
          <a:p>
            <a:pPr marL="114300" indent="0" algn="just">
              <a:lnSpc>
                <a:spcPct val="150000"/>
              </a:lnSpc>
              <a:buNone/>
            </a:pPr>
            <a:r>
              <a:rPr lang="en-US" sz="2400" dirty="0">
                <a:latin typeface="Times New Roman" panose="02020603050405020304" pitchFamily="18" charset="0"/>
                <a:cs typeface="Times New Roman" panose="02020603050405020304" pitchFamily="18" charset="0"/>
              </a:rPr>
              <a:t>Overall, the simulation effectively demonstrated the SR latch's functionality across various input combinations.</a:t>
            </a:r>
          </a:p>
        </p:txBody>
      </p:sp>
      <p:sp>
        <p:nvSpPr>
          <p:cNvPr id="4" name="Slide Number Placeholder 3">
            <a:extLst>
              <a:ext uri="{FF2B5EF4-FFF2-40B4-BE49-F238E27FC236}">
                <a16:creationId xmlns:a16="http://schemas.microsoft.com/office/drawing/2014/main" id="{831463F7-6F41-49DF-9AE4-409DBECEF4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3224433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7C2-25F9-4FED-A5A9-BF521969F773}"/>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9671FE61-B4DF-45DB-B160-233FF3408766}"/>
              </a:ext>
            </a:extLst>
          </p:cNvPr>
          <p:cNvSpPr>
            <a:spLocks noGrp="1"/>
          </p:cNvSpPr>
          <p:nvPr>
            <p:ph type="body" idx="1"/>
          </p:nvPr>
        </p:nvSpPr>
        <p:spPr/>
        <p:txBody>
          <a:bodyPr>
            <a:normAutofit/>
          </a:bodyPr>
          <a:lstStyle/>
          <a:p>
            <a:pPr marL="114300" indent="0" algn="just">
              <a:lnSpc>
                <a:spcPct val="150000"/>
              </a:lnSpc>
              <a:buNone/>
            </a:pPr>
            <a:r>
              <a:rPr lang="en-US" sz="2400" dirty="0">
                <a:latin typeface="Times New Roman" panose="02020603050405020304" pitchFamily="18" charset="0"/>
                <a:cs typeface="Times New Roman" panose="02020603050405020304" pitchFamily="18" charset="0"/>
              </a:rPr>
              <a:t>The successful design and simulation of an SR latch using NMOS and PMOS transistors in 45 nm technology with Cadence demonstrated expected behavior and adherence to layout rules. This experiment provided insights into the operation of SR latches with complementary MOSFETs and highlighted the capabilities of Cadence for digital circuit design.</a:t>
            </a:r>
          </a:p>
        </p:txBody>
      </p:sp>
      <p:sp>
        <p:nvSpPr>
          <p:cNvPr id="4" name="Slide Number Placeholder 3">
            <a:extLst>
              <a:ext uri="{FF2B5EF4-FFF2-40B4-BE49-F238E27FC236}">
                <a16:creationId xmlns:a16="http://schemas.microsoft.com/office/drawing/2014/main" id="{519523EE-458A-4F14-B2E9-BDE26CCD8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104819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
          <p:cNvSpPr txBox="1">
            <a:spLocks noGrp="1"/>
          </p:cNvSpPr>
          <p:nvPr>
            <p:ph type="title"/>
          </p:nvPr>
        </p:nvSpPr>
        <p:spPr>
          <a:xfrm>
            <a:off x="838200" y="776316"/>
            <a:ext cx="11353800" cy="7350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Times New Roman"/>
              <a:buNone/>
            </a:pPr>
            <a:r>
              <a:rPr lang="en-US" sz="3400" b="1">
                <a:solidFill>
                  <a:schemeClr val="dk1"/>
                </a:solidFill>
                <a:latin typeface="Times New Roman"/>
                <a:ea typeface="Times New Roman"/>
                <a:cs typeface="Times New Roman"/>
                <a:sym typeface="Times New Roman"/>
              </a:rPr>
              <a:t>Outline</a:t>
            </a:r>
            <a:endParaRPr/>
          </a:p>
        </p:txBody>
      </p:sp>
      <p:sp>
        <p:nvSpPr>
          <p:cNvPr id="265" name="Google Shape;265;p2"/>
          <p:cNvSpPr txBox="1">
            <a:spLocks noGrp="1"/>
          </p:cNvSpPr>
          <p:nvPr>
            <p:ph type="body" idx="1"/>
          </p:nvPr>
        </p:nvSpPr>
        <p:spPr>
          <a:xfrm>
            <a:off x="1344450" y="1318284"/>
            <a:ext cx="7729500" cy="4971984"/>
          </a:xfrm>
          <a:prstGeom prst="rect">
            <a:avLst/>
          </a:prstGeom>
          <a:noFill/>
          <a:ln>
            <a:noFill/>
          </a:ln>
        </p:spPr>
        <p:txBody>
          <a:bodyPr spcFirstLastPara="1" wrap="square" lIns="91425" tIns="45700" rIns="91425" bIns="45700" anchor="t" anchorCtr="0">
            <a:normAutofit lnSpcReduction="10000"/>
          </a:bodyPr>
          <a:lstStyle/>
          <a:p>
            <a:pPr marL="457200" lvl="0" indent="-317182" algn="l" rtl="0">
              <a:lnSpc>
                <a:spcPct val="150000"/>
              </a:lnSpc>
              <a:spcBef>
                <a:spcPts val="0"/>
              </a:spcBef>
              <a:spcAft>
                <a:spcPts val="0"/>
              </a:spcAft>
              <a:buSzPct val="64285"/>
              <a:buFont typeface="Times New Roman"/>
              <a:buChar char="❏"/>
            </a:pPr>
            <a:r>
              <a:rPr lang="en-US" sz="2400" dirty="0">
                <a:latin typeface="Times New Roman" panose="02020603050405020304" pitchFamily="18" charset="0"/>
                <a:ea typeface="Times New Roman"/>
                <a:cs typeface="Times New Roman" panose="02020603050405020304" pitchFamily="18" charset="0"/>
                <a:sym typeface="Times New Roman"/>
              </a:rPr>
              <a:t>Introduction</a:t>
            </a:r>
          </a:p>
          <a:p>
            <a:pPr marL="457200" lvl="0" indent="-317182" algn="l" rtl="0">
              <a:lnSpc>
                <a:spcPct val="150000"/>
              </a:lnSpc>
              <a:spcBef>
                <a:spcPts val="0"/>
              </a:spcBef>
              <a:spcAft>
                <a:spcPts val="0"/>
              </a:spcAft>
              <a:buSzPct val="64285"/>
              <a:buFont typeface="Times New Roman"/>
              <a:buChar char="❏"/>
            </a:pPr>
            <a:r>
              <a:rPr lang="en-US" sz="2400" dirty="0">
                <a:latin typeface="Times New Roman" panose="02020603050405020304" pitchFamily="18" charset="0"/>
                <a:cs typeface="Times New Roman" panose="02020603050405020304" pitchFamily="18" charset="0"/>
              </a:rPr>
              <a:t>Aim and Objective</a:t>
            </a:r>
            <a:endParaRPr sz="2400" dirty="0">
              <a:latin typeface="Times New Roman" panose="02020603050405020304" pitchFamily="18" charset="0"/>
              <a:cs typeface="Times New Roman" panose="02020603050405020304" pitchFamily="18" charset="0"/>
            </a:endParaRPr>
          </a:p>
          <a:p>
            <a:pPr marL="457200" lvl="0" indent="-317182" algn="l" rtl="0">
              <a:lnSpc>
                <a:spcPct val="150000"/>
              </a:lnSpc>
              <a:spcBef>
                <a:spcPts val="0"/>
              </a:spcBef>
              <a:spcAft>
                <a:spcPts val="0"/>
              </a:spcAft>
              <a:buSzPct val="64285"/>
              <a:buFont typeface="Times New Roman"/>
              <a:buChar char="❏"/>
            </a:pPr>
            <a:r>
              <a:rPr lang="en-US" sz="2400" dirty="0">
                <a:latin typeface="Times New Roman" panose="02020603050405020304" pitchFamily="18" charset="0"/>
                <a:ea typeface="Times New Roman"/>
                <a:cs typeface="Times New Roman" panose="02020603050405020304" pitchFamily="18" charset="0"/>
                <a:sym typeface="Times New Roman"/>
              </a:rPr>
              <a:t>Design and Methodology</a:t>
            </a:r>
          </a:p>
          <a:p>
            <a:pPr marL="457200" lvl="0" indent="-317182" algn="l" rtl="0">
              <a:lnSpc>
                <a:spcPct val="150000"/>
              </a:lnSpc>
              <a:spcBef>
                <a:spcPts val="0"/>
              </a:spcBef>
              <a:spcAft>
                <a:spcPts val="0"/>
              </a:spcAft>
              <a:buSzPct val="64285"/>
              <a:buFont typeface="Times New Roman"/>
              <a:buChar char="❏"/>
            </a:pPr>
            <a:r>
              <a:rPr lang="en-US" sz="2400" dirty="0">
                <a:latin typeface="Times New Roman" panose="02020603050405020304" pitchFamily="18" charset="0"/>
                <a:ea typeface="Times New Roman"/>
                <a:cs typeface="Times New Roman" panose="02020603050405020304" pitchFamily="18" charset="0"/>
                <a:sym typeface="Times New Roman"/>
              </a:rPr>
              <a:t>Schematic</a:t>
            </a:r>
          </a:p>
          <a:p>
            <a:pPr marL="457200" lvl="0" indent="-317182" algn="l" rtl="0">
              <a:lnSpc>
                <a:spcPct val="150000"/>
              </a:lnSpc>
              <a:spcBef>
                <a:spcPts val="0"/>
              </a:spcBef>
              <a:spcAft>
                <a:spcPts val="0"/>
              </a:spcAft>
              <a:buSzPct val="64285"/>
              <a:buFont typeface="Times New Roman"/>
              <a:buChar char="❏"/>
            </a:pPr>
            <a:r>
              <a:rPr lang="en-US" sz="2400" dirty="0">
                <a:latin typeface="Times New Roman" panose="02020603050405020304" pitchFamily="18" charset="0"/>
                <a:ea typeface="Times New Roman"/>
                <a:cs typeface="Times New Roman" panose="02020603050405020304" pitchFamily="18" charset="0"/>
                <a:sym typeface="Times New Roman"/>
              </a:rPr>
              <a:t>Layout Design</a:t>
            </a:r>
          </a:p>
          <a:p>
            <a:pPr marL="457200" lvl="0" indent="-317182" algn="l" rtl="0">
              <a:lnSpc>
                <a:spcPct val="150000"/>
              </a:lnSpc>
              <a:spcBef>
                <a:spcPts val="0"/>
              </a:spcBef>
              <a:spcAft>
                <a:spcPts val="0"/>
              </a:spcAft>
              <a:buSzPct val="64285"/>
              <a:buFont typeface="Times New Roman"/>
              <a:buChar char="❏"/>
            </a:pPr>
            <a:r>
              <a:rPr lang="en-US" sz="2400" dirty="0">
                <a:latin typeface="Times New Roman" panose="02020603050405020304" pitchFamily="18" charset="0"/>
                <a:ea typeface="Times New Roman"/>
                <a:cs typeface="Times New Roman" panose="02020603050405020304" pitchFamily="18" charset="0"/>
                <a:sym typeface="Times New Roman"/>
              </a:rPr>
              <a:t>Design Rule Check ( DRC)</a:t>
            </a:r>
          </a:p>
          <a:p>
            <a:pPr marL="457200" lvl="0" indent="-317182" algn="l" rtl="0">
              <a:lnSpc>
                <a:spcPct val="150000"/>
              </a:lnSpc>
              <a:spcBef>
                <a:spcPts val="0"/>
              </a:spcBef>
              <a:spcAft>
                <a:spcPts val="0"/>
              </a:spcAft>
              <a:buSzPct val="64285"/>
              <a:buFont typeface="Times New Roman"/>
              <a:buChar char="❏"/>
            </a:pPr>
            <a:r>
              <a:rPr lang="en-US" sz="2400" dirty="0">
                <a:latin typeface="Times New Roman" panose="02020603050405020304" pitchFamily="18" charset="0"/>
                <a:ea typeface="Times New Roman"/>
                <a:cs typeface="Times New Roman" panose="02020603050405020304" pitchFamily="18" charset="0"/>
                <a:sym typeface="Times New Roman"/>
              </a:rPr>
              <a:t>Layout Vs. Schematic (LVS)</a:t>
            </a:r>
          </a:p>
          <a:p>
            <a:pPr marL="457200" lvl="0" indent="-317182" algn="l" rtl="0">
              <a:lnSpc>
                <a:spcPct val="150000"/>
              </a:lnSpc>
              <a:spcBef>
                <a:spcPts val="0"/>
              </a:spcBef>
              <a:spcAft>
                <a:spcPts val="0"/>
              </a:spcAft>
              <a:buSzPct val="64285"/>
              <a:buFont typeface="Times New Roman"/>
              <a:buChar char="❏"/>
            </a:pPr>
            <a:r>
              <a:rPr lang="en-US" sz="2400" dirty="0">
                <a:latin typeface="Times New Roman" panose="02020603050405020304" pitchFamily="18" charset="0"/>
                <a:ea typeface="Times New Roman"/>
                <a:cs typeface="Times New Roman" panose="02020603050405020304" pitchFamily="18" charset="0"/>
                <a:sym typeface="Times New Roman"/>
              </a:rPr>
              <a:t>Result and Analysis</a:t>
            </a:r>
          </a:p>
          <a:p>
            <a:pPr marL="457200" lvl="0" indent="-317182" algn="l" rtl="0">
              <a:lnSpc>
                <a:spcPct val="150000"/>
              </a:lnSpc>
              <a:spcBef>
                <a:spcPts val="0"/>
              </a:spcBef>
              <a:spcAft>
                <a:spcPts val="0"/>
              </a:spcAft>
              <a:buSzPct val="64285"/>
              <a:buFont typeface="Times New Roman"/>
              <a:buChar char="❏"/>
            </a:pPr>
            <a:r>
              <a:rPr lang="en-US" sz="2400" dirty="0">
                <a:latin typeface="Times New Roman" panose="02020603050405020304" pitchFamily="18" charset="0"/>
                <a:ea typeface="Times New Roman"/>
                <a:cs typeface="Times New Roman" panose="02020603050405020304" pitchFamily="18" charset="0"/>
                <a:sym typeface="Times New Roman"/>
              </a:rPr>
              <a:t>Conclusion</a:t>
            </a:r>
            <a:endParaRPr sz="2400" dirty="0">
              <a:latin typeface="Times New Roman" panose="02020603050405020304" pitchFamily="18" charset="0"/>
              <a:ea typeface="Times New Roman"/>
              <a:cs typeface="Times New Roman" panose="02020603050405020304" pitchFamily="18" charset="0"/>
              <a:sym typeface="Times New Roman"/>
            </a:endParaRPr>
          </a:p>
        </p:txBody>
      </p:sp>
      <p:sp>
        <p:nvSpPr>
          <p:cNvPr id="266" name="Google Shape;266;p2"/>
          <p:cNvSpPr txBox="1">
            <a:spLocks noGrp="1"/>
          </p:cNvSpPr>
          <p:nvPr>
            <p:ph type="dt" idx="10"/>
          </p:nvPr>
        </p:nvSpPr>
        <p:spPr>
          <a:xfrm>
            <a:off x="838200" y="6419850"/>
            <a:ext cx="196593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31-Aug-24</a:t>
            </a:r>
            <a:endParaRPr>
              <a:latin typeface="Times New Roman"/>
              <a:ea typeface="Times New Roman"/>
              <a:cs typeface="Times New Roman"/>
              <a:sym typeface="Times New Roman"/>
            </a:endParaRPr>
          </a:p>
        </p:txBody>
      </p:sp>
      <p:sp>
        <p:nvSpPr>
          <p:cNvPr id="267" name="Google Shape;267;p2"/>
          <p:cNvSpPr txBox="1">
            <a:spLocks noGrp="1"/>
          </p:cNvSpPr>
          <p:nvPr>
            <p:ph type="sldNum" idx="12"/>
          </p:nvPr>
        </p:nvSpPr>
        <p:spPr>
          <a:xfrm>
            <a:off x="9918700" y="6419850"/>
            <a:ext cx="14351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79E3-06DB-48FC-BA10-408C9905984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References</a:t>
            </a:r>
          </a:p>
        </p:txBody>
      </p:sp>
      <p:sp>
        <p:nvSpPr>
          <p:cNvPr id="4" name="Slide Number Placeholder 3">
            <a:extLst>
              <a:ext uri="{FF2B5EF4-FFF2-40B4-BE49-F238E27FC236}">
                <a16:creationId xmlns:a16="http://schemas.microsoft.com/office/drawing/2014/main" id="{B40C86F8-8B8F-4415-9B3F-B7A1CB7B57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Rectangle 1">
            <a:extLst>
              <a:ext uri="{FF2B5EF4-FFF2-40B4-BE49-F238E27FC236}">
                <a16:creationId xmlns:a16="http://schemas.microsoft.com/office/drawing/2014/main" id="{EDC29E42-CF9B-4838-8C69-AF8944A6B40C}"/>
              </a:ext>
            </a:extLst>
          </p:cNvPr>
          <p:cNvSpPr>
            <a:spLocks noGrp="1" noChangeArrowheads="1"/>
          </p:cNvSpPr>
          <p:nvPr>
            <p:ph type="body" idx="1"/>
          </p:nvPr>
        </p:nvSpPr>
        <p:spPr bwMode="auto">
          <a:xfrm>
            <a:off x="1134836" y="1536687"/>
            <a:ext cx="10760528" cy="378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Study Materials. (2018, August 30). </a:t>
            </a:r>
            <a:r>
              <a:rPr lang="en-US" altLang="en-US" sz="2400" i="1" dirty="0">
                <a:solidFill>
                  <a:schemeClr val="tx1"/>
                </a:solidFill>
                <a:latin typeface="Times New Roman" panose="02020603050405020304" pitchFamily="18" charset="0"/>
                <a:cs typeface="Times New Roman" panose="02020603050405020304" pitchFamily="18" charset="0"/>
              </a:rPr>
              <a:t>Layout Tutorial in Cadence Tool- SR Latch</a:t>
            </a:r>
            <a:r>
              <a:rPr lang="en-US" altLang="en-US" sz="2400" dirty="0">
                <a:solidFill>
                  <a:schemeClr val="tx1"/>
                </a:solidFill>
                <a:latin typeface="Times New Roman" panose="02020603050405020304" pitchFamily="18" charset="0"/>
                <a:cs typeface="Times New Roman" panose="02020603050405020304" pitchFamily="18" charset="0"/>
              </a:rPr>
              <a:t> [Video]. YouTube. </a:t>
            </a:r>
            <a:r>
              <a:rPr lang="en-US" altLang="en-US" sz="2400" dirty="0">
                <a:solidFill>
                  <a:schemeClr val="tx1"/>
                </a:solidFill>
                <a:latin typeface="Times New Roman" panose="02020603050405020304" pitchFamily="18" charset="0"/>
                <a:cs typeface="Times New Roman" panose="02020603050405020304" pitchFamily="18" charset="0"/>
                <a:hlinkClick r:id="rId2"/>
              </a:rPr>
              <a:t>https://www.youtube.com/watch?v=fUJL5SEGki0</a:t>
            </a:r>
            <a:endParaRPr lang="en-US" altLang="en-US" sz="2400" dirty="0">
              <a:solidFill>
                <a:schemeClr val="tx1"/>
              </a:solidFill>
              <a:latin typeface="Times New Roman" panose="02020603050405020304" pitchFamily="18" charset="0"/>
              <a:cs typeface="Times New Roman" panose="02020603050405020304" pitchFamily="18" charset="0"/>
            </a:endParaRPr>
          </a:p>
          <a:p>
            <a:pPr marL="0" indent="0" eaLnBrk="0" fontAlgn="base" hangingPunct="0">
              <a:lnSpc>
                <a:spcPct val="150000"/>
              </a:lnSpc>
              <a:spcBef>
                <a:spcPct val="0"/>
              </a:spcBef>
              <a:spcAft>
                <a:spcPct val="0"/>
              </a:spcAft>
              <a:buClrTx/>
              <a:buSzTx/>
              <a:buNone/>
            </a:pPr>
            <a:r>
              <a:rPr lang="en-US" sz="2400" dirty="0">
                <a:latin typeface="Times New Roman" panose="02020603050405020304" pitchFamily="18" charset="0"/>
                <a:cs typeface="Times New Roman" panose="02020603050405020304" pitchFamily="18" charset="0"/>
              </a:rPr>
              <a:t>He, Y. and Yuan, G. (2022). A 1.2 V high‐speed low‐power preamplifier latch‐based comparator. </a:t>
            </a:r>
            <a:r>
              <a:rPr lang="en-US" sz="2400" i="1" dirty="0">
                <a:latin typeface="Times New Roman" panose="02020603050405020304" pitchFamily="18" charset="0"/>
                <a:cs typeface="Times New Roman" panose="02020603050405020304" pitchFamily="18" charset="0"/>
              </a:rPr>
              <a:t>Electronics Letters</a:t>
            </a:r>
            <a:r>
              <a:rPr lang="en-US" sz="2400" dirty="0">
                <a:latin typeface="Times New Roman" panose="02020603050405020304" pitchFamily="18" charset="0"/>
                <a:cs typeface="Times New Roman" panose="02020603050405020304" pitchFamily="18" charset="0"/>
              </a:rPr>
              <a:t>, 58(24), pp.896–898. </a:t>
            </a:r>
            <a:r>
              <a:rPr lang="en-US" sz="2400" i="1" u="sng" dirty="0" err="1">
                <a:solidFill>
                  <a:srgbClr val="FFC000"/>
                </a:solidFill>
                <a:latin typeface="Times New Roman" panose="02020603050405020304" pitchFamily="18" charset="0"/>
                <a:cs typeface="Times New Roman" panose="02020603050405020304" pitchFamily="18" charset="0"/>
              </a:rPr>
              <a:t>doi:https</a:t>
            </a:r>
            <a:r>
              <a:rPr lang="en-US" sz="2400" i="1" u="sng" dirty="0">
                <a:solidFill>
                  <a:srgbClr val="FFC000"/>
                </a:solidFill>
                <a:latin typeface="Times New Roman" panose="02020603050405020304" pitchFamily="18" charset="0"/>
                <a:cs typeface="Times New Roman" panose="02020603050405020304" pitchFamily="18" charset="0"/>
              </a:rPr>
              <a:t>://doi.org/10.1049/ell2.12636.</a:t>
            </a:r>
          </a:p>
          <a:p>
            <a:pPr marL="114300" indent="0">
              <a:buNone/>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776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1807A7-15A0-4DB3-82CC-CB2776F8DE84}"/>
              </a:ext>
            </a:extLst>
          </p:cNvPr>
          <p:cNvSpPr>
            <a:spLocks noGrp="1"/>
          </p:cNvSpPr>
          <p:nvPr>
            <p:ph type="body" idx="1"/>
          </p:nvPr>
        </p:nvSpPr>
        <p:spPr>
          <a:xfrm>
            <a:off x="838200" y="2694820"/>
            <a:ext cx="10515600" cy="1613229"/>
          </a:xfrm>
        </p:spPr>
        <p:txBody>
          <a:bodyPr>
            <a:normAutofit fontScale="92500" lnSpcReduction="10000"/>
          </a:bodyPr>
          <a:lstStyle/>
          <a:p>
            <a:pPr marL="114300" indent="0" algn="ctr">
              <a:buNone/>
            </a:pPr>
            <a:r>
              <a:rPr lang="en-US" sz="11500" dirty="0">
                <a:latin typeface="Times New Roman" panose="02020603050405020304" pitchFamily="18"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8FF40973-331C-4FBD-A9C1-4672C94C2E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317254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B711-FB76-4CF0-BD55-A5CBCB6BB1E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637A6C03-C7F4-47AF-A75D-4B30B4BA44CD}"/>
              </a:ext>
            </a:extLst>
          </p:cNvPr>
          <p:cNvSpPr>
            <a:spLocks noGrp="1"/>
          </p:cNvSpPr>
          <p:nvPr>
            <p:ph type="body" idx="1"/>
          </p:nvPr>
        </p:nvSpPr>
        <p:spPr>
          <a:xfrm>
            <a:off x="510039" y="1445901"/>
            <a:ext cx="11302739" cy="4635783"/>
          </a:xfrm>
        </p:spPr>
        <p:txBody>
          <a:bodyPr>
            <a:normAutofit/>
          </a:bodyPr>
          <a:lstStyle/>
          <a:p>
            <a:pPr marL="114300" indent="0" algn="just">
              <a:lnSpc>
                <a:spcPct val="150000"/>
              </a:lnSpc>
              <a:buNone/>
            </a:pPr>
            <a:r>
              <a:rPr lang="en-US" sz="2400" dirty="0">
                <a:latin typeface="Times New Roman" panose="02020603050405020304" pitchFamily="18" charset="0"/>
                <a:cs typeface="Times New Roman" panose="02020603050405020304" pitchFamily="18" charset="0"/>
              </a:rPr>
              <a:t>The SR latch, or Set-Reset latch, is a basic digital memory element used to store a single bit of data. It operates with two inputs—set (S) and reset (R)—which control whether the output holds a high (1) or low (0) state. Constructed from cross-coupled transistors, the SR latch retains its state even when inputs are removed, making it suitable for applications requiring stable data retention. In this experiment, we designed and simulated an SR latch using 45nm technology in Cadence, allowing for analysis of its performance, stability, and behavior in response to input changes.</a:t>
            </a:r>
          </a:p>
        </p:txBody>
      </p:sp>
      <p:sp>
        <p:nvSpPr>
          <p:cNvPr id="4" name="Slide Number Placeholder 3">
            <a:extLst>
              <a:ext uri="{FF2B5EF4-FFF2-40B4-BE49-F238E27FC236}">
                <a16:creationId xmlns:a16="http://schemas.microsoft.com/office/drawing/2014/main" id="{7C168B79-9D52-4836-AE7C-15620166ED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47393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7B11-02EA-4C5E-B70F-27EB56882128}"/>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Aim</a:t>
            </a:r>
          </a:p>
        </p:txBody>
      </p:sp>
      <p:sp>
        <p:nvSpPr>
          <p:cNvPr id="3" name="Text Placeholder 2">
            <a:extLst>
              <a:ext uri="{FF2B5EF4-FFF2-40B4-BE49-F238E27FC236}">
                <a16:creationId xmlns:a16="http://schemas.microsoft.com/office/drawing/2014/main" id="{4A027AD5-7159-4252-895D-A50AC20E2663}"/>
              </a:ext>
            </a:extLst>
          </p:cNvPr>
          <p:cNvSpPr>
            <a:spLocks noGrp="1"/>
          </p:cNvSpPr>
          <p:nvPr>
            <p:ph type="body" idx="1"/>
          </p:nvPr>
        </p:nvSpPr>
        <p:spPr/>
        <p:txBody>
          <a:bodyPr>
            <a:normAutofit/>
          </a:bodyPr>
          <a:lstStyle/>
          <a:p>
            <a:pPr marL="114300" indent="0">
              <a:lnSpc>
                <a:spcPct val="150000"/>
              </a:lnSpc>
              <a:buNone/>
            </a:pPr>
            <a:r>
              <a:rPr lang="en-US" sz="2400" dirty="0">
                <a:latin typeface="Times New Roman" panose="02020603050405020304" pitchFamily="18" charset="0"/>
                <a:cs typeface="Times New Roman" panose="02020603050405020304" pitchFamily="18" charset="0"/>
              </a:rPr>
              <a:t>To design and simulate an SR latch using NMOS and PMOS transistors </a:t>
            </a:r>
            <a:r>
              <a:rPr lang="en-US" sz="2400">
                <a:latin typeface="Times New Roman" panose="02020603050405020304" pitchFamily="18" charset="0"/>
                <a:cs typeface="Times New Roman" panose="02020603050405020304" pitchFamily="18" charset="0"/>
              </a:rPr>
              <a:t>in 45nm </a:t>
            </a:r>
            <a:r>
              <a:rPr lang="en-US" sz="2400" dirty="0">
                <a:latin typeface="Times New Roman" panose="02020603050405020304" pitchFamily="18" charset="0"/>
                <a:cs typeface="Times New Roman" panose="02020603050405020304" pitchFamily="18" charset="0"/>
              </a:rPr>
              <a:t>technology with Cadence software.</a:t>
            </a:r>
          </a:p>
          <a:p>
            <a:pPr marL="11430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9246648-F550-413C-9CA1-81989B5176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3897633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59CE-7005-49BE-9DF1-6335FE504318}"/>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Objectives</a:t>
            </a:r>
          </a:p>
        </p:txBody>
      </p:sp>
      <p:sp>
        <p:nvSpPr>
          <p:cNvPr id="3" name="Text Placeholder 2">
            <a:extLst>
              <a:ext uri="{FF2B5EF4-FFF2-40B4-BE49-F238E27FC236}">
                <a16:creationId xmlns:a16="http://schemas.microsoft.com/office/drawing/2014/main" id="{0C56CDB9-F9AC-4874-AA91-BEB3D9C12CB7}"/>
              </a:ext>
            </a:extLst>
          </p:cNvPr>
          <p:cNvSpPr>
            <a:spLocks noGrp="1"/>
          </p:cNvSpPr>
          <p:nvPr>
            <p:ph type="body" idx="1"/>
          </p:nvPr>
        </p:nvSpPr>
        <p:spPr/>
        <p:txBody>
          <a:bodyPr>
            <a:normAutofit/>
          </a:bodyPr>
          <a:lstStyle/>
          <a:p>
            <a:pPr lvl="0" indent="-457200" eaLnBrk="0" fontAlgn="base" hangingPunct="0">
              <a:lnSpc>
                <a:spcPct val="150000"/>
              </a:lnSpc>
              <a:spcBef>
                <a:spcPct val="0"/>
              </a:spcBef>
              <a:spcAft>
                <a:spcPct val="0"/>
              </a:spcAft>
              <a:buClrTx/>
              <a:buSzTx/>
              <a:buFont typeface="+mj-lt"/>
              <a:buAutoNum type="arabicPeriod"/>
            </a:pPr>
            <a:r>
              <a:rPr lang="en-US" altLang="en-US" sz="2400" dirty="0">
                <a:latin typeface="Times New Roman" panose="02020603050405020304" pitchFamily="18" charset="0"/>
                <a:cs typeface="Times New Roman" panose="02020603050405020304" pitchFamily="18" charset="0"/>
              </a:rPr>
              <a:t>Create the schematic and layout of the SR latch using NMOS and PMOS transistors.</a:t>
            </a:r>
          </a:p>
          <a:p>
            <a:pPr lvl="0" indent="-457200" eaLnBrk="0" fontAlgn="base" hangingPunct="0">
              <a:lnSpc>
                <a:spcPct val="150000"/>
              </a:lnSpc>
              <a:spcBef>
                <a:spcPct val="0"/>
              </a:spcBef>
              <a:spcAft>
                <a:spcPct val="0"/>
              </a:spcAft>
              <a:buClrTx/>
              <a:buSzTx/>
              <a:buFont typeface="+mj-lt"/>
              <a:buAutoNum type="arabicPeriod"/>
            </a:pPr>
            <a:r>
              <a:rPr lang="en-US" altLang="en-US" sz="2400" dirty="0">
                <a:latin typeface="Times New Roman" panose="02020603050405020304" pitchFamily="18" charset="0"/>
                <a:cs typeface="Times New Roman" panose="02020603050405020304" pitchFamily="18" charset="0"/>
              </a:rPr>
              <a:t>Perform Design Rule Check (DRC) and Layout vs. Schematic (LVS) verification. </a:t>
            </a:r>
          </a:p>
          <a:p>
            <a:pPr lvl="0" indent="-457200" eaLnBrk="0" fontAlgn="base" hangingPunct="0">
              <a:lnSpc>
                <a:spcPct val="150000"/>
              </a:lnSpc>
              <a:spcBef>
                <a:spcPct val="0"/>
              </a:spcBef>
              <a:spcAft>
                <a:spcPct val="0"/>
              </a:spcAft>
              <a:buClrTx/>
              <a:buSzTx/>
              <a:buFont typeface="+mj-lt"/>
              <a:buAutoNum type="arabicPeriod"/>
            </a:pPr>
            <a:r>
              <a:rPr lang="en-US" sz="2400" dirty="0">
                <a:latin typeface="Times New Roman" panose="02020603050405020304" pitchFamily="18" charset="0"/>
                <a:cs typeface="Times New Roman" panose="02020603050405020304" pitchFamily="18" charset="0"/>
              </a:rPr>
              <a:t>Verify the latch’s ability to store one bit based on set (S) and reset (R) inputs.</a:t>
            </a:r>
          </a:p>
          <a:p>
            <a:pPr lvl="0" indent="-457200" eaLnBrk="0" fontAlgn="base" hangingPunct="0">
              <a:lnSpc>
                <a:spcPct val="150000"/>
              </a:lnSpc>
              <a:spcBef>
                <a:spcPct val="0"/>
              </a:spcBef>
              <a:spcAft>
                <a:spcPct val="0"/>
              </a:spcAft>
              <a:buClrTx/>
              <a:buSzTx/>
              <a:buFont typeface="+mj-lt"/>
              <a:buAutoNum type="arabicPeriod"/>
            </a:pPr>
            <a:r>
              <a:rPr lang="en-US" sz="2400" dirty="0">
                <a:latin typeface="Times New Roman" panose="02020603050405020304" pitchFamily="18" charset="0"/>
                <a:cs typeface="Times New Roman" panose="02020603050405020304" pitchFamily="18" charset="0"/>
              </a:rPr>
              <a:t>Study the behavior of the cross-coupled inverter configuration in maintaining the latch state.</a:t>
            </a:r>
          </a:p>
        </p:txBody>
      </p:sp>
      <p:sp>
        <p:nvSpPr>
          <p:cNvPr id="4" name="Slide Number Placeholder 3">
            <a:extLst>
              <a:ext uri="{FF2B5EF4-FFF2-40B4-BE49-F238E27FC236}">
                <a16:creationId xmlns:a16="http://schemas.microsoft.com/office/drawing/2014/main" id="{4F430365-FD11-423E-A9CA-4AFCF404E2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18245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ABED-63D8-4F22-92C7-3ECEB2BCFA1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Design and Methodology</a:t>
            </a:r>
          </a:p>
        </p:txBody>
      </p:sp>
      <p:sp>
        <p:nvSpPr>
          <p:cNvPr id="4" name="Slide Number Placeholder 3">
            <a:extLst>
              <a:ext uri="{FF2B5EF4-FFF2-40B4-BE49-F238E27FC236}">
                <a16:creationId xmlns:a16="http://schemas.microsoft.com/office/drawing/2014/main" id="{E78CD34E-3BC9-4457-9E26-C4F92EFD07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D61C5F7B-A074-4CE1-A370-7282E3B18D60}"/>
              </a:ext>
            </a:extLst>
          </p:cNvPr>
          <p:cNvGraphicFramePr/>
          <p:nvPr>
            <p:extLst>
              <p:ext uri="{D42A27DB-BD31-4B8C-83A1-F6EECF244321}">
                <p14:modId xmlns:p14="http://schemas.microsoft.com/office/powerpoint/2010/main" val="1613139725"/>
              </p:ext>
            </p:extLst>
          </p:nvPr>
        </p:nvGraphicFramePr>
        <p:xfrm>
          <a:off x="1406966" y="800278"/>
          <a:ext cx="896395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135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5D2B-3455-419B-8923-9074E0118EDA}"/>
              </a:ext>
            </a:extLst>
          </p:cNvPr>
          <p:cNvSpPr>
            <a:spLocks noGrp="1"/>
          </p:cNvSpPr>
          <p:nvPr>
            <p:ph type="title"/>
          </p:nvPr>
        </p:nvSpPr>
        <p:spPr>
          <a:xfrm>
            <a:off x="527115" y="732281"/>
            <a:ext cx="11353800" cy="735075"/>
          </a:xfrm>
        </p:spPr>
        <p:txBody>
          <a:bodyPr>
            <a:normAutofit/>
          </a:bodyPr>
          <a:lstStyle/>
          <a:p>
            <a:r>
              <a:rPr lang="en-US" sz="4000" b="1" dirty="0">
                <a:latin typeface="Times New Roman" panose="02020603050405020304" pitchFamily="18" charset="0"/>
                <a:cs typeface="Times New Roman" panose="02020603050405020304" pitchFamily="18" charset="0"/>
              </a:rPr>
              <a:t>Transistor level NAND gate and SR Latch Design</a:t>
            </a:r>
          </a:p>
        </p:txBody>
      </p:sp>
      <p:sp>
        <p:nvSpPr>
          <p:cNvPr id="4" name="Slide Number Placeholder 3">
            <a:extLst>
              <a:ext uri="{FF2B5EF4-FFF2-40B4-BE49-F238E27FC236}">
                <a16:creationId xmlns:a16="http://schemas.microsoft.com/office/drawing/2014/main" id="{6F83A065-A0C5-48A5-A4ED-6E58E69A74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026" name="Picture 2" descr="transistors - NAND and NOR gate, question on choice and function -  Electrical Engineering Stack Exchange">
            <a:extLst>
              <a:ext uri="{FF2B5EF4-FFF2-40B4-BE49-F238E27FC236}">
                <a16:creationId xmlns:a16="http://schemas.microsoft.com/office/drawing/2014/main" id="{939F4F17-AF0E-4AD7-9946-32C17B52E9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8118"/>
          <a:stretch/>
        </p:blipFill>
        <p:spPr bwMode="auto">
          <a:xfrm>
            <a:off x="1508289" y="1467356"/>
            <a:ext cx="2611225" cy="44586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C2E73A4-ECEF-491F-8D16-7D09ACCF7507}"/>
              </a:ext>
            </a:extLst>
          </p:cNvPr>
          <p:cNvPicPr>
            <a:picLocks noChangeAspect="1"/>
          </p:cNvPicPr>
          <p:nvPr/>
        </p:nvPicPr>
        <p:blipFill>
          <a:blip r:embed="rId3"/>
          <a:stretch>
            <a:fillRect/>
          </a:stretch>
        </p:blipFill>
        <p:spPr>
          <a:xfrm>
            <a:off x="4967927" y="1686726"/>
            <a:ext cx="6508422" cy="4019908"/>
          </a:xfrm>
          <a:prstGeom prst="rect">
            <a:avLst/>
          </a:prstGeom>
        </p:spPr>
      </p:pic>
    </p:spTree>
    <p:extLst>
      <p:ext uri="{BB962C8B-B14F-4D97-AF65-F5344CB8AC3E}">
        <p14:creationId xmlns:p14="http://schemas.microsoft.com/office/powerpoint/2010/main" val="35553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8530-EE56-492C-B213-B8A5D6AAF5F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Schematic Diagram</a:t>
            </a:r>
          </a:p>
        </p:txBody>
      </p:sp>
      <p:sp>
        <p:nvSpPr>
          <p:cNvPr id="4" name="Slide Number Placeholder 3">
            <a:extLst>
              <a:ext uri="{FF2B5EF4-FFF2-40B4-BE49-F238E27FC236}">
                <a16:creationId xmlns:a16="http://schemas.microsoft.com/office/drawing/2014/main" id="{624EB359-3B3E-43D0-8939-9544DE0AFB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Picture 4">
            <a:extLst>
              <a:ext uri="{FF2B5EF4-FFF2-40B4-BE49-F238E27FC236}">
                <a16:creationId xmlns:a16="http://schemas.microsoft.com/office/drawing/2014/main" id="{AB5FCF60-EE88-547E-1DDE-32479F78FA38}"/>
              </a:ext>
            </a:extLst>
          </p:cNvPr>
          <p:cNvPicPr>
            <a:picLocks noChangeAspect="1"/>
          </p:cNvPicPr>
          <p:nvPr/>
        </p:nvPicPr>
        <p:blipFill>
          <a:blip r:embed="rId2"/>
          <a:stretch>
            <a:fillRect/>
          </a:stretch>
        </p:blipFill>
        <p:spPr>
          <a:xfrm>
            <a:off x="2744772" y="1458099"/>
            <a:ext cx="6702456" cy="4469696"/>
          </a:xfrm>
          <a:prstGeom prst="rect">
            <a:avLst/>
          </a:prstGeom>
        </p:spPr>
      </p:pic>
      <p:sp>
        <p:nvSpPr>
          <p:cNvPr id="3" name="TextBox 2">
            <a:extLst>
              <a:ext uri="{FF2B5EF4-FFF2-40B4-BE49-F238E27FC236}">
                <a16:creationId xmlns:a16="http://schemas.microsoft.com/office/drawing/2014/main" id="{D645C7AC-9EAD-4EC6-8C16-B259F04122BB}"/>
              </a:ext>
            </a:extLst>
          </p:cNvPr>
          <p:cNvSpPr txBox="1"/>
          <p:nvPr/>
        </p:nvSpPr>
        <p:spPr>
          <a:xfrm>
            <a:off x="5360316" y="5927795"/>
            <a:ext cx="2309568" cy="307777"/>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1. Schematic Diagram</a:t>
            </a:r>
          </a:p>
        </p:txBody>
      </p:sp>
    </p:spTree>
    <p:extLst>
      <p:ext uri="{BB962C8B-B14F-4D97-AF65-F5344CB8AC3E}">
        <p14:creationId xmlns:p14="http://schemas.microsoft.com/office/powerpoint/2010/main" val="38329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E1F0-81FE-42E6-9390-7BEB0D9002A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SR Latch Test Bench</a:t>
            </a:r>
          </a:p>
        </p:txBody>
      </p:sp>
      <p:sp>
        <p:nvSpPr>
          <p:cNvPr id="4" name="Slide Number Placeholder 3">
            <a:extLst>
              <a:ext uri="{FF2B5EF4-FFF2-40B4-BE49-F238E27FC236}">
                <a16:creationId xmlns:a16="http://schemas.microsoft.com/office/drawing/2014/main" id="{1DBF643A-17EF-4AC8-9EB1-69C45EECC9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Picture 5">
            <a:extLst>
              <a:ext uri="{FF2B5EF4-FFF2-40B4-BE49-F238E27FC236}">
                <a16:creationId xmlns:a16="http://schemas.microsoft.com/office/drawing/2014/main" id="{127CCA8C-1D44-486C-9914-E4EC7A370F02}"/>
              </a:ext>
            </a:extLst>
          </p:cNvPr>
          <p:cNvPicPr>
            <a:picLocks noChangeAspect="1"/>
          </p:cNvPicPr>
          <p:nvPr/>
        </p:nvPicPr>
        <p:blipFill>
          <a:blip r:embed="rId2"/>
          <a:stretch>
            <a:fillRect/>
          </a:stretch>
        </p:blipFill>
        <p:spPr>
          <a:xfrm>
            <a:off x="2950590" y="1419963"/>
            <a:ext cx="6693031" cy="4611529"/>
          </a:xfrm>
          <a:prstGeom prst="rect">
            <a:avLst/>
          </a:prstGeom>
        </p:spPr>
      </p:pic>
      <p:sp>
        <p:nvSpPr>
          <p:cNvPr id="5" name="TextBox 4">
            <a:extLst>
              <a:ext uri="{FF2B5EF4-FFF2-40B4-BE49-F238E27FC236}">
                <a16:creationId xmlns:a16="http://schemas.microsoft.com/office/drawing/2014/main" id="{D4699354-CA7C-448B-9998-6E7051F28344}"/>
              </a:ext>
            </a:extLst>
          </p:cNvPr>
          <p:cNvSpPr txBox="1"/>
          <p:nvPr/>
        </p:nvSpPr>
        <p:spPr>
          <a:xfrm>
            <a:off x="5360316" y="6031492"/>
            <a:ext cx="2309568" cy="307777"/>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2. SR Latch Test bench</a:t>
            </a:r>
          </a:p>
        </p:txBody>
      </p:sp>
    </p:spTree>
    <p:extLst>
      <p:ext uri="{BB962C8B-B14F-4D97-AF65-F5344CB8AC3E}">
        <p14:creationId xmlns:p14="http://schemas.microsoft.com/office/powerpoint/2010/main" val="214447226"/>
      </p:ext>
    </p:extLst>
  </p:cSld>
  <p:clrMapOvr>
    <a:masterClrMapping/>
  </p:clrMapOvr>
</p:sld>
</file>

<file path=ppt/theme/theme1.xml><?xml version="1.0" encoding="utf-8"?>
<a:theme xmlns:a="http://schemas.openxmlformats.org/drawingml/2006/main"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2198</TotalTime>
  <Words>644</Words>
  <Application>Microsoft Office PowerPoint</Application>
  <PresentationFormat>Widescreen</PresentationFormat>
  <Paragraphs>102</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Arial</vt:lpstr>
      <vt:lpstr>Calibri</vt:lpstr>
      <vt:lpstr>Times New Roman</vt:lpstr>
      <vt:lpstr>Office Theme</vt:lpstr>
      <vt:lpstr>SR Latch Design</vt:lpstr>
      <vt:lpstr>Outline</vt:lpstr>
      <vt:lpstr>Introduction</vt:lpstr>
      <vt:lpstr>Aim</vt:lpstr>
      <vt:lpstr>Objectives</vt:lpstr>
      <vt:lpstr>Design and Methodology</vt:lpstr>
      <vt:lpstr>Transistor level NAND gate and SR Latch Design</vt:lpstr>
      <vt:lpstr>Schematic Diagram</vt:lpstr>
      <vt:lpstr>SR Latch Test Bench</vt:lpstr>
      <vt:lpstr>Pre Layout Simulation</vt:lpstr>
      <vt:lpstr>DRC Test and LVS Test</vt:lpstr>
      <vt:lpstr>Layout</vt:lpstr>
      <vt:lpstr>SR Latch Layout</vt:lpstr>
      <vt:lpstr>AV_Extracted</vt:lpstr>
      <vt:lpstr>Post Layout Simulations</vt:lpstr>
      <vt:lpstr>Standard Value</vt:lpstr>
      <vt:lpstr>Result and Analysis</vt:lpstr>
      <vt:lpstr>Result and Analysis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based Human Following Bot (HFB)</dc:title>
  <dc:creator>Tashi Tashi</dc:creator>
  <cp:lastModifiedBy>penjor namgay</cp:lastModifiedBy>
  <cp:revision>63</cp:revision>
  <dcterms:created xsi:type="dcterms:W3CDTF">2023-08-16T10:08:02Z</dcterms:created>
  <dcterms:modified xsi:type="dcterms:W3CDTF">2024-11-13T20:41:19Z</dcterms:modified>
</cp:coreProperties>
</file>