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312900" cy="20104100"/>
  <p:notesSz cx="143129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79" y="-7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3467" y="6232271"/>
            <a:ext cx="1216596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6935" y="11258296"/>
            <a:ext cx="1001903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5645" y="4623943"/>
            <a:ext cx="622611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71143" y="4623943"/>
            <a:ext cx="622611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838" y="2870204"/>
            <a:ext cx="6358255" cy="4352925"/>
          </a:xfrm>
          <a:custGeom>
            <a:avLst/>
            <a:gdLst/>
            <a:ahLst/>
            <a:cxnLst/>
            <a:rect l="l" t="t" r="r" b="b"/>
            <a:pathLst>
              <a:path w="6358255" h="4352925">
                <a:moveTo>
                  <a:pt x="0" y="725482"/>
                </a:moveTo>
                <a:lnTo>
                  <a:pt x="1543" y="677781"/>
                </a:lnTo>
                <a:lnTo>
                  <a:pt x="6108" y="630904"/>
                </a:lnTo>
                <a:lnTo>
                  <a:pt x="13601" y="584947"/>
                </a:lnTo>
                <a:lnTo>
                  <a:pt x="23925" y="540005"/>
                </a:lnTo>
                <a:lnTo>
                  <a:pt x="36985" y="496173"/>
                </a:lnTo>
                <a:lnTo>
                  <a:pt x="52685" y="453548"/>
                </a:lnTo>
                <a:lnTo>
                  <a:pt x="70930" y="412224"/>
                </a:lnTo>
                <a:lnTo>
                  <a:pt x="91623" y="372298"/>
                </a:lnTo>
                <a:lnTo>
                  <a:pt x="114670" y="333866"/>
                </a:lnTo>
                <a:lnTo>
                  <a:pt x="139975" y="297021"/>
                </a:lnTo>
                <a:lnTo>
                  <a:pt x="167442" y="261861"/>
                </a:lnTo>
                <a:lnTo>
                  <a:pt x="196976" y="228481"/>
                </a:lnTo>
                <a:lnTo>
                  <a:pt x="228481" y="196976"/>
                </a:lnTo>
                <a:lnTo>
                  <a:pt x="261861" y="167443"/>
                </a:lnTo>
                <a:lnTo>
                  <a:pt x="297021" y="139975"/>
                </a:lnTo>
                <a:lnTo>
                  <a:pt x="333865" y="114671"/>
                </a:lnTo>
                <a:lnTo>
                  <a:pt x="372298" y="91623"/>
                </a:lnTo>
                <a:lnTo>
                  <a:pt x="412224" y="70930"/>
                </a:lnTo>
                <a:lnTo>
                  <a:pt x="453547" y="52685"/>
                </a:lnTo>
                <a:lnTo>
                  <a:pt x="496173" y="36985"/>
                </a:lnTo>
                <a:lnTo>
                  <a:pt x="540004" y="23925"/>
                </a:lnTo>
                <a:lnTo>
                  <a:pt x="584946" y="13601"/>
                </a:lnTo>
                <a:lnTo>
                  <a:pt x="630903" y="6108"/>
                </a:lnTo>
                <a:lnTo>
                  <a:pt x="677780" y="1543"/>
                </a:lnTo>
                <a:lnTo>
                  <a:pt x="725481" y="0"/>
                </a:lnTo>
                <a:lnTo>
                  <a:pt x="5632204" y="0"/>
                </a:lnTo>
                <a:lnTo>
                  <a:pt x="5679905" y="1543"/>
                </a:lnTo>
                <a:lnTo>
                  <a:pt x="5726781" y="6108"/>
                </a:lnTo>
                <a:lnTo>
                  <a:pt x="5772739" y="13601"/>
                </a:lnTo>
                <a:lnTo>
                  <a:pt x="5817681" y="23925"/>
                </a:lnTo>
                <a:lnTo>
                  <a:pt x="5861512" y="36985"/>
                </a:lnTo>
                <a:lnTo>
                  <a:pt x="5904138" y="52685"/>
                </a:lnTo>
                <a:lnTo>
                  <a:pt x="5945461" y="70930"/>
                </a:lnTo>
                <a:lnTo>
                  <a:pt x="5985387" y="91623"/>
                </a:lnTo>
                <a:lnTo>
                  <a:pt x="6023820" y="114671"/>
                </a:lnTo>
                <a:lnTo>
                  <a:pt x="6060664" y="139975"/>
                </a:lnTo>
                <a:lnTo>
                  <a:pt x="6095824" y="167443"/>
                </a:lnTo>
                <a:lnTo>
                  <a:pt x="6129204" y="196976"/>
                </a:lnTo>
                <a:lnTo>
                  <a:pt x="6160709" y="228481"/>
                </a:lnTo>
                <a:lnTo>
                  <a:pt x="6190242" y="261861"/>
                </a:lnTo>
                <a:lnTo>
                  <a:pt x="6217710" y="297021"/>
                </a:lnTo>
                <a:lnTo>
                  <a:pt x="6243014" y="333866"/>
                </a:lnTo>
                <a:lnTo>
                  <a:pt x="6266061" y="372298"/>
                </a:lnTo>
                <a:lnTo>
                  <a:pt x="6286755" y="412224"/>
                </a:lnTo>
                <a:lnTo>
                  <a:pt x="6305000" y="453548"/>
                </a:lnTo>
                <a:lnTo>
                  <a:pt x="6320700" y="496173"/>
                </a:lnTo>
                <a:lnTo>
                  <a:pt x="6333760" y="540005"/>
                </a:lnTo>
                <a:lnTo>
                  <a:pt x="6344084" y="584947"/>
                </a:lnTo>
                <a:lnTo>
                  <a:pt x="6351576" y="630904"/>
                </a:lnTo>
                <a:lnTo>
                  <a:pt x="6356142" y="677781"/>
                </a:lnTo>
                <a:lnTo>
                  <a:pt x="6357685" y="725482"/>
                </a:lnTo>
                <a:lnTo>
                  <a:pt x="6357685" y="3627333"/>
                </a:lnTo>
                <a:lnTo>
                  <a:pt x="6356142" y="3675033"/>
                </a:lnTo>
                <a:lnTo>
                  <a:pt x="6351576" y="3721910"/>
                </a:lnTo>
                <a:lnTo>
                  <a:pt x="6344084" y="3767868"/>
                </a:lnTo>
                <a:lnTo>
                  <a:pt x="6333760" y="3812810"/>
                </a:lnTo>
                <a:lnTo>
                  <a:pt x="6320700" y="3856641"/>
                </a:lnTo>
                <a:lnTo>
                  <a:pt x="6305000" y="3899267"/>
                </a:lnTo>
                <a:lnTo>
                  <a:pt x="6286755" y="3940590"/>
                </a:lnTo>
                <a:lnTo>
                  <a:pt x="6266061" y="3980516"/>
                </a:lnTo>
                <a:lnTo>
                  <a:pt x="6243014" y="4018949"/>
                </a:lnTo>
                <a:lnTo>
                  <a:pt x="6217710" y="4055793"/>
                </a:lnTo>
                <a:lnTo>
                  <a:pt x="6190242" y="4090953"/>
                </a:lnTo>
                <a:lnTo>
                  <a:pt x="6160709" y="4124333"/>
                </a:lnTo>
                <a:lnTo>
                  <a:pt x="6129204" y="4155838"/>
                </a:lnTo>
                <a:lnTo>
                  <a:pt x="6095824" y="4185372"/>
                </a:lnTo>
                <a:lnTo>
                  <a:pt x="6060664" y="4212839"/>
                </a:lnTo>
                <a:lnTo>
                  <a:pt x="6023820" y="4238144"/>
                </a:lnTo>
                <a:lnTo>
                  <a:pt x="5985387" y="4261191"/>
                </a:lnTo>
                <a:lnTo>
                  <a:pt x="5945461" y="4281885"/>
                </a:lnTo>
                <a:lnTo>
                  <a:pt x="5904138" y="4300129"/>
                </a:lnTo>
                <a:lnTo>
                  <a:pt x="5861512" y="4315829"/>
                </a:lnTo>
                <a:lnTo>
                  <a:pt x="5817681" y="4328889"/>
                </a:lnTo>
                <a:lnTo>
                  <a:pt x="5772739" y="4339213"/>
                </a:lnTo>
                <a:lnTo>
                  <a:pt x="5726781" y="4346706"/>
                </a:lnTo>
                <a:lnTo>
                  <a:pt x="5679905" y="4351272"/>
                </a:lnTo>
                <a:lnTo>
                  <a:pt x="5632204" y="4352815"/>
                </a:lnTo>
                <a:lnTo>
                  <a:pt x="725481" y="4352815"/>
                </a:lnTo>
                <a:lnTo>
                  <a:pt x="677780" y="4351272"/>
                </a:lnTo>
                <a:lnTo>
                  <a:pt x="630903" y="4346706"/>
                </a:lnTo>
                <a:lnTo>
                  <a:pt x="584946" y="4339213"/>
                </a:lnTo>
                <a:lnTo>
                  <a:pt x="540004" y="4328889"/>
                </a:lnTo>
                <a:lnTo>
                  <a:pt x="496173" y="4315829"/>
                </a:lnTo>
                <a:lnTo>
                  <a:pt x="453547" y="4300129"/>
                </a:lnTo>
                <a:lnTo>
                  <a:pt x="412224" y="4281885"/>
                </a:lnTo>
                <a:lnTo>
                  <a:pt x="372298" y="4261191"/>
                </a:lnTo>
                <a:lnTo>
                  <a:pt x="333865" y="4238144"/>
                </a:lnTo>
                <a:lnTo>
                  <a:pt x="297021" y="4212839"/>
                </a:lnTo>
                <a:lnTo>
                  <a:pt x="261861" y="4185372"/>
                </a:lnTo>
                <a:lnTo>
                  <a:pt x="228481" y="4155838"/>
                </a:lnTo>
                <a:lnTo>
                  <a:pt x="196976" y="4124333"/>
                </a:lnTo>
                <a:lnTo>
                  <a:pt x="167442" y="4090953"/>
                </a:lnTo>
                <a:lnTo>
                  <a:pt x="139975" y="4055793"/>
                </a:lnTo>
                <a:lnTo>
                  <a:pt x="114670" y="4018949"/>
                </a:lnTo>
                <a:lnTo>
                  <a:pt x="91623" y="3980516"/>
                </a:lnTo>
                <a:lnTo>
                  <a:pt x="70930" y="3940590"/>
                </a:lnTo>
                <a:lnTo>
                  <a:pt x="52685" y="3899267"/>
                </a:lnTo>
                <a:lnTo>
                  <a:pt x="36985" y="3856641"/>
                </a:lnTo>
                <a:lnTo>
                  <a:pt x="23925" y="3812810"/>
                </a:lnTo>
                <a:lnTo>
                  <a:pt x="13601" y="3767868"/>
                </a:lnTo>
                <a:lnTo>
                  <a:pt x="6108" y="3721910"/>
                </a:lnTo>
                <a:lnTo>
                  <a:pt x="1543" y="3675033"/>
                </a:lnTo>
                <a:lnTo>
                  <a:pt x="0" y="3627333"/>
                </a:lnTo>
                <a:lnTo>
                  <a:pt x="0" y="725482"/>
                </a:lnTo>
                <a:close/>
              </a:path>
            </a:pathLst>
          </a:custGeom>
          <a:ln w="31553">
            <a:solidFill>
              <a:srgbClr val="2C3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38429" y="2689910"/>
            <a:ext cx="1928495" cy="364490"/>
          </a:xfrm>
          <a:custGeom>
            <a:avLst/>
            <a:gdLst/>
            <a:ahLst/>
            <a:cxnLst/>
            <a:rect l="l" t="t" r="r" b="b"/>
            <a:pathLst>
              <a:path w="1928495" h="364489">
                <a:moveTo>
                  <a:pt x="1928501" y="0"/>
                </a:moveTo>
                <a:lnTo>
                  <a:pt x="0" y="0"/>
                </a:lnTo>
                <a:lnTo>
                  <a:pt x="0" y="364133"/>
                </a:lnTo>
                <a:lnTo>
                  <a:pt x="1928501" y="364133"/>
                </a:lnTo>
                <a:lnTo>
                  <a:pt x="192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3838" y="7546898"/>
            <a:ext cx="13263880" cy="5349875"/>
          </a:xfrm>
          <a:custGeom>
            <a:avLst/>
            <a:gdLst/>
            <a:ahLst/>
            <a:cxnLst/>
            <a:rect l="l" t="t" r="r" b="b"/>
            <a:pathLst>
              <a:path w="13263880" h="5349875">
                <a:moveTo>
                  <a:pt x="0" y="891636"/>
                </a:moveTo>
                <a:lnTo>
                  <a:pt x="1235" y="844282"/>
                </a:lnTo>
                <a:lnTo>
                  <a:pt x="4902" y="797572"/>
                </a:lnTo>
                <a:lnTo>
                  <a:pt x="10938" y="751567"/>
                </a:lnTo>
                <a:lnTo>
                  <a:pt x="19281" y="706330"/>
                </a:lnTo>
                <a:lnTo>
                  <a:pt x="29871" y="661920"/>
                </a:lnTo>
                <a:lnTo>
                  <a:pt x="42644" y="618401"/>
                </a:lnTo>
                <a:lnTo>
                  <a:pt x="57540" y="575834"/>
                </a:lnTo>
                <a:lnTo>
                  <a:pt x="74498" y="534281"/>
                </a:lnTo>
                <a:lnTo>
                  <a:pt x="93455" y="493802"/>
                </a:lnTo>
                <a:lnTo>
                  <a:pt x="114349" y="454461"/>
                </a:lnTo>
                <a:lnTo>
                  <a:pt x="137120" y="416317"/>
                </a:lnTo>
                <a:lnTo>
                  <a:pt x="161705" y="379434"/>
                </a:lnTo>
                <a:lnTo>
                  <a:pt x="188043" y="343872"/>
                </a:lnTo>
                <a:lnTo>
                  <a:pt x="216073" y="309693"/>
                </a:lnTo>
                <a:lnTo>
                  <a:pt x="245732" y="276960"/>
                </a:lnTo>
                <a:lnTo>
                  <a:pt x="276959" y="245732"/>
                </a:lnTo>
                <a:lnTo>
                  <a:pt x="309693" y="216073"/>
                </a:lnTo>
                <a:lnTo>
                  <a:pt x="343871" y="188043"/>
                </a:lnTo>
                <a:lnTo>
                  <a:pt x="379433" y="161705"/>
                </a:lnTo>
                <a:lnTo>
                  <a:pt x="416317" y="137120"/>
                </a:lnTo>
                <a:lnTo>
                  <a:pt x="454460" y="114349"/>
                </a:lnTo>
                <a:lnTo>
                  <a:pt x="493802" y="93455"/>
                </a:lnTo>
                <a:lnTo>
                  <a:pt x="534280" y="74498"/>
                </a:lnTo>
                <a:lnTo>
                  <a:pt x="575834" y="57541"/>
                </a:lnTo>
                <a:lnTo>
                  <a:pt x="618400" y="42644"/>
                </a:lnTo>
                <a:lnTo>
                  <a:pt x="661919" y="29871"/>
                </a:lnTo>
                <a:lnTo>
                  <a:pt x="706328" y="19281"/>
                </a:lnTo>
                <a:lnTo>
                  <a:pt x="751566" y="10938"/>
                </a:lnTo>
                <a:lnTo>
                  <a:pt x="797571" y="4902"/>
                </a:lnTo>
                <a:lnTo>
                  <a:pt x="844281" y="1235"/>
                </a:lnTo>
                <a:lnTo>
                  <a:pt x="891635" y="0"/>
                </a:lnTo>
                <a:lnTo>
                  <a:pt x="12371713" y="0"/>
                </a:lnTo>
                <a:lnTo>
                  <a:pt x="12419067" y="1235"/>
                </a:lnTo>
                <a:lnTo>
                  <a:pt x="12465777" y="4902"/>
                </a:lnTo>
                <a:lnTo>
                  <a:pt x="12511782" y="10938"/>
                </a:lnTo>
                <a:lnTo>
                  <a:pt x="12557019" y="19281"/>
                </a:lnTo>
                <a:lnTo>
                  <a:pt x="12601428" y="29871"/>
                </a:lnTo>
                <a:lnTo>
                  <a:pt x="12644947" y="42644"/>
                </a:lnTo>
                <a:lnTo>
                  <a:pt x="12687514" y="57541"/>
                </a:lnTo>
                <a:lnTo>
                  <a:pt x="12729068" y="74498"/>
                </a:lnTo>
                <a:lnTo>
                  <a:pt x="12769546" y="93455"/>
                </a:lnTo>
                <a:lnTo>
                  <a:pt x="12808888" y="114349"/>
                </a:lnTo>
                <a:lnTo>
                  <a:pt x="12847031" y="137120"/>
                </a:lnTo>
                <a:lnTo>
                  <a:pt x="12883915" y="161705"/>
                </a:lnTo>
                <a:lnTo>
                  <a:pt x="12919476" y="188043"/>
                </a:lnTo>
                <a:lnTo>
                  <a:pt x="12953655" y="216073"/>
                </a:lnTo>
                <a:lnTo>
                  <a:pt x="12986389" y="245732"/>
                </a:lnTo>
                <a:lnTo>
                  <a:pt x="13017616" y="276960"/>
                </a:lnTo>
                <a:lnTo>
                  <a:pt x="13047275" y="309693"/>
                </a:lnTo>
                <a:lnTo>
                  <a:pt x="13075305" y="343872"/>
                </a:lnTo>
                <a:lnTo>
                  <a:pt x="13101643" y="379434"/>
                </a:lnTo>
                <a:lnTo>
                  <a:pt x="13126228" y="416317"/>
                </a:lnTo>
                <a:lnTo>
                  <a:pt x="13148999" y="454461"/>
                </a:lnTo>
                <a:lnTo>
                  <a:pt x="13169893" y="493802"/>
                </a:lnTo>
                <a:lnTo>
                  <a:pt x="13188850" y="534281"/>
                </a:lnTo>
                <a:lnTo>
                  <a:pt x="13205807" y="575834"/>
                </a:lnTo>
                <a:lnTo>
                  <a:pt x="13220704" y="618401"/>
                </a:lnTo>
                <a:lnTo>
                  <a:pt x="13233477" y="661920"/>
                </a:lnTo>
                <a:lnTo>
                  <a:pt x="13244067" y="706330"/>
                </a:lnTo>
                <a:lnTo>
                  <a:pt x="13252410" y="751567"/>
                </a:lnTo>
                <a:lnTo>
                  <a:pt x="13258446" y="797572"/>
                </a:lnTo>
                <a:lnTo>
                  <a:pt x="13262113" y="844282"/>
                </a:lnTo>
                <a:lnTo>
                  <a:pt x="13263348" y="891636"/>
                </a:lnTo>
                <a:lnTo>
                  <a:pt x="13263348" y="4458038"/>
                </a:lnTo>
                <a:lnTo>
                  <a:pt x="13262113" y="4505392"/>
                </a:lnTo>
                <a:lnTo>
                  <a:pt x="13258446" y="4552102"/>
                </a:lnTo>
                <a:lnTo>
                  <a:pt x="13252410" y="4598107"/>
                </a:lnTo>
                <a:lnTo>
                  <a:pt x="13244067" y="4643344"/>
                </a:lnTo>
                <a:lnTo>
                  <a:pt x="13233477" y="4687753"/>
                </a:lnTo>
                <a:lnTo>
                  <a:pt x="13220704" y="4731272"/>
                </a:lnTo>
                <a:lnTo>
                  <a:pt x="13205807" y="4773839"/>
                </a:lnTo>
                <a:lnTo>
                  <a:pt x="13188850" y="4815393"/>
                </a:lnTo>
                <a:lnTo>
                  <a:pt x="13169893" y="4855871"/>
                </a:lnTo>
                <a:lnTo>
                  <a:pt x="13148999" y="4895213"/>
                </a:lnTo>
                <a:lnTo>
                  <a:pt x="13126228" y="4933356"/>
                </a:lnTo>
                <a:lnTo>
                  <a:pt x="13101643" y="4970240"/>
                </a:lnTo>
                <a:lnTo>
                  <a:pt x="13075305" y="5005802"/>
                </a:lnTo>
                <a:lnTo>
                  <a:pt x="13047275" y="5039980"/>
                </a:lnTo>
                <a:lnTo>
                  <a:pt x="13017616" y="5072714"/>
                </a:lnTo>
                <a:lnTo>
                  <a:pt x="12986389" y="5103941"/>
                </a:lnTo>
                <a:lnTo>
                  <a:pt x="12953655" y="5133601"/>
                </a:lnTo>
                <a:lnTo>
                  <a:pt x="12919476" y="5161630"/>
                </a:lnTo>
                <a:lnTo>
                  <a:pt x="12883915" y="5187969"/>
                </a:lnTo>
                <a:lnTo>
                  <a:pt x="12847031" y="5212554"/>
                </a:lnTo>
                <a:lnTo>
                  <a:pt x="12808888" y="5235325"/>
                </a:lnTo>
                <a:lnTo>
                  <a:pt x="12769546" y="5256219"/>
                </a:lnTo>
                <a:lnTo>
                  <a:pt x="12729068" y="5275176"/>
                </a:lnTo>
                <a:lnTo>
                  <a:pt x="12687514" y="5292133"/>
                </a:lnTo>
                <a:lnTo>
                  <a:pt x="12644947" y="5307030"/>
                </a:lnTo>
                <a:lnTo>
                  <a:pt x="12601428" y="5319803"/>
                </a:lnTo>
                <a:lnTo>
                  <a:pt x="12557019" y="5330392"/>
                </a:lnTo>
                <a:lnTo>
                  <a:pt x="12511782" y="5338736"/>
                </a:lnTo>
                <a:lnTo>
                  <a:pt x="12465777" y="5344772"/>
                </a:lnTo>
                <a:lnTo>
                  <a:pt x="12419067" y="5348438"/>
                </a:lnTo>
                <a:lnTo>
                  <a:pt x="12371713" y="5349674"/>
                </a:lnTo>
                <a:lnTo>
                  <a:pt x="891635" y="5349674"/>
                </a:lnTo>
                <a:lnTo>
                  <a:pt x="844281" y="5348438"/>
                </a:lnTo>
                <a:lnTo>
                  <a:pt x="797571" y="5344772"/>
                </a:lnTo>
                <a:lnTo>
                  <a:pt x="751566" y="5338736"/>
                </a:lnTo>
                <a:lnTo>
                  <a:pt x="706328" y="5330392"/>
                </a:lnTo>
                <a:lnTo>
                  <a:pt x="661919" y="5319803"/>
                </a:lnTo>
                <a:lnTo>
                  <a:pt x="618400" y="5307030"/>
                </a:lnTo>
                <a:lnTo>
                  <a:pt x="575834" y="5292133"/>
                </a:lnTo>
                <a:lnTo>
                  <a:pt x="534280" y="5275176"/>
                </a:lnTo>
                <a:lnTo>
                  <a:pt x="493802" y="5256219"/>
                </a:lnTo>
                <a:lnTo>
                  <a:pt x="454460" y="5235325"/>
                </a:lnTo>
                <a:lnTo>
                  <a:pt x="416317" y="5212554"/>
                </a:lnTo>
                <a:lnTo>
                  <a:pt x="379433" y="5187969"/>
                </a:lnTo>
                <a:lnTo>
                  <a:pt x="343871" y="5161630"/>
                </a:lnTo>
                <a:lnTo>
                  <a:pt x="309693" y="5133601"/>
                </a:lnTo>
                <a:lnTo>
                  <a:pt x="276959" y="5103941"/>
                </a:lnTo>
                <a:lnTo>
                  <a:pt x="245732" y="5072714"/>
                </a:lnTo>
                <a:lnTo>
                  <a:pt x="216073" y="5039980"/>
                </a:lnTo>
                <a:lnTo>
                  <a:pt x="188043" y="5005802"/>
                </a:lnTo>
                <a:lnTo>
                  <a:pt x="161705" y="4970240"/>
                </a:lnTo>
                <a:lnTo>
                  <a:pt x="137120" y="4933356"/>
                </a:lnTo>
                <a:lnTo>
                  <a:pt x="114349" y="4895213"/>
                </a:lnTo>
                <a:lnTo>
                  <a:pt x="93455" y="4855871"/>
                </a:lnTo>
                <a:lnTo>
                  <a:pt x="74498" y="4815393"/>
                </a:lnTo>
                <a:lnTo>
                  <a:pt x="57540" y="4773839"/>
                </a:lnTo>
                <a:lnTo>
                  <a:pt x="42644" y="4731272"/>
                </a:lnTo>
                <a:lnTo>
                  <a:pt x="29871" y="4687753"/>
                </a:lnTo>
                <a:lnTo>
                  <a:pt x="19281" y="4643344"/>
                </a:lnTo>
                <a:lnTo>
                  <a:pt x="10938" y="4598107"/>
                </a:lnTo>
                <a:lnTo>
                  <a:pt x="4902" y="4552102"/>
                </a:lnTo>
                <a:lnTo>
                  <a:pt x="1235" y="4505392"/>
                </a:lnTo>
                <a:lnTo>
                  <a:pt x="0" y="4458038"/>
                </a:lnTo>
                <a:lnTo>
                  <a:pt x="0" y="891636"/>
                </a:lnTo>
                <a:close/>
              </a:path>
            </a:pathLst>
          </a:custGeom>
          <a:ln w="31553">
            <a:solidFill>
              <a:srgbClr val="3038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79493" y="7357649"/>
            <a:ext cx="3952875" cy="364490"/>
          </a:xfrm>
          <a:custGeom>
            <a:avLst/>
            <a:gdLst/>
            <a:ahLst/>
            <a:cxnLst/>
            <a:rect l="l" t="t" r="r" b="b"/>
            <a:pathLst>
              <a:path w="3952875" h="364490">
                <a:moveTo>
                  <a:pt x="3952787" y="0"/>
                </a:moveTo>
                <a:lnTo>
                  <a:pt x="0" y="0"/>
                </a:lnTo>
                <a:lnTo>
                  <a:pt x="0" y="364127"/>
                </a:lnTo>
                <a:lnTo>
                  <a:pt x="3952787" y="364127"/>
                </a:lnTo>
                <a:lnTo>
                  <a:pt x="39527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9501" y="2869735"/>
            <a:ext cx="6358255" cy="4354830"/>
          </a:xfrm>
          <a:custGeom>
            <a:avLst/>
            <a:gdLst/>
            <a:ahLst/>
            <a:cxnLst/>
            <a:rect l="l" t="t" r="r" b="b"/>
            <a:pathLst>
              <a:path w="6358255" h="4354830">
                <a:moveTo>
                  <a:pt x="0" y="725759"/>
                </a:moveTo>
                <a:lnTo>
                  <a:pt x="1543" y="678040"/>
                </a:lnTo>
                <a:lnTo>
                  <a:pt x="6111" y="631146"/>
                </a:lnTo>
                <a:lnTo>
                  <a:pt x="13606" y="585171"/>
                </a:lnTo>
                <a:lnTo>
                  <a:pt x="23934" y="540211"/>
                </a:lnTo>
                <a:lnTo>
                  <a:pt x="36999" y="496363"/>
                </a:lnTo>
                <a:lnTo>
                  <a:pt x="52705" y="453722"/>
                </a:lnTo>
                <a:lnTo>
                  <a:pt x="70957" y="412382"/>
                </a:lnTo>
                <a:lnTo>
                  <a:pt x="91658" y="372441"/>
                </a:lnTo>
                <a:lnTo>
                  <a:pt x="114714" y="333993"/>
                </a:lnTo>
                <a:lnTo>
                  <a:pt x="140029" y="297135"/>
                </a:lnTo>
                <a:lnTo>
                  <a:pt x="167507" y="261962"/>
                </a:lnTo>
                <a:lnTo>
                  <a:pt x="197052" y="228569"/>
                </a:lnTo>
                <a:lnTo>
                  <a:pt x="228568" y="197052"/>
                </a:lnTo>
                <a:lnTo>
                  <a:pt x="261961" y="167507"/>
                </a:lnTo>
                <a:lnTo>
                  <a:pt x="297135" y="140029"/>
                </a:lnTo>
                <a:lnTo>
                  <a:pt x="333993" y="114714"/>
                </a:lnTo>
                <a:lnTo>
                  <a:pt x="372441" y="91659"/>
                </a:lnTo>
                <a:lnTo>
                  <a:pt x="412382" y="70957"/>
                </a:lnTo>
                <a:lnTo>
                  <a:pt x="453721" y="52705"/>
                </a:lnTo>
                <a:lnTo>
                  <a:pt x="496363" y="36999"/>
                </a:lnTo>
                <a:lnTo>
                  <a:pt x="540211" y="23934"/>
                </a:lnTo>
                <a:lnTo>
                  <a:pt x="585170" y="13606"/>
                </a:lnTo>
                <a:lnTo>
                  <a:pt x="631145" y="6111"/>
                </a:lnTo>
                <a:lnTo>
                  <a:pt x="678040" y="1543"/>
                </a:lnTo>
                <a:lnTo>
                  <a:pt x="725759" y="0"/>
                </a:lnTo>
                <a:lnTo>
                  <a:pt x="5631926" y="0"/>
                </a:lnTo>
                <a:lnTo>
                  <a:pt x="5679645" y="1543"/>
                </a:lnTo>
                <a:lnTo>
                  <a:pt x="5726540" y="6111"/>
                </a:lnTo>
                <a:lnTo>
                  <a:pt x="5772515" y="13606"/>
                </a:lnTo>
                <a:lnTo>
                  <a:pt x="5817474" y="23934"/>
                </a:lnTo>
                <a:lnTo>
                  <a:pt x="5861322" y="36999"/>
                </a:lnTo>
                <a:lnTo>
                  <a:pt x="5903964" y="52705"/>
                </a:lnTo>
                <a:lnTo>
                  <a:pt x="5945303" y="70957"/>
                </a:lnTo>
                <a:lnTo>
                  <a:pt x="5985244" y="91659"/>
                </a:lnTo>
                <a:lnTo>
                  <a:pt x="6023692" y="114714"/>
                </a:lnTo>
                <a:lnTo>
                  <a:pt x="6060550" y="140029"/>
                </a:lnTo>
                <a:lnTo>
                  <a:pt x="6095724" y="167507"/>
                </a:lnTo>
                <a:lnTo>
                  <a:pt x="6129117" y="197052"/>
                </a:lnTo>
                <a:lnTo>
                  <a:pt x="6160633" y="228569"/>
                </a:lnTo>
                <a:lnTo>
                  <a:pt x="6190178" y="261962"/>
                </a:lnTo>
                <a:lnTo>
                  <a:pt x="6217656" y="297135"/>
                </a:lnTo>
                <a:lnTo>
                  <a:pt x="6242970" y="333993"/>
                </a:lnTo>
                <a:lnTo>
                  <a:pt x="6266026" y="372441"/>
                </a:lnTo>
                <a:lnTo>
                  <a:pt x="6286728" y="412382"/>
                </a:lnTo>
                <a:lnTo>
                  <a:pt x="6304980" y="453722"/>
                </a:lnTo>
                <a:lnTo>
                  <a:pt x="6320686" y="496363"/>
                </a:lnTo>
                <a:lnTo>
                  <a:pt x="6333750" y="540211"/>
                </a:lnTo>
                <a:lnTo>
                  <a:pt x="6344079" y="585171"/>
                </a:lnTo>
                <a:lnTo>
                  <a:pt x="6351574" y="631146"/>
                </a:lnTo>
                <a:lnTo>
                  <a:pt x="6356142" y="678040"/>
                </a:lnTo>
                <a:lnTo>
                  <a:pt x="6357685" y="725759"/>
                </a:lnTo>
                <a:lnTo>
                  <a:pt x="6357685" y="3628701"/>
                </a:lnTo>
                <a:lnTo>
                  <a:pt x="6356142" y="3676420"/>
                </a:lnTo>
                <a:lnTo>
                  <a:pt x="6351574" y="3723315"/>
                </a:lnTo>
                <a:lnTo>
                  <a:pt x="6344079" y="3769290"/>
                </a:lnTo>
                <a:lnTo>
                  <a:pt x="6333750" y="3814249"/>
                </a:lnTo>
                <a:lnTo>
                  <a:pt x="6320686" y="3858098"/>
                </a:lnTo>
                <a:lnTo>
                  <a:pt x="6304980" y="3900739"/>
                </a:lnTo>
                <a:lnTo>
                  <a:pt x="6286728" y="3942079"/>
                </a:lnTo>
                <a:lnTo>
                  <a:pt x="6266026" y="3982020"/>
                </a:lnTo>
                <a:lnTo>
                  <a:pt x="6242970" y="4020467"/>
                </a:lnTo>
                <a:lnTo>
                  <a:pt x="6217656" y="4057326"/>
                </a:lnTo>
                <a:lnTo>
                  <a:pt x="6190178" y="4092499"/>
                </a:lnTo>
                <a:lnTo>
                  <a:pt x="6160633" y="4125892"/>
                </a:lnTo>
                <a:lnTo>
                  <a:pt x="6129117" y="4157409"/>
                </a:lnTo>
                <a:lnTo>
                  <a:pt x="6095724" y="4186954"/>
                </a:lnTo>
                <a:lnTo>
                  <a:pt x="6060550" y="4214432"/>
                </a:lnTo>
                <a:lnTo>
                  <a:pt x="6023692" y="4239746"/>
                </a:lnTo>
                <a:lnTo>
                  <a:pt x="5985244" y="4262802"/>
                </a:lnTo>
                <a:lnTo>
                  <a:pt x="5945303" y="4283504"/>
                </a:lnTo>
                <a:lnTo>
                  <a:pt x="5903964" y="4301756"/>
                </a:lnTo>
                <a:lnTo>
                  <a:pt x="5861322" y="4317462"/>
                </a:lnTo>
                <a:lnTo>
                  <a:pt x="5817474" y="4330526"/>
                </a:lnTo>
                <a:lnTo>
                  <a:pt x="5772515" y="4340855"/>
                </a:lnTo>
                <a:lnTo>
                  <a:pt x="5726540" y="4348350"/>
                </a:lnTo>
                <a:lnTo>
                  <a:pt x="5679645" y="4352918"/>
                </a:lnTo>
                <a:lnTo>
                  <a:pt x="5631926" y="4354461"/>
                </a:lnTo>
                <a:lnTo>
                  <a:pt x="725759" y="4354461"/>
                </a:lnTo>
                <a:lnTo>
                  <a:pt x="678040" y="4352918"/>
                </a:lnTo>
                <a:lnTo>
                  <a:pt x="631145" y="4348350"/>
                </a:lnTo>
                <a:lnTo>
                  <a:pt x="585170" y="4340855"/>
                </a:lnTo>
                <a:lnTo>
                  <a:pt x="540211" y="4330526"/>
                </a:lnTo>
                <a:lnTo>
                  <a:pt x="496363" y="4317462"/>
                </a:lnTo>
                <a:lnTo>
                  <a:pt x="453721" y="4301756"/>
                </a:lnTo>
                <a:lnTo>
                  <a:pt x="412382" y="4283504"/>
                </a:lnTo>
                <a:lnTo>
                  <a:pt x="372441" y="4262802"/>
                </a:lnTo>
                <a:lnTo>
                  <a:pt x="333993" y="4239746"/>
                </a:lnTo>
                <a:lnTo>
                  <a:pt x="297135" y="4214432"/>
                </a:lnTo>
                <a:lnTo>
                  <a:pt x="261961" y="4186954"/>
                </a:lnTo>
                <a:lnTo>
                  <a:pt x="228568" y="4157409"/>
                </a:lnTo>
                <a:lnTo>
                  <a:pt x="197052" y="4125892"/>
                </a:lnTo>
                <a:lnTo>
                  <a:pt x="167507" y="4092499"/>
                </a:lnTo>
                <a:lnTo>
                  <a:pt x="140029" y="4057326"/>
                </a:lnTo>
                <a:lnTo>
                  <a:pt x="114714" y="4020467"/>
                </a:lnTo>
                <a:lnTo>
                  <a:pt x="91658" y="3982020"/>
                </a:lnTo>
                <a:lnTo>
                  <a:pt x="70957" y="3942079"/>
                </a:lnTo>
                <a:lnTo>
                  <a:pt x="52705" y="3900739"/>
                </a:lnTo>
                <a:lnTo>
                  <a:pt x="36999" y="3858098"/>
                </a:lnTo>
                <a:lnTo>
                  <a:pt x="23934" y="3814249"/>
                </a:lnTo>
                <a:lnTo>
                  <a:pt x="13606" y="3769290"/>
                </a:lnTo>
                <a:lnTo>
                  <a:pt x="6111" y="3723315"/>
                </a:lnTo>
                <a:lnTo>
                  <a:pt x="1543" y="3676420"/>
                </a:lnTo>
                <a:lnTo>
                  <a:pt x="0" y="3628701"/>
                </a:lnTo>
                <a:lnTo>
                  <a:pt x="0" y="725759"/>
                </a:lnTo>
                <a:close/>
              </a:path>
            </a:pathLst>
          </a:custGeom>
          <a:ln w="31553">
            <a:solidFill>
              <a:srgbClr val="2C3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17091" y="2689910"/>
            <a:ext cx="2199005" cy="364490"/>
          </a:xfrm>
          <a:custGeom>
            <a:avLst/>
            <a:gdLst/>
            <a:ahLst/>
            <a:cxnLst/>
            <a:rect l="l" t="t" r="r" b="b"/>
            <a:pathLst>
              <a:path w="2199004" h="364489">
                <a:moveTo>
                  <a:pt x="2198396" y="0"/>
                </a:moveTo>
                <a:lnTo>
                  <a:pt x="0" y="0"/>
                </a:lnTo>
                <a:lnTo>
                  <a:pt x="0" y="364133"/>
                </a:lnTo>
                <a:lnTo>
                  <a:pt x="2198396" y="364133"/>
                </a:lnTo>
                <a:lnTo>
                  <a:pt x="2198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34840" y="3207604"/>
            <a:ext cx="5991380" cy="34014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429501" y="13219278"/>
            <a:ext cx="6358255" cy="5817235"/>
          </a:xfrm>
          <a:custGeom>
            <a:avLst/>
            <a:gdLst/>
            <a:ahLst/>
            <a:cxnLst/>
            <a:rect l="l" t="t" r="r" b="b"/>
            <a:pathLst>
              <a:path w="6358255" h="5817234">
                <a:moveTo>
                  <a:pt x="0" y="969520"/>
                </a:moveTo>
                <a:lnTo>
                  <a:pt x="1186" y="921131"/>
                </a:lnTo>
                <a:lnTo>
                  <a:pt x="4709" y="873356"/>
                </a:lnTo>
                <a:lnTo>
                  <a:pt x="10512" y="826251"/>
                </a:lnTo>
                <a:lnTo>
                  <a:pt x="18540" y="779871"/>
                </a:lnTo>
                <a:lnTo>
                  <a:pt x="28737" y="734272"/>
                </a:lnTo>
                <a:lnTo>
                  <a:pt x="41048" y="689509"/>
                </a:lnTo>
                <a:lnTo>
                  <a:pt x="55417" y="645639"/>
                </a:lnTo>
                <a:lnTo>
                  <a:pt x="71790" y="602715"/>
                </a:lnTo>
                <a:lnTo>
                  <a:pt x="90109" y="560794"/>
                </a:lnTo>
                <a:lnTo>
                  <a:pt x="110320" y="519932"/>
                </a:lnTo>
                <a:lnTo>
                  <a:pt x="132367" y="480184"/>
                </a:lnTo>
                <a:lnTo>
                  <a:pt x="156195" y="441606"/>
                </a:lnTo>
                <a:lnTo>
                  <a:pt x="181748" y="404252"/>
                </a:lnTo>
                <a:lnTo>
                  <a:pt x="208970" y="368180"/>
                </a:lnTo>
                <a:lnTo>
                  <a:pt x="237806" y="333443"/>
                </a:lnTo>
                <a:lnTo>
                  <a:pt x="268201" y="300099"/>
                </a:lnTo>
                <a:lnTo>
                  <a:pt x="300098" y="268201"/>
                </a:lnTo>
                <a:lnTo>
                  <a:pt x="333443" y="237806"/>
                </a:lnTo>
                <a:lnTo>
                  <a:pt x="368179" y="208970"/>
                </a:lnTo>
                <a:lnTo>
                  <a:pt x="404252" y="181748"/>
                </a:lnTo>
                <a:lnTo>
                  <a:pt x="441605" y="156195"/>
                </a:lnTo>
                <a:lnTo>
                  <a:pt x="480184" y="132367"/>
                </a:lnTo>
                <a:lnTo>
                  <a:pt x="519932" y="110320"/>
                </a:lnTo>
                <a:lnTo>
                  <a:pt x="560794" y="90109"/>
                </a:lnTo>
                <a:lnTo>
                  <a:pt x="602714" y="71790"/>
                </a:lnTo>
                <a:lnTo>
                  <a:pt x="645638" y="55418"/>
                </a:lnTo>
                <a:lnTo>
                  <a:pt x="689509" y="41048"/>
                </a:lnTo>
                <a:lnTo>
                  <a:pt x="734271" y="28737"/>
                </a:lnTo>
                <a:lnTo>
                  <a:pt x="779870" y="18540"/>
                </a:lnTo>
                <a:lnTo>
                  <a:pt x="826250" y="10512"/>
                </a:lnTo>
                <a:lnTo>
                  <a:pt x="873355" y="4709"/>
                </a:lnTo>
                <a:lnTo>
                  <a:pt x="921130" y="1186"/>
                </a:lnTo>
                <a:lnTo>
                  <a:pt x="969519" y="0"/>
                </a:lnTo>
                <a:lnTo>
                  <a:pt x="5388166" y="0"/>
                </a:lnTo>
                <a:lnTo>
                  <a:pt x="5436555" y="1186"/>
                </a:lnTo>
                <a:lnTo>
                  <a:pt x="5484330" y="4709"/>
                </a:lnTo>
                <a:lnTo>
                  <a:pt x="5531435" y="10512"/>
                </a:lnTo>
                <a:lnTo>
                  <a:pt x="5577814" y="18540"/>
                </a:lnTo>
                <a:lnTo>
                  <a:pt x="5623413" y="28737"/>
                </a:lnTo>
                <a:lnTo>
                  <a:pt x="5668176" y="41048"/>
                </a:lnTo>
                <a:lnTo>
                  <a:pt x="5712047" y="55418"/>
                </a:lnTo>
                <a:lnTo>
                  <a:pt x="5754970" y="71790"/>
                </a:lnTo>
                <a:lnTo>
                  <a:pt x="5796891" y="90109"/>
                </a:lnTo>
                <a:lnTo>
                  <a:pt x="5837753" y="110320"/>
                </a:lnTo>
                <a:lnTo>
                  <a:pt x="5877501" y="132367"/>
                </a:lnTo>
                <a:lnTo>
                  <a:pt x="5916079" y="156195"/>
                </a:lnTo>
                <a:lnTo>
                  <a:pt x="5953433" y="181748"/>
                </a:lnTo>
                <a:lnTo>
                  <a:pt x="5989505" y="208970"/>
                </a:lnTo>
                <a:lnTo>
                  <a:pt x="6024242" y="237806"/>
                </a:lnTo>
                <a:lnTo>
                  <a:pt x="6057587" y="268201"/>
                </a:lnTo>
                <a:lnTo>
                  <a:pt x="6089484" y="300099"/>
                </a:lnTo>
                <a:lnTo>
                  <a:pt x="6119879" y="333443"/>
                </a:lnTo>
                <a:lnTo>
                  <a:pt x="6148715" y="368180"/>
                </a:lnTo>
                <a:lnTo>
                  <a:pt x="6175937" y="404252"/>
                </a:lnTo>
                <a:lnTo>
                  <a:pt x="6201490" y="441606"/>
                </a:lnTo>
                <a:lnTo>
                  <a:pt x="6225317" y="480184"/>
                </a:lnTo>
                <a:lnTo>
                  <a:pt x="6247365" y="519932"/>
                </a:lnTo>
                <a:lnTo>
                  <a:pt x="6267576" y="560794"/>
                </a:lnTo>
                <a:lnTo>
                  <a:pt x="6285895" y="602715"/>
                </a:lnTo>
                <a:lnTo>
                  <a:pt x="6302267" y="645639"/>
                </a:lnTo>
                <a:lnTo>
                  <a:pt x="6316637" y="689509"/>
                </a:lnTo>
                <a:lnTo>
                  <a:pt x="6328948" y="734272"/>
                </a:lnTo>
                <a:lnTo>
                  <a:pt x="6339145" y="779871"/>
                </a:lnTo>
                <a:lnTo>
                  <a:pt x="6347173" y="826251"/>
                </a:lnTo>
                <a:lnTo>
                  <a:pt x="6352976" y="873356"/>
                </a:lnTo>
                <a:lnTo>
                  <a:pt x="6356499" y="921131"/>
                </a:lnTo>
                <a:lnTo>
                  <a:pt x="6357685" y="969520"/>
                </a:lnTo>
                <a:lnTo>
                  <a:pt x="6357685" y="4847469"/>
                </a:lnTo>
                <a:lnTo>
                  <a:pt x="6356499" y="4895858"/>
                </a:lnTo>
                <a:lnTo>
                  <a:pt x="6352976" y="4943633"/>
                </a:lnTo>
                <a:lnTo>
                  <a:pt x="6347173" y="4990738"/>
                </a:lnTo>
                <a:lnTo>
                  <a:pt x="6339145" y="5037118"/>
                </a:lnTo>
                <a:lnTo>
                  <a:pt x="6328948" y="5082717"/>
                </a:lnTo>
                <a:lnTo>
                  <a:pt x="6316637" y="5127480"/>
                </a:lnTo>
                <a:lnTo>
                  <a:pt x="6302267" y="5171350"/>
                </a:lnTo>
                <a:lnTo>
                  <a:pt x="6285895" y="5214274"/>
                </a:lnTo>
                <a:lnTo>
                  <a:pt x="6267576" y="5256195"/>
                </a:lnTo>
                <a:lnTo>
                  <a:pt x="6247365" y="5297057"/>
                </a:lnTo>
                <a:lnTo>
                  <a:pt x="6225317" y="5336805"/>
                </a:lnTo>
                <a:lnTo>
                  <a:pt x="6201490" y="5375383"/>
                </a:lnTo>
                <a:lnTo>
                  <a:pt x="6175937" y="5412737"/>
                </a:lnTo>
                <a:lnTo>
                  <a:pt x="6148715" y="5448809"/>
                </a:lnTo>
                <a:lnTo>
                  <a:pt x="6119879" y="5483546"/>
                </a:lnTo>
                <a:lnTo>
                  <a:pt x="6089484" y="5516891"/>
                </a:lnTo>
                <a:lnTo>
                  <a:pt x="6057587" y="5548788"/>
                </a:lnTo>
                <a:lnTo>
                  <a:pt x="6024242" y="5579183"/>
                </a:lnTo>
                <a:lnTo>
                  <a:pt x="5989505" y="5608019"/>
                </a:lnTo>
                <a:lnTo>
                  <a:pt x="5953433" y="5635241"/>
                </a:lnTo>
                <a:lnTo>
                  <a:pt x="5916079" y="5660794"/>
                </a:lnTo>
                <a:lnTo>
                  <a:pt x="5877501" y="5684622"/>
                </a:lnTo>
                <a:lnTo>
                  <a:pt x="5837753" y="5706669"/>
                </a:lnTo>
                <a:lnTo>
                  <a:pt x="5796891" y="5726880"/>
                </a:lnTo>
                <a:lnTo>
                  <a:pt x="5754970" y="5745199"/>
                </a:lnTo>
                <a:lnTo>
                  <a:pt x="5712047" y="5761572"/>
                </a:lnTo>
                <a:lnTo>
                  <a:pt x="5668176" y="5775941"/>
                </a:lnTo>
                <a:lnTo>
                  <a:pt x="5623413" y="5788252"/>
                </a:lnTo>
                <a:lnTo>
                  <a:pt x="5577814" y="5798450"/>
                </a:lnTo>
                <a:lnTo>
                  <a:pt x="5531435" y="5806478"/>
                </a:lnTo>
                <a:lnTo>
                  <a:pt x="5484330" y="5812281"/>
                </a:lnTo>
                <a:lnTo>
                  <a:pt x="5436555" y="5815803"/>
                </a:lnTo>
                <a:lnTo>
                  <a:pt x="5388166" y="5816990"/>
                </a:lnTo>
                <a:lnTo>
                  <a:pt x="969519" y="5816990"/>
                </a:lnTo>
                <a:lnTo>
                  <a:pt x="921130" y="5815803"/>
                </a:lnTo>
                <a:lnTo>
                  <a:pt x="873355" y="5812281"/>
                </a:lnTo>
                <a:lnTo>
                  <a:pt x="826250" y="5806478"/>
                </a:lnTo>
                <a:lnTo>
                  <a:pt x="779870" y="5798450"/>
                </a:lnTo>
                <a:lnTo>
                  <a:pt x="734271" y="5788252"/>
                </a:lnTo>
                <a:lnTo>
                  <a:pt x="689509" y="5775941"/>
                </a:lnTo>
                <a:lnTo>
                  <a:pt x="645638" y="5761572"/>
                </a:lnTo>
                <a:lnTo>
                  <a:pt x="602714" y="5745199"/>
                </a:lnTo>
                <a:lnTo>
                  <a:pt x="560794" y="5726880"/>
                </a:lnTo>
                <a:lnTo>
                  <a:pt x="519932" y="5706669"/>
                </a:lnTo>
                <a:lnTo>
                  <a:pt x="480184" y="5684622"/>
                </a:lnTo>
                <a:lnTo>
                  <a:pt x="441605" y="5660794"/>
                </a:lnTo>
                <a:lnTo>
                  <a:pt x="404252" y="5635241"/>
                </a:lnTo>
                <a:lnTo>
                  <a:pt x="368179" y="5608019"/>
                </a:lnTo>
                <a:lnTo>
                  <a:pt x="333443" y="5579183"/>
                </a:lnTo>
                <a:lnTo>
                  <a:pt x="300098" y="5548788"/>
                </a:lnTo>
                <a:lnTo>
                  <a:pt x="268201" y="5516891"/>
                </a:lnTo>
                <a:lnTo>
                  <a:pt x="237806" y="5483546"/>
                </a:lnTo>
                <a:lnTo>
                  <a:pt x="208970" y="5448809"/>
                </a:lnTo>
                <a:lnTo>
                  <a:pt x="181748" y="5412737"/>
                </a:lnTo>
                <a:lnTo>
                  <a:pt x="156195" y="5375383"/>
                </a:lnTo>
                <a:lnTo>
                  <a:pt x="132367" y="5336805"/>
                </a:lnTo>
                <a:lnTo>
                  <a:pt x="110320" y="5297057"/>
                </a:lnTo>
                <a:lnTo>
                  <a:pt x="90109" y="5256195"/>
                </a:lnTo>
                <a:lnTo>
                  <a:pt x="71790" y="5214274"/>
                </a:lnTo>
                <a:lnTo>
                  <a:pt x="55417" y="5171350"/>
                </a:lnTo>
                <a:lnTo>
                  <a:pt x="41048" y="5127480"/>
                </a:lnTo>
                <a:lnTo>
                  <a:pt x="28737" y="5082717"/>
                </a:lnTo>
                <a:lnTo>
                  <a:pt x="18540" y="5037118"/>
                </a:lnTo>
                <a:lnTo>
                  <a:pt x="10512" y="4990738"/>
                </a:lnTo>
                <a:lnTo>
                  <a:pt x="4709" y="4943633"/>
                </a:lnTo>
                <a:lnTo>
                  <a:pt x="1186" y="4895858"/>
                </a:lnTo>
                <a:lnTo>
                  <a:pt x="0" y="4847469"/>
                </a:lnTo>
                <a:lnTo>
                  <a:pt x="0" y="969520"/>
                </a:lnTo>
                <a:close/>
              </a:path>
            </a:pathLst>
          </a:custGeom>
          <a:ln w="31553">
            <a:solidFill>
              <a:srgbClr val="3038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84448" y="13035546"/>
            <a:ext cx="2821940" cy="364490"/>
          </a:xfrm>
          <a:custGeom>
            <a:avLst/>
            <a:gdLst/>
            <a:ahLst/>
            <a:cxnLst/>
            <a:rect l="l" t="t" r="r" b="b"/>
            <a:pathLst>
              <a:path w="2821940" h="364490">
                <a:moveTo>
                  <a:pt x="2821497" y="0"/>
                </a:moveTo>
                <a:lnTo>
                  <a:pt x="0" y="0"/>
                </a:lnTo>
                <a:lnTo>
                  <a:pt x="0" y="364133"/>
                </a:lnTo>
                <a:lnTo>
                  <a:pt x="2821497" y="364133"/>
                </a:lnTo>
                <a:lnTo>
                  <a:pt x="2821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82700" y="19436841"/>
            <a:ext cx="1516169" cy="58612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592" y="111845"/>
            <a:ext cx="1157109" cy="115443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8426" y="19438410"/>
            <a:ext cx="3055101" cy="58419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523838" y="13217613"/>
            <a:ext cx="6358255" cy="5819140"/>
          </a:xfrm>
          <a:custGeom>
            <a:avLst/>
            <a:gdLst/>
            <a:ahLst/>
            <a:cxnLst/>
            <a:rect l="l" t="t" r="r" b="b"/>
            <a:pathLst>
              <a:path w="6358255" h="5819140">
                <a:moveTo>
                  <a:pt x="0" y="969839"/>
                </a:moveTo>
                <a:lnTo>
                  <a:pt x="1186" y="921434"/>
                </a:lnTo>
                <a:lnTo>
                  <a:pt x="4710" y="873643"/>
                </a:lnTo>
                <a:lnTo>
                  <a:pt x="10515" y="826523"/>
                </a:lnTo>
                <a:lnTo>
                  <a:pt x="18546" y="780128"/>
                </a:lnTo>
                <a:lnTo>
                  <a:pt x="28746" y="734514"/>
                </a:lnTo>
                <a:lnTo>
                  <a:pt x="41062" y="689736"/>
                </a:lnTo>
                <a:lnTo>
                  <a:pt x="55436" y="645851"/>
                </a:lnTo>
                <a:lnTo>
                  <a:pt x="71813" y="602913"/>
                </a:lnTo>
                <a:lnTo>
                  <a:pt x="90139" y="560979"/>
                </a:lnTo>
                <a:lnTo>
                  <a:pt x="110357" y="520103"/>
                </a:lnTo>
                <a:lnTo>
                  <a:pt x="132411" y="480342"/>
                </a:lnTo>
                <a:lnTo>
                  <a:pt x="156247" y="441751"/>
                </a:lnTo>
                <a:lnTo>
                  <a:pt x="181808" y="404385"/>
                </a:lnTo>
                <a:lnTo>
                  <a:pt x="209039" y="368301"/>
                </a:lnTo>
                <a:lnTo>
                  <a:pt x="237885" y="333553"/>
                </a:lnTo>
                <a:lnTo>
                  <a:pt x="268289" y="300197"/>
                </a:lnTo>
                <a:lnTo>
                  <a:pt x="300197" y="268289"/>
                </a:lnTo>
                <a:lnTo>
                  <a:pt x="333553" y="237885"/>
                </a:lnTo>
                <a:lnTo>
                  <a:pt x="368301" y="209039"/>
                </a:lnTo>
                <a:lnTo>
                  <a:pt x="404385" y="181808"/>
                </a:lnTo>
                <a:lnTo>
                  <a:pt x="441751" y="156247"/>
                </a:lnTo>
                <a:lnTo>
                  <a:pt x="480342" y="132411"/>
                </a:lnTo>
                <a:lnTo>
                  <a:pt x="520103" y="110357"/>
                </a:lnTo>
                <a:lnTo>
                  <a:pt x="560979" y="90139"/>
                </a:lnTo>
                <a:lnTo>
                  <a:pt x="602913" y="71813"/>
                </a:lnTo>
                <a:lnTo>
                  <a:pt x="645851" y="55436"/>
                </a:lnTo>
                <a:lnTo>
                  <a:pt x="689736" y="41062"/>
                </a:lnTo>
                <a:lnTo>
                  <a:pt x="734514" y="28746"/>
                </a:lnTo>
                <a:lnTo>
                  <a:pt x="780128" y="18546"/>
                </a:lnTo>
                <a:lnTo>
                  <a:pt x="826523" y="10515"/>
                </a:lnTo>
                <a:lnTo>
                  <a:pt x="873643" y="4710"/>
                </a:lnTo>
                <a:lnTo>
                  <a:pt x="921434" y="1186"/>
                </a:lnTo>
                <a:lnTo>
                  <a:pt x="969839" y="0"/>
                </a:lnTo>
                <a:lnTo>
                  <a:pt x="5387846" y="0"/>
                </a:lnTo>
                <a:lnTo>
                  <a:pt x="5436251" y="1186"/>
                </a:lnTo>
                <a:lnTo>
                  <a:pt x="5484041" y="4710"/>
                </a:lnTo>
                <a:lnTo>
                  <a:pt x="5531162" y="10515"/>
                </a:lnTo>
                <a:lnTo>
                  <a:pt x="5577557" y="18546"/>
                </a:lnTo>
                <a:lnTo>
                  <a:pt x="5623171" y="28746"/>
                </a:lnTo>
                <a:lnTo>
                  <a:pt x="5667949" y="41062"/>
                </a:lnTo>
                <a:lnTo>
                  <a:pt x="5711834" y="55436"/>
                </a:lnTo>
                <a:lnTo>
                  <a:pt x="5754772" y="71813"/>
                </a:lnTo>
                <a:lnTo>
                  <a:pt x="5796706" y="90139"/>
                </a:lnTo>
                <a:lnTo>
                  <a:pt x="5837582" y="110357"/>
                </a:lnTo>
                <a:lnTo>
                  <a:pt x="5877343" y="132411"/>
                </a:lnTo>
                <a:lnTo>
                  <a:pt x="5915934" y="156247"/>
                </a:lnTo>
                <a:lnTo>
                  <a:pt x="5953299" y="181808"/>
                </a:lnTo>
                <a:lnTo>
                  <a:pt x="5989384" y="209039"/>
                </a:lnTo>
                <a:lnTo>
                  <a:pt x="6024132" y="237885"/>
                </a:lnTo>
                <a:lnTo>
                  <a:pt x="6057488" y="268289"/>
                </a:lnTo>
                <a:lnTo>
                  <a:pt x="6089396" y="300197"/>
                </a:lnTo>
                <a:lnTo>
                  <a:pt x="6119800" y="333553"/>
                </a:lnTo>
                <a:lnTo>
                  <a:pt x="6148646" y="368301"/>
                </a:lnTo>
                <a:lnTo>
                  <a:pt x="6175877" y="404385"/>
                </a:lnTo>
                <a:lnTo>
                  <a:pt x="6201438" y="441751"/>
                </a:lnTo>
                <a:lnTo>
                  <a:pt x="6225274" y="480342"/>
                </a:lnTo>
                <a:lnTo>
                  <a:pt x="6247328" y="520103"/>
                </a:lnTo>
                <a:lnTo>
                  <a:pt x="6267546" y="560979"/>
                </a:lnTo>
                <a:lnTo>
                  <a:pt x="6285871" y="602913"/>
                </a:lnTo>
                <a:lnTo>
                  <a:pt x="6302249" y="645851"/>
                </a:lnTo>
                <a:lnTo>
                  <a:pt x="6316623" y="689736"/>
                </a:lnTo>
                <a:lnTo>
                  <a:pt x="6328938" y="734514"/>
                </a:lnTo>
                <a:lnTo>
                  <a:pt x="6339139" y="780128"/>
                </a:lnTo>
                <a:lnTo>
                  <a:pt x="6347170" y="826523"/>
                </a:lnTo>
                <a:lnTo>
                  <a:pt x="6352975" y="873643"/>
                </a:lnTo>
                <a:lnTo>
                  <a:pt x="6356498" y="921434"/>
                </a:lnTo>
                <a:lnTo>
                  <a:pt x="6357685" y="969839"/>
                </a:lnTo>
                <a:lnTo>
                  <a:pt x="6357685" y="4849077"/>
                </a:lnTo>
                <a:lnTo>
                  <a:pt x="6356498" y="4897482"/>
                </a:lnTo>
                <a:lnTo>
                  <a:pt x="6352975" y="4945272"/>
                </a:lnTo>
                <a:lnTo>
                  <a:pt x="6347170" y="4992393"/>
                </a:lnTo>
                <a:lnTo>
                  <a:pt x="6339139" y="5038788"/>
                </a:lnTo>
                <a:lnTo>
                  <a:pt x="6328938" y="5084402"/>
                </a:lnTo>
                <a:lnTo>
                  <a:pt x="6316623" y="5129180"/>
                </a:lnTo>
                <a:lnTo>
                  <a:pt x="6302249" y="5173065"/>
                </a:lnTo>
                <a:lnTo>
                  <a:pt x="6285871" y="5216003"/>
                </a:lnTo>
                <a:lnTo>
                  <a:pt x="6267546" y="5257937"/>
                </a:lnTo>
                <a:lnTo>
                  <a:pt x="6247328" y="5298813"/>
                </a:lnTo>
                <a:lnTo>
                  <a:pt x="6225274" y="5338574"/>
                </a:lnTo>
                <a:lnTo>
                  <a:pt x="6201438" y="5377165"/>
                </a:lnTo>
                <a:lnTo>
                  <a:pt x="6175877" y="5414530"/>
                </a:lnTo>
                <a:lnTo>
                  <a:pt x="6148646" y="5450615"/>
                </a:lnTo>
                <a:lnTo>
                  <a:pt x="6119800" y="5485363"/>
                </a:lnTo>
                <a:lnTo>
                  <a:pt x="6089396" y="5518719"/>
                </a:lnTo>
                <a:lnTo>
                  <a:pt x="6057488" y="5550627"/>
                </a:lnTo>
                <a:lnTo>
                  <a:pt x="6024132" y="5581031"/>
                </a:lnTo>
                <a:lnTo>
                  <a:pt x="5989384" y="5609877"/>
                </a:lnTo>
                <a:lnTo>
                  <a:pt x="5953299" y="5637108"/>
                </a:lnTo>
                <a:lnTo>
                  <a:pt x="5915934" y="5662669"/>
                </a:lnTo>
                <a:lnTo>
                  <a:pt x="5877343" y="5686505"/>
                </a:lnTo>
                <a:lnTo>
                  <a:pt x="5837582" y="5708559"/>
                </a:lnTo>
                <a:lnTo>
                  <a:pt x="5796706" y="5728777"/>
                </a:lnTo>
                <a:lnTo>
                  <a:pt x="5754772" y="5747102"/>
                </a:lnTo>
                <a:lnTo>
                  <a:pt x="5711834" y="5763480"/>
                </a:lnTo>
                <a:lnTo>
                  <a:pt x="5667949" y="5777854"/>
                </a:lnTo>
                <a:lnTo>
                  <a:pt x="5623171" y="5790169"/>
                </a:lnTo>
                <a:lnTo>
                  <a:pt x="5577557" y="5800370"/>
                </a:lnTo>
                <a:lnTo>
                  <a:pt x="5531162" y="5808401"/>
                </a:lnTo>
                <a:lnTo>
                  <a:pt x="5484041" y="5814206"/>
                </a:lnTo>
                <a:lnTo>
                  <a:pt x="5436251" y="5817729"/>
                </a:lnTo>
                <a:lnTo>
                  <a:pt x="5387846" y="5818916"/>
                </a:lnTo>
                <a:lnTo>
                  <a:pt x="969839" y="5818916"/>
                </a:lnTo>
                <a:lnTo>
                  <a:pt x="921434" y="5817729"/>
                </a:lnTo>
                <a:lnTo>
                  <a:pt x="873643" y="5814206"/>
                </a:lnTo>
                <a:lnTo>
                  <a:pt x="826523" y="5808401"/>
                </a:lnTo>
                <a:lnTo>
                  <a:pt x="780128" y="5800370"/>
                </a:lnTo>
                <a:lnTo>
                  <a:pt x="734514" y="5790169"/>
                </a:lnTo>
                <a:lnTo>
                  <a:pt x="689736" y="5777854"/>
                </a:lnTo>
                <a:lnTo>
                  <a:pt x="645851" y="5763480"/>
                </a:lnTo>
                <a:lnTo>
                  <a:pt x="602913" y="5747102"/>
                </a:lnTo>
                <a:lnTo>
                  <a:pt x="560979" y="5728777"/>
                </a:lnTo>
                <a:lnTo>
                  <a:pt x="520103" y="5708559"/>
                </a:lnTo>
                <a:lnTo>
                  <a:pt x="480342" y="5686505"/>
                </a:lnTo>
                <a:lnTo>
                  <a:pt x="441751" y="5662669"/>
                </a:lnTo>
                <a:lnTo>
                  <a:pt x="404385" y="5637108"/>
                </a:lnTo>
                <a:lnTo>
                  <a:pt x="368301" y="5609877"/>
                </a:lnTo>
                <a:lnTo>
                  <a:pt x="333553" y="5581031"/>
                </a:lnTo>
                <a:lnTo>
                  <a:pt x="300197" y="5550627"/>
                </a:lnTo>
                <a:lnTo>
                  <a:pt x="268289" y="5518719"/>
                </a:lnTo>
                <a:lnTo>
                  <a:pt x="237885" y="5485363"/>
                </a:lnTo>
                <a:lnTo>
                  <a:pt x="209039" y="5450615"/>
                </a:lnTo>
                <a:lnTo>
                  <a:pt x="181808" y="5414530"/>
                </a:lnTo>
                <a:lnTo>
                  <a:pt x="156247" y="5377165"/>
                </a:lnTo>
                <a:lnTo>
                  <a:pt x="132411" y="5338574"/>
                </a:lnTo>
                <a:lnTo>
                  <a:pt x="110357" y="5298813"/>
                </a:lnTo>
                <a:lnTo>
                  <a:pt x="90139" y="5257937"/>
                </a:lnTo>
                <a:lnTo>
                  <a:pt x="71813" y="5216003"/>
                </a:lnTo>
                <a:lnTo>
                  <a:pt x="55436" y="5173065"/>
                </a:lnTo>
                <a:lnTo>
                  <a:pt x="41062" y="5129180"/>
                </a:lnTo>
                <a:lnTo>
                  <a:pt x="28746" y="5084402"/>
                </a:lnTo>
                <a:lnTo>
                  <a:pt x="18546" y="5038788"/>
                </a:lnTo>
                <a:lnTo>
                  <a:pt x="10515" y="4992393"/>
                </a:lnTo>
                <a:lnTo>
                  <a:pt x="4710" y="4945272"/>
                </a:lnTo>
                <a:lnTo>
                  <a:pt x="1186" y="4897482"/>
                </a:lnTo>
                <a:lnTo>
                  <a:pt x="0" y="4849077"/>
                </a:lnTo>
                <a:lnTo>
                  <a:pt x="0" y="969839"/>
                </a:lnTo>
                <a:close/>
              </a:path>
            </a:pathLst>
          </a:custGeom>
          <a:ln w="31553">
            <a:solidFill>
              <a:srgbClr val="3038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94802" y="13035546"/>
            <a:ext cx="2616200" cy="364490"/>
          </a:xfrm>
          <a:custGeom>
            <a:avLst/>
            <a:gdLst/>
            <a:ahLst/>
            <a:cxnLst/>
            <a:rect l="l" t="t" r="r" b="b"/>
            <a:pathLst>
              <a:path w="2616200" h="364490">
                <a:moveTo>
                  <a:pt x="2615754" y="0"/>
                </a:moveTo>
                <a:lnTo>
                  <a:pt x="0" y="0"/>
                </a:lnTo>
                <a:lnTo>
                  <a:pt x="0" y="364133"/>
                </a:lnTo>
                <a:lnTo>
                  <a:pt x="2615754" y="364133"/>
                </a:lnTo>
                <a:lnTo>
                  <a:pt x="261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645" y="804164"/>
            <a:ext cx="1288161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45" y="4623943"/>
            <a:ext cx="1288161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66386" y="18696814"/>
            <a:ext cx="45801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5645" y="18696814"/>
            <a:ext cx="329196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05288" y="18696814"/>
            <a:ext cx="329196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44" y="11933883"/>
            <a:ext cx="12627610" cy="1452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Verdana"/>
                <a:cs typeface="Verdana"/>
              </a:rPr>
              <a:t>Process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mining</a:t>
            </a:r>
            <a:r>
              <a:rPr sz="1650" spc="4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approach</a:t>
            </a:r>
            <a:r>
              <a:rPr sz="1650" spc="44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extract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event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logs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from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SHIP</a:t>
            </a:r>
            <a:r>
              <a:rPr sz="1650" spc="44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(database)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health</a:t>
            </a:r>
            <a:r>
              <a:rPr sz="1650" spc="434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records,</a:t>
            </a:r>
            <a:r>
              <a:rPr sz="1650" spc="434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visualizing</a:t>
            </a:r>
            <a:r>
              <a:rPr sz="1650" spc="4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them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as</a:t>
            </a:r>
            <a:r>
              <a:rPr sz="1650" spc="430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BPMN </a:t>
            </a:r>
            <a:r>
              <a:rPr sz="1650" dirty="0">
                <a:latin typeface="Verdana"/>
                <a:cs typeface="Verdana"/>
              </a:rPr>
              <a:t>models.</a:t>
            </a:r>
            <a:r>
              <a:rPr sz="1650" spc="-20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Techniques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such</a:t>
            </a:r>
            <a:r>
              <a:rPr sz="1650" spc="-20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as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Hidden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Markov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Models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and</a:t>
            </a:r>
            <a:r>
              <a:rPr sz="1650" spc="-20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Variational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Predictive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Autoencoders</a:t>
            </a:r>
            <a:r>
              <a:rPr sz="1650" spc="-20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will</a:t>
            </a:r>
            <a:r>
              <a:rPr sz="1650" spc="-15" dirty="0">
                <a:latin typeface="Verdana"/>
                <a:cs typeface="Verdana"/>
              </a:rPr>
              <a:t>  </a:t>
            </a:r>
            <a:r>
              <a:rPr sz="1650" dirty="0">
                <a:latin typeface="Verdana"/>
                <a:cs typeface="Verdana"/>
              </a:rPr>
              <a:t>reveal</a:t>
            </a:r>
            <a:r>
              <a:rPr sz="1650" spc="-10" dirty="0">
                <a:latin typeface="Verdana"/>
                <a:cs typeface="Verdana"/>
              </a:rPr>
              <a:t>  patient </a:t>
            </a:r>
            <a:r>
              <a:rPr sz="1650" dirty="0">
                <a:latin typeface="Verdana"/>
                <a:cs typeface="Verdana"/>
              </a:rPr>
              <a:t>pathways,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enabling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real-</a:t>
            </a:r>
            <a:r>
              <a:rPr sz="1650" dirty="0">
                <a:latin typeface="Verdana"/>
                <a:cs typeface="Verdana"/>
              </a:rPr>
              <a:t>time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comparison</a:t>
            </a:r>
            <a:r>
              <a:rPr sz="1650" spc="-3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clinical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journeys</a:t>
            </a:r>
            <a:r>
              <a:rPr sz="1650" spc="-2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with</a:t>
            </a:r>
            <a:r>
              <a:rPr sz="1650" spc="-3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SOPs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guide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optimal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treatment</a:t>
            </a:r>
            <a:r>
              <a:rPr sz="1650" spc="-2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decisions.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50">
              <a:latin typeface="Verdana"/>
              <a:cs typeface="Verdana"/>
            </a:endParaRPr>
          </a:p>
          <a:p>
            <a:pPr marR="248285" algn="ctr">
              <a:lnSpc>
                <a:spcPct val="100000"/>
              </a:lnSpc>
              <a:tabLst>
                <a:tab pos="6995795" algn="l"/>
              </a:tabLst>
            </a:pPr>
            <a:r>
              <a:rPr sz="2050" b="1" spc="-10" dirty="0">
                <a:solidFill>
                  <a:srgbClr val="303843"/>
                </a:solidFill>
                <a:latin typeface="Verdana"/>
                <a:cs typeface="Verdana"/>
              </a:rPr>
              <a:t>Connections</a:t>
            </a:r>
            <a:r>
              <a:rPr sz="2050" b="1" dirty="0">
                <a:solidFill>
                  <a:srgbClr val="303843"/>
                </a:solidFill>
                <a:latin typeface="Verdana"/>
                <a:cs typeface="Verdana"/>
              </a:rPr>
              <a:t>	Next</a:t>
            </a:r>
            <a:r>
              <a:rPr sz="2050" b="1" spc="4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2050" b="1" spc="-10" dirty="0">
                <a:solidFill>
                  <a:srgbClr val="303843"/>
                </a:solidFill>
                <a:latin typeface="Verdana"/>
                <a:cs typeface="Verdana"/>
              </a:rPr>
              <a:t>Steps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80" y="19436841"/>
            <a:ext cx="1615791" cy="1742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580" y="19690298"/>
            <a:ext cx="1029969" cy="174625"/>
          </a:xfrm>
          <a:custGeom>
            <a:avLst/>
            <a:gdLst/>
            <a:ahLst/>
            <a:cxnLst/>
            <a:rect l="l" t="t" r="r" b="b"/>
            <a:pathLst>
              <a:path w="1029969" h="174625">
                <a:moveTo>
                  <a:pt x="986223" y="49622"/>
                </a:moveTo>
                <a:lnTo>
                  <a:pt x="963239" y="49622"/>
                </a:lnTo>
                <a:lnTo>
                  <a:pt x="954894" y="52528"/>
                </a:lnTo>
                <a:lnTo>
                  <a:pt x="934232" y="84637"/>
                </a:lnTo>
                <a:lnTo>
                  <a:pt x="933180" y="100825"/>
                </a:lnTo>
                <a:lnTo>
                  <a:pt x="933180" y="121264"/>
                </a:lnTo>
                <a:lnTo>
                  <a:pt x="933517" y="129092"/>
                </a:lnTo>
                <a:lnTo>
                  <a:pt x="933551" y="129870"/>
                </a:lnTo>
                <a:lnTo>
                  <a:pt x="941678" y="158225"/>
                </a:lnTo>
                <a:lnTo>
                  <a:pt x="945324" y="162972"/>
                </a:lnTo>
                <a:lnTo>
                  <a:pt x="949860" y="166759"/>
                </a:lnTo>
                <a:lnTo>
                  <a:pt x="955302" y="169613"/>
                </a:lnTo>
                <a:lnTo>
                  <a:pt x="960497" y="172547"/>
                </a:lnTo>
                <a:lnTo>
                  <a:pt x="966747" y="174076"/>
                </a:lnTo>
                <a:lnTo>
                  <a:pt x="974052" y="174251"/>
                </a:lnTo>
                <a:lnTo>
                  <a:pt x="983255" y="173184"/>
                </a:lnTo>
                <a:lnTo>
                  <a:pt x="991541" y="170449"/>
                </a:lnTo>
                <a:lnTo>
                  <a:pt x="998911" y="166049"/>
                </a:lnTo>
                <a:lnTo>
                  <a:pt x="1005370" y="159983"/>
                </a:lnTo>
                <a:lnTo>
                  <a:pt x="1029670" y="159983"/>
                </a:lnTo>
                <a:lnTo>
                  <a:pt x="1029670" y="149623"/>
                </a:lnTo>
                <a:lnTo>
                  <a:pt x="975724" y="149623"/>
                </a:lnTo>
                <a:lnTo>
                  <a:pt x="971338" y="148514"/>
                </a:lnTo>
                <a:lnTo>
                  <a:pt x="968309" y="146296"/>
                </a:lnTo>
                <a:lnTo>
                  <a:pt x="964951" y="143983"/>
                </a:lnTo>
                <a:lnTo>
                  <a:pt x="962511" y="141048"/>
                </a:lnTo>
                <a:lnTo>
                  <a:pt x="957344" y="115865"/>
                </a:lnTo>
                <a:lnTo>
                  <a:pt x="957344" y="106263"/>
                </a:lnTo>
                <a:lnTo>
                  <a:pt x="968309" y="75832"/>
                </a:lnTo>
                <a:lnTo>
                  <a:pt x="971338" y="73831"/>
                </a:lnTo>
                <a:lnTo>
                  <a:pt x="975724" y="72857"/>
                </a:lnTo>
                <a:lnTo>
                  <a:pt x="1029670" y="72857"/>
                </a:lnTo>
                <a:lnTo>
                  <a:pt x="1029670" y="62727"/>
                </a:lnTo>
                <a:lnTo>
                  <a:pt x="1005370" y="62727"/>
                </a:lnTo>
                <a:lnTo>
                  <a:pt x="1000874" y="58399"/>
                </a:lnTo>
                <a:lnTo>
                  <a:pt x="996187" y="54869"/>
                </a:lnTo>
                <a:lnTo>
                  <a:pt x="991293" y="52124"/>
                </a:lnTo>
                <a:lnTo>
                  <a:pt x="986223" y="49622"/>
                </a:lnTo>
                <a:close/>
              </a:path>
              <a:path w="1029969" h="174625">
                <a:moveTo>
                  <a:pt x="1029670" y="159983"/>
                </a:moveTo>
                <a:lnTo>
                  <a:pt x="1005370" y="159983"/>
                </a:lnTo>
                <a:lnTo>
                  <a:pt x="1005370" y="172750"/>
                </a:lnTo>
                <a:lnTo>
                  <a:pt x="1029670" y="172750"/>
                </a:lnTo>
                <a:lnTo>
                  <a:pt x="1029670" y="159983"/>
                </a:lnTo>
                <a:close/>
              </a:path>
              <a:path w="1029969" h="174625">
                <a:moveTo>
                  <a:pt x="1029670" y="72857"/>
                </a:moveTo>
                <a:lnTo>
                  <a:pt x="987223" y="72857"/>
                </a:lnTo>
                <a:lnTo>
                  <a:pt x="991774" y="74007"/>
                </a:lnTo>
                <a:lnTo>
                  <a:pt x="998462" y="78605"/>
                </a:lnTo>
                <a:lnTo>
                  <a:pt x="1000750" y="81621"/>
                </a:lnTo>
                <a:lnTo>
                  <a:pt x="1001897" y="85051"/>
                </a:lnTo>
                <a:lnTo>
                  <a:pt x="1001998" y="85354"/>
                </a:lnTo>
                <a:lnTo>
                  <a:pt x="1003560" y="89073"/>
                </a:lnTo>
                <a:lnTo>
                  <a:pt x="1004602" y="93130"/>
                </a:lnTo>
                <a:lnTo>
                  <a:pt x="1005062" y="96782"/>
                </a:lnTo>
                <a:lnTo>
                  <a:pt x="1005151" y="124494"/>
                </a:lnTo>
                <a:lnTo>
                  <a:pt x="1004602" y="129092"/>
                </a:lnTo>
                <a:lnTo>
                  <a:pt x="1003560" y="133272"/>
                </a:lnTo>
                <a:lnTo>
                  <a:pt x="1001998" y="136991"/>
                </a:lnTo>
                <a:lnTo>
                  <a:pt x="1000750" y="140737"/>
                </a:lnTo>
                <a:lnTo>
                  <a:pt x="998462" y="143740"/>
                </a:lnTo>
                <a:lnTo>
                  <a:pt x="995118" y="146053"/>
                </a:lnTo>
                <a:lnTo>
                  <a:pt x="991660" y="148514"/>
                </a:lnTo>
                <a:lnTo>
                  <a:pt x="991463" y="148514"/>
                </a:lnTo>
                <a:lnTo>
                  <a:pt x="987223" y="149623"/>
                </a:lnTo>
                <a:lnTo>
                  <a:pt x="1029670" y="149623"/>
                </a:lnTo>
                <a:lnTo>
                  <a:pt x="1029670" y="72857"/>
                </a:lnTo>
                <a:close/>
              </a:path>
              <a:path w="1029969" h="174625">
                <a:moveTo>
                  <a:pt x="1029670" y="0"/>
                </a:moveTo>
                <a:lnTo>
                  <a:pt x="1005370" y="0"/>
                </a:lnTo>
                <a:lnTo>
                  <a:pt x="1005370" y="62727"/>
                </a:lnTo>
                <a:lnTo>
                  <a:pt x="1029670" y="62727"/>
                </a:lnTo>
                <a:lnTo>
                  <a:pt x="1029670" y="0"/>
                </a:lnTo>
                <a:close/>
              </a:path>
              <a:path w="1029969" h="174625">
                <a:moveTo>
                  <a:pt x="980247" y="48228"/>
                </a:moveTo>
                <a:lnTo>
                  <a:pt x="974052" y="48228"/>
                </a:lnTo>
                <a:lnTo>
                  <a:pt x="962284" y="49622"/>
                </a:lnTo>
                <a:lnTo>
                  <a:pt x="986490" y="49622"/>
                </a:lnTo>
                <a:lnTo>
                  <a:pt x="980247" y="48228"/>
                </a:lnTo>
                <a:close/>
              </a:path>
              <a:path w="1029969" h="174625">
                <a:moveTo>
                  <a:pt x="825233" y="49730"/>
                </a:moveTo>
                <a:lnTo>
                  <a:pt x="800946" y="49730"/>
                </a:lnTo>
                <a:lnTo>
                  <a:pt x="800946" y="172750"/>
                </a:lnTo>
                <a:lnTo>
                  <a:pt x="825233" y="172750"/>
                </a:lnTo>
                <a:lnTo>
                  <a:pt x="825233" y="90818"/>
                </a:lnTo>
                <a:lnTo>
                  <a:pt x="827522" y="84245"/>
                </a:lnTo>
                <a:lnTo>
                  <a:pt x="832113" y="79741"/>
                </a:lnTo>
                <a:lnTo>
                  <a:pt x="836622" y="75156"/>
                </a:lnTo>
                <a:lnTo>
                  <a:pt x="842365" y="72857"/>
                </a:lnTo>
                <a:lnTo>
                  <a:pt x="894146" y="72857"/>
                </a:lnTo>
                <a:lnTo>
                  <a:pt x="894031" y="72460"/>
                </a:lnTo>
                <a:lnTo>
                  <a:pt x="890067" y="65099"/>
                </a:lnTo>
                <a:lnTo>
                  <a:pt x="887988" y="62768"/>
                </a:lnTo>
                <a:lnTo>
                  <a:pt x="825233" y="62768"/>
                </a:lnTo>
                <a:lnTo>
                  <a:pt x="825233" y="49730"/>
                </a:lnTo>
                <a:close/>
              </a:path>
              <a:path w="1029969" h="174625">
                <a:moveTo>
                  <a:pt x="894146" y="72857"/>
                </a:moveTo>
                <a:lnTo>
                  <a:pt x="856359" y="72857"/>
                </a:lnTo>
                <a:lnTo>
                  <a:pt x="862060" y="75156"/>
                </a:lnTo>
                <a:lnTo>
                  <a:pt x="866515" y="79741"/>
                </a:lnTo>
                <a:lnTo>
                  <a:pt x="871011" y="84245"/>
                </a:lnTo>
                <a:lnTo>
                  <a:pt x="873272" y="90818"/>
                </a:lnTo>
                <a:lnTo>
                  <a:pt x="873272" y="172750"/>
                </a:lnTo>
                <a:lnTo>
                  <a:pt x="897559" y="172750"/>
                </a:lnTo>
                <a:lnTo>
                  <a:pt x="897541" y="90818"/>
                </a:lnTo>
                <a:lnTo>
                  <a:pt x="896528" y="81091"/>
                </a:lnTo>
                <a:lnTo>
                  <a:pt x="894146" y="72857"/>
                </a:lnTo>
                <a:close/>
              </a:path>
              <a:path w="1029969" h="174625">
                <a:moveTo>
                  <a:pt x="857140" y="48228"/>
                </a:moveTo>
                <a:lnTo>
                  <a:pt x="847881" y="49137"/>
                </a:lnTo>
                <a:lnTo>
                  <a:pt x="839554" y="51862"/>
                </a:lnTo>
                <a:lnTo>
                  <a:pt x="832159" y="56405"/>
                </a:lnTo>
                <a:lnTo>
                  <a:pt x="825699" y="62768"/>
                </a:lnTo>
                <a:lnTo>
                  <a:pt x="887988" y="62768"/>
                </a:lnTo>
                <a:lnTo>
                  <a:pt x="857140" y="48228"/>
                </a:lnTo>
                <a:close/>
              </a:path>
              <a:path w="1029969" h="174625">
                <a:moveTo>
                  <a:pt x="693122" y="49730"/>
                </a:moveTo>
                <a:lnTo>
                  <a:pt x="668834" y="49730"/>
                </a:lnTo>
                <a:lnTo>
                  <a:pt x="668834" y="131649"/>
                </a:lnTo>
                <a:lnTo>
                  <a:pt x="688468" y="167905"/>
                </a:lnTo>
                <a:lnTo>
                  <a:pt x="709363" y="174251"/>
                </a:lnTo>
                <a:lnTo>
                  <a:pt x="717321" y="173460"/>
                </a:lnTo>
                <a:lnTo>
                  <a:pt x="718194" y="173460"/>
                </a:lnTo>
                <a:lnTo>
                  <a:pt x="726859" y="170588"/>
                </a:lnTo>
                <a:lnTo>
                  <a:pt x="734234" y="166007"/>
                </a:lnTo>
                <a:lnTo>
                  <a:pt x="740695" y="159591"/>
                </a:lnTo>
                <a:lnTo>
                  <a:pt x="765448" y="159591"/>
                </a:lnTo>
                <a:lnTo>
                  <a:pt x="765448" y="149623"/>
                </a:lnTo>
                <a:lnTo>
                  <a:pt x="710254" y="149623"/>
                </a:lnTo>
                <a:lnTo>
                  <a:pt x="704511" y="147283"/>
                </a:lnTo>
                <a:lnTo>
                  <a:pt x="700002" y="142604"/>
                </a:lnTo>
                <a:lnTo>
                  <a:pt x="695410" y="137951"/>
                </a:lnTo>
                <a:lnTo>
                  <a:pt x="693193" y="131649"/>
                </a:lnTo>
                <a:lnTo>
                  <a:pt x="693122" y="49730"/>
                </a:lnTo>
                <a:close/>
              </a:path>
              <a:path w="1029969" h="174625">
                <a:moveTo>
                  <a:pt x="765448" y="159591"/>
                </a:moveTo>
                <a:lnTo>
                  <a:pt x="741161" y="159591"/>
                </a:lnTo>
                <a:lnTo>
                  <a:pt x="741161" y="172750"/>
                </a:lnTo>
                <a:lnTo>
                  <a:pt x="765448" y="172750"/>
                </a:lnTo>
                <a:lnTo>
                  <a:pt x="765448" y="159591"/>
                </a:lnTo>
                <a:close/>
              </a:path>
              <a:path w="1029969" h="174625">
                <a:moveTo>
                  <a:pt x="765448" y="49730"/>
                </a:moveTo>
                <a:lnTo>
                  <a:pt x="741161" y="49730"/>
                </a:lnTo>
                <a:lnTo>
                  <a:pt x="741090" y="131649"/>
                </a:lnTo>
                <a:lnTo>
                  <a:pt x="738899" y="137951"/>
                </a:lnTo>
                <a:lnTo>
                  <a:pt x="734404" y="142604"/>
                </a:lnTo>
                <a:lnTo>
                  <a:pt x="729963" y="147283"/>
                </a:lnTo>
                <a:lnTo>
                  <a:pt x="724261" y="149623"/>
                </a:lnTo>
                <a:lnTo>
                  <a:pt x="765448" y="149623"/>
                </a:lnTo>
                <a:lnTo>
                  <a:pt x="765448" y="49730"/>
                </a:lnTo>
                <a:close/>
              </a:path>
              <a:path w="1029969" h="174625">
                <a:moveTo>
                  <a:pt x="482695" y="49851"/>
                </a:moveTo>
                <a:lnTo>
                  <a:pt x="458353" y="49851"/>
                </a:lnTo>
                <a:lnTo>
                  <a:pt x="458353" y="172750"/>
                </a:lnTo>
                <a:lnTo>
                  <a:pt x="482681" y="172750"/>
                </a:lnTo>
                <a:lnTo>
                  <a:pt x="482681" y="90818"/>
                </a:lnTo>
                <a:lnTo>
                  <a:pt x="485120" y="84245"/>
                </a:lnTo>
                <a:lnTo>
                  <a:pt x="489986" y="79741"/>
                </a:lnTo>
                <a:lnTo>
                  <a:pt x="494619" y="75156"/>
                </a:lnTo>
                <a:lnTo>
                  <a:pt x="500594" y="72857"/>
                </a:lnTo>
                <a:lnTo>
                  <a:pt x="628287" y="72857"/>
                </a:lnTo>
                <a:lnTo>
                  <a:pt x="628171" y="72460"/>
                </a:lnTo>
                <a:lnTo>
                  <a:pt x="624104" y="65099"/>
                </a:lnTo>
                <a:lnTo>
                  <a:pt x="623415" y="64350"/>
                </a:lnTo>
                <a:lnTo>
                  <a:pt x="550895" y="64350"/>
                </a:lnTo>
                <a:lnTo>
                  <a:pt x="549452" y="62768"/>
                </a:lnTo>
                <a:lnTo>
                  <a:pt x="482695" y="62768"/>
                </a:lnTo>
                <a:lnTo>
                  <a:pt x="482695" y="49851"/>
                </a:lnTo>
                <a:close/>
              </a:path>
              <a:path w="1029969" h="174625">
                <a:moveTo>
                  <a:pt x="575141" y="72857"/>
                </a:moveTo>
                <a:lnTo>
                  <a:pt x="515219" y="72857"/>
                </a:lnTo>
                <a:lnTo>
                  <a:pt x="521235" y="75156"/>
                </a:lnTo>
                <a:lnTo>
                  <a:pt x="530569" y="84245"/>
                </a:lnTo>
                <a:lnTo>
                  <a:pt x="532886" y="90818"/>
                </a:lnTo>
                <a:lnTo>
                  <a:pt x="532886" y="172750"/>
                </a:lnTo>
                <a:lnTo>
                  <a:pt x="557172" y="172750"/>
                </a:lnTo>
                <a:lnTo>
                  <a:pt x="557172" y="90818"/>
                </a:lnTo>
                <a:lnTo>
                  <a:pt x="559571" y="84245"/>
                </a:lnTo>
                <a:lnTo>
                  <a:pt x="564382" y="79741"/>
                </a:lnTo>
                <a:lnTo>
                  <a:pt x="569110" y="75156"/>
                </a:lnTo>
                <a:lnTo>
                  <a:pt x="575141" y="72857"/>
                </a:lnTo>
                <a:close/>
              </a:path>
              <a:path w="1029969" h="174625">
                <a:moveTo>
                  <a:pt x="628287" y="72857"/>
                </a:moveTo>
                <a:lnTo>
                  <a:pt x="589793" y="72857"/>
                </a:lnTo>
                <a:lnTo>
                  <a:pt x="595782" y="75156"/>
                </a:lnTo>
                <a:lnTo>
                  <a:pt x="600428" y="79741"/>
                </a:lnTo>
                <a:lnTo>
                  <a:pt x="605061" y="84245"/>
                </a:lnTo>
                <a:lnTo>
                  <a:pt x="607391" y="90818"/>
                </a:lnTo>
                <a:lnTo>
                  <a:pt x="607391" y="172750"/>
                </a:lnTo>
                <a:lnTo>
                  <a:pt x="631719" y="172750"/>
                </a:lnTo>
                <a:lnTo>
                  <a:pt x="631701" y="90818"/>
                </a:lnTo>
                <a:lnTo>
                  <a:pt x="630709" y="81091"/>
                </a:lnTo>
                <a:lnTo>
                  <a:pt x="628287" y="72857"/>
                </a:lnTo>
                <a:close/>
              </a:path>
              <a:path w="1029969" h="174625">
                <a:moveTo>
                  <a:pt x="590163" y="48228"/>
                </a:moveTo>
                <a:lnTo>
                  <a:pt x="578472" y="49146"/>
                </a:lnTo>
                <a:lnTo>
                  <a:pt x="568031" y="52141"/>
                </a:lnTo>
                <a:lnTo>
                  <a:pt x="558839" y="57209"/>
                </a:lnTo>
                <a:lnTo>
                  <a:pt x="550895" y="64350"/>
                </a:lnTo>
                <a:lnTo>
                  <a:pt x="623415" y="64350"/>
                </a:lnTo>
                <a:lnTo>
                  <a:pt x="590163" y="48228"/>
                </a:lnTo>
                <a:close/>
              </a:path>
              <a:path w="1029969" h="174625">
                <a:moveTo>
                  <a:pt x="515712" y="48228"/>
                </a:moveTo>
                <a:lnTo>
                  <a:pt x="506078" y="49146"/>
                </a:lnTo>
                <a:lnTo>
                  <a:pt x="497483" y="51862"/>
                </a:lnTo>
                <a:lnTo>
                  <a:pt x="489835" y="56405"/>
                </a:lnTo>
                <a:lnTo>
                  <a:pt x="483160" y="62768"/>
                </a:lnTo>
                <a:lnTo>
                  <a:pt x="549452" y="62768"/>
                </a:lnTo>
                <a:lnTo>
                  <a:pt x="515712" y="48228"/>
                </a:lnTo>
                <a:close/>
              </a:path>
              <a:path w="1029969" h="174625">
                <a:moveTo>
                  <a:pt x="409354" y="68570"/>
                </a:moveTo>
                <a:lnTo>
                  <a:pt x="385067" y="68570"/>
                </a:lnTo>
                <a:lnTo>
                  <a:pt x="385067" y="152112"/>
                </a:lnTo>
                <a:lnTo>
                  <a:pt x="387850" y="159537"/>
                </a:lnTo>
                <a:lnTo>
                  <a:pt x="393442" y="164689"/>
                </a:lnTo>
                <a:lnTo>
                  <a:pt x="398855" y="170059"/>
                </a:lnTo>
                <a:lnTo>
                  <a:pt x="405845" y="172750"/>
                </a:lnTo>
                <a:lnTo>
                  <a:pt x="427035" y="172750"/>
                </a:lnTo>
                <a:lnTo>
                  <a:pt x="427035" y="149785"/>
                </a:lnTo>
                <a:lnTo>
                  <a:pt x="412054" y="149785"/>
                </a:lnTo>
                <a:lnTo>
                  <a:pt x="409190" y="146729"/>
                </a:lnTo>
                <a:lnTo>
                  <a:pt x="409354" y="140467"/>
                </a:lnTo>
                <a:lnTo>
                  <a:pt x="409354" y="68570"/>
                </a:lnTo>
                <a:close/>
              </a:path>
              <a:path w="1029969" h="174625">
                <a:moveTo>
                  <a:pt x="427035" y="149623"/>
                </a:moveTo>
                <a:lnTo>
                  <a:pt x="417961" y="149623"/>
                </a:lnTo>
                <a:lnTo>
                  <a:pt x="412054" y="149785"/>
                </a:lnTo>
                <a:lnTo>
                  <a:pt x="427035" y="149785"/>
                </a:lnTo>
                <a:lnTo>
                  <a:pt x="427035" y="149623"/>
                </a:lnTo>
                <a:close/>
              </a:path>
              <a:path w="1029969" h="174625">
                <a:moveTo>
                  <a:pt x="427035" y="49730"/>
                </a:moveTo>
                <a:lnTo>
                  <a:pt x="372896" y="49730"/>
                </a:lnTo>
                <a:lnTo>
                  <a:pt x="372896" y="68570"/>
                </a:lnTo>
                <a:lnTo>
                  <a:pt x="427035" y="68570"/>
                </a:lnTo>
                <a:lnTo>
                  <a:pt x="427035" y="49730"/>
                </a:lnTo>
                <a:close/>
              </a:path>
              <a:path w="1029969" h="174625">
                <a:moveTo>
                  <a:pt x="409354" y="12280"/>
                </a:moveTo>
                <a:lnTo>
                  <a:pt x="385067" y="12280"/>
                </a:lnTo>
                <a:lnTo>
                  <a:pt x="385067" y="49730"/>
                </a:lnTo>
                <a:lnTo>
                  <a:pt x="409354" y="49730"/>
                </a:lnTo>
                <a:lnTo>
                  <a:pt x="409354" y="12280"/>
                </a:lnTo>
                <a:close/>
              </a:path>
              <a:path w="1029969" h="174625">
                <a:moveTo>
                  <a:pt x="299816" y="49730"/>
                </a:moveTo>
                <a:lnTo>
                  <a:pt x="275529" y="49730"/>
                </a:lnTo>
                <a:lnTo>
                  <a:pt x="275529" y="172750"/>
                </a:lnTo>
                <a:lnTo>
                  <a:pt x="299816" y="172750"/>
                </a:lnTo>
                <a:lnTo>
                  <a:pt x="299816" y="98581"/>
                </a:lnTo>
                <a:lnTo>
                  <a:pt x="299967" y="89573"/>
                </a:lnTo>
                <a:lnTo>
                  <a:pt x="302530" y="83054"/>
                </a:lnTo>
                <a:lnTo>
                  <a:pt x="307488" y="79038"/>
                </a:lnTo>
                <a:lnTo>
                  <a:pt x="311918" y="74899"/>
                </a:lnTo>
                <a:lnTo>
                  <a:pt x="317236" y="72857"/>
                </a:lnTo>
                <a:lnTo>
                  <a:pt x="344530" y="72857"/>
                </a:lnTo>
                <a:lnTo>
                  <a:pt x="352884" y="62768"/>
                </a:lnTo>
                <a:lnTo>
                  <a:pt x="299816" y="62768"/>
                </a:lnTo>
                <a:lnTo>
                  <a:pt x="299816" y="49730"/>
                </a:lnTo>
                <a:close/>
              </a:path>
              <a:path w="1029969" h="174625">
                <a:moveTo>
                  <a:pt x="344530" y="72857"/>
                </a:moveTo>
                <a:lnTo>
                  <a:pt x="328968" y="72857"/>
                </a:lnTo>
                <a:lnTo>
                  <a:pt x="334286" y="74899"/>
                </a:lnTo>
                <a:lnTo>
                  <a:pt x="339412" y="79038"/>
                </a:lnTo>
                <a:lnTo>
                  <a:pt x="344530" y="72857"/>
                </a:lnTo>
                <a:close/>
              </a:path>
              <a:path w="1029969" h="174625">
                <a:moveTo>
                  <a:pt x="331737" y="48228"/>
                </a:moveTo>
                <a:lnTo>
                  <a:pt x="322486" y="49137"/>
                </a:lnTo>
                <a:lnTo>
                  <a:pt x="314164" y="51862"/>
                </a:lnTo>
                <a:lnTo>
                  <a:pt x="306775" y="56405"/>
                </a:lnTo>
                <a:lnTo>
                  <a:pt x="300323" y="62768"/>
                </a:lnTo>
                <a:lnTo>
                  <a:pt x="352884" y="62768"/>
                </a:lnTo>
                <a:lnTo>
                  <a:pt x="357107" y="57669"/>
                </a:lnTo>
                <a:lnTo>
                  <a:pt x="351466" y="53626"/>
                </a:lnTo>
                <a:lnTo>
                  <a:pt x="345357" y="50707"/>
                </a:lnTo>
                <a:lnTo>
                  <a:pt x="338781" y="48909"/>
                </a:lnTo>
                <a:lnTo>
                  <a:pt x="331737" y="48228"/>
                </a:lnTo>
                <a:close/>
              </a:path>
              <a:path w="1029969" h="174625">
                <a:moveTo>
                  <a:pt x="196392" y="48228"/>
                </a:moveTo>
                <a:lnTo>
                  <a:pt x="159706" y="64120"/>
                </a:lnTo>
                <a:lnTo>
                  <a:pt x="155260" y="68772"/>
                </a:lnTo>
                <a:lnTo>
                  <a:pt x="146680" y="111172"/>
                </a:lnTo>
                <a:lnTo>
                  <a:pt x="146865" y="119828"/>
                </a:lnTo>
                <a:lnTo>
                  <a:pt x="159810" y="158482"/>
                </a:lnTo>
                <a:lnTo>
                  <a:pt x="163141" y="162336"/>
                </a:lnTo>
                <a:lnTo>
                  <a:pt x="167787" y="165839"/>
                </a:lnTo>
                <a:lnTo>
                  <a:pt x="173749" y="168909"/>
                </a:lnTo>
                <a:lnTo>
                  <a:pt x="179629" y="172317"/>
                </a:lnTo>
                <a:lnTo>
                  <a:pt x="187181" y="174076"/>
                </a:lnTo>
                <a:lnTo>
                  <a:pt x="196392" y="174251"/>
                </a:lnTo>
                <a:lnTo>
                  <a:pt x="205885" y="174076"/>
                </a:lnTo>
                <a:lnTo>
                  <a:pt x="213634" y="172317"/>
                </a:lnTo>
                <a:lnTo>
                  <a:pt x="219513" y="168909"/>
                </a:lnTo>
                <a:lnTo>
                  <a:pt x="222693" y="167489"/>
                </a:lnTo>
                <a:lnTo>
                  <a:pt x="225222" y="165839"/>
                </a:lnTo>
                <a:lnTo>
                  <a:pt x="227298" y="163824"/>
                </a:lnTo>
                <a:lnTo>
                  <a:pt x="229546" y="162079"/>
                </a:lnTo>
                <a:lnTo>
                  <a:pt x="231438" y="160307"/>
                </a:lnTo>
                <a:lnTo>
                  <a:pt x="232986" y="158482"/>
                </a:lnTo>
                <a:lnTo>
                  <a:pt x="237783" y="153505"/>
                </a:lnTo>
                <a:lnTo>
                  <a:pt x="240030" y="149623"/>
                </a:lnTo>
                <a:lnTo>
                  <a:pt x="192294" y="149623"/>
                </a:lnTo>
                <a:lnTo>
                  <a:pt x="188499" y="148744"/>
                </a:lnTo>
                <a:lnTo>
                  <a:pt x="172365" y="129985"/>
                </a:lnTo>
                <a:lnTo>
                  <a:pt x="171433" y="126022"/>
                </a:lnTo>
                <a:lnTo>
                  <a:pt x="171010" y="120319"/>
                </a:lnTo>
                <a:lnTo>
                  <a:pt x="171004" y="102018"/>
                </a:lnTo>
                <a:lnTo>
                  <a:pt x="171433" y="96187"/>
                </a:lnTo>
                <a:lnTo>
                  <a:pt x="192294" y="72857"/>
                </a:lnTo>
                <a:lnTo>
                  <a:pt x="240214" y="72857"/>
                </a:lnTo>
                <a:lnTo>
                  <a:pt x="237783" y="68772"/>
                </a:lnTo>
                <a:lnTo>
                  <a:pt x="232986" y="64120"/>
                </a:lnTo>
                <a:lnTo>
                  <a:pt x="229807" y="60009"/>
                </a:lnTo>
                <a:lnTo>
                  <a:pt x="225325" y="56316"/>
                </a:lnTo>
                <a:lnTo>
                  <a:pt x="219513" y="53084"/>
                </a:lnTo>
                <a:lnTo>
                  <a:pt x="213620" y="50014"/>
                </a:lnTo>
                <a:lnTo>
                  <a:pt x="205917" y="48391"/>
                </a:lnTo>
                <a:lnTo>
                  <a:pt x="196392" y="48228"/>
                </a:lnTo>
                <a:close/>
              </a:path>
              <a:path w="1029969" h="174625">
                <a:moveTo>
                  <a:pt x="240214" y="72857"/>
                </a:moveTo>
                <a:lnTo>
                  <a:pt x="200805" y="72857"/>
                </a:lnTo>
                <a:lnTo>
                  <a:pt x="204684" y="73695"/>
                </a:lnTo>
                <a:lnTo>
                  <a:pt x="208014" y="75359"/>
                </a:lnTo>
                <a:lnTo>
                  <a:pt x="211495" y="76941"/>
                </a:lnTo>
                <a:lnTo>
                  <a:pt x="214127" y="79119"/>
                </a:lnTo>
                <a:lnTo>
                  <a:pt x="215909" y="81905"/>
                </a:lnTo>
                <a:lnTo>
                  <a:pt x="218307" y="84840"/>
                </a:lnTo>
                <a:lnTo>
                  <a:pt x="219897" y="88248"/>
                </a:lnTo>
                <a:lnTo>
                  <a:pt x="221446" y="96187"/>
                </a:lnTo>
                <a:lnTo>
                  <a:pt x="221795" y="102018"/>
                </a:lnTo>
                <a:lnTo>
                  <a:pt x="221799" y="120319"/>
                </a:lnTo>
                <a:lnTo>
                  <a:pt x="221445" y="126022"/>
                </a:lnTo>
                <a:lnTo>
                  <a:pt x="220665" y="129985"/>
                </a:lnTo>
                <a:lnTo>
                  <a:pt x="219897" y="134029"/>
                </a:lnTo>
                <a:lnTo>
                  <a:pt x="218307" y="137600"/>
                </a:lnTo>
                <a:lnTo>
                  <a:pt x="215827" y="140805"/>
                </a:lnTo>
                <a:lnTo>
                  <a:pt x="214127" y="143064"/>
                </a:lnTo>
                <a:lnTo>
                  <a:pt x="211495" y="145187"/>
                </a:lnTo>
                <a:lnTo>
                  <a:pt x="204684" y="148744"/>
                </a:lnTo>
                <a:lnTo>
                  <a:pt x="200805" y="149623"/>
                </a:lnTo>
                <a:lnTo>
                  <a:pt x="240030" y="149623"/>
                </a:lnTo>
                <a:lnTo>
                  <a:pt x="246112" y="111416"/>
                </a:lnTo>
                <a:lnTo>
                  <a:pt x="245946" y="102598"/>
                </a:lnTo>
                <a:lnTo>
                  <a:pt x="241196" y="74507"/>
                </a:lnTo>
                <a:lnTo>
                  <a:pt x="240214" y="72857"/>
                </a:lnTo>
                <a:close/>
              </a:path>
              <a:path w="1029969" h="174625">
                <a:moveTo>
                  <a:pt x="59250" y="0"/>
                </a:moveTo>
                <a:lnTo>
                  <a:pt x="0" y="0"/>
                </a:lnTo>
                <a:lnTo>
                  <a:pt x="0" y="172750"/>
                </a:lnTo>
                <a:lnTo>
                  <a:pt x="57496" y="172750"/>
                </a:lnTo>
                <a:lnTo>
                  <a:pt x="66647" y="172217"/>
                </a:lnTo>
                <a:lnTo>
                  <a:pt x="101452" y="155207"/>
                </a:lnTo>
                <a:lnTo>
                  <a:pt x="107505" y="148122"/>
                </a:lnTo>
                <a:lnTo>
                  <a:pt x="25588" y="148122"/>
                </a:lnTo>
                <a:lnTo>
                  <a:pt x="25588" y="24628"/>
                </a:lnTo>
                <a:lnTo>
                  <a:pt x="107374" y="24628"/>
                </a:lnTo>
                <a:lnTo>
                  <a:pt x="101156" y="16489"/>
                </a:lnTo>
                <a:lnTo>
                  <a:pt x="89335" y="7411"/>
                </a:lnTo>
                <a:lnTo>
                  <a:pt x="75365" y="1914"/>
                </a:lnTo>
                <a:lnTo>
                  <a:pt x="59250" y="0"/>
                </a:lnTo>
                <a:close/>
              </a:path>
              <a:path w="1029969" h="174625">
                <a:moveTo>
                  <a:pt x="107374" y="24628"/>
                </a:moveTo>
                <a:lnTo>
                  <a:pt x="56317" y="24628"/>
                </a:lnTo>
                <a:lnTo>
                  <a:pt x="65540" y="25366"/>
                </a:lnTo>
                <a:lnTo>
                  <a:pt x="73658" y="28046"/>
                </a:lnTo>
                <a:lnTo>
                  <a:pt x="93673" y="60701"/>
                </a:lnTo>
                <a:lnTo>
                  <a:pt x="94173" y="99248"/>
                </a:lnTo>
                <a:lnTo>
                  <a:pt x="94003" y="106797"/>
                </a:lnTo>
                <a:lnTo>
                  <a:pt x="75002" y="144343"/>
                </a:lnTo>
                <a:lnTo>
                  <a:pt x="56317" y="148122"/>
                </a:lnTo>
                <a:lnTo>
                  <a:pt x="107505" y="148122"/>
                </a:lnTo>
                <a:lnTo>
                  <a:pt x="119364" y="110014"/>
                </a:lnTo>
                <a:lnTo>
                  <a:pt x="119778" y="74257"/>
                </a:lnTo>
                <a:lnTo>
                  <a:pt x="119631" y="67973"/>
                </a:lnTo>
                <a:lnTo>
                  <a:pt x="119539" y="64073"/>
                </a:lnTo>
                <a:lnTo>
                  <a:pt x="110826" y="29145"/>
                </a:lnTo>
                <a:lnTo>
                  <a:pt x="107374" y="24628"/>
                </a:lnTo>
                <a:close/>
              </a:path>
            </a:pathLst>
          </a:custGeom>
          <a:solidFill>
            <a:srgbClr val="E95D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80" y="19927915"/>
            <a:ext cx="1615791" cy="950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01129" y="14970080"/>
            <a:ext cx="3588385" cy="2317750"/>
            <a:chOff x="1901129" y="14970080"/>
            <a:chExt cx="3588385" cy="2317750"/>
          </a:xfrm>
        </p:grpSpPr>
        <p:sp>
          <p:nvSpPr>
            <p:cNvPr id="7" name="object 7"/>
            <p:cNvSpPr/>
            <p:nvPr/>
          </p:nvSpPr>
          <p:spPr>
            <a:xfrm>
              <a:off x="1903069" y="14970087"/>
              <a:ext cx="3586479" cy="1186815"/>
            </a:xfrm>
            <a:custGeom>
              <a:avLst/>
              <a:gdLst/>
              <a:ahLst/>
              <a:cxnLst/>
              <a:rect l="l" t="t" r="r" b="b"/>
              <a:pathLst>
                <a:path w="3586479" h="1186815">
                  <a:moveTo>
                    <a:pt x="58839" y="107403"/>
                  </a:moveTo>
                  <a:lnTo>
                    <a:pt x="49847" y="87566"/>
                  </a:lnTo>
                  <a:lnTo>
                    <a:pt x="27432" y="37503"/>
                  </a:lnTo>
                  <a:lnTo>
                    <a:pt x="18542" y="34112"/>
                  </a:lnTo>
                  <a:lnTo>
                    <a:pt x="3390" y="40894"/>
                  </a:lnTo>
                  <a:lnTo>
                    <a:pt x="0" y="49784"/>
                  </a:lnTo>
                  <a:lnTo>
                    <a:pt x="22466" y="99936"/>
                  </a:lnTo>
                  <a:lnTo>
                    <a:pt x="31470" y="119811"/>
                  </a:lnTo>
                  <a:lnTo>
                    <a:pt x="40373" y="123151"/>
                  </a:lnTo>
                  <a:lnTo>
                    <a:pt x="55486" y="116306"/>
                  </a:lnTo>
                  <a:lnTo>
                    <a:pt x="58839" y="107403"/>
                  </a:lnTo>
                  <a:close/>
                </a:path>
                <a:path w="3586479" h="1186815">
                  <a:moveTo>
                    <a:pt x="108889" y="216535"/>
                  </a:moveTo>
                  <a:lnTo>
                    <a:pt x="84239" y="163449"/>
                  </a:lnTo>
                  <a:lnTo>
                    <a:pt x="76796" y="147027"/>
                  </a:lnTo>
                  <a:lnTo>
                    <a:pt x="67894" y="143675"/>
                  </a:lnTo>
                  <a:lnTo>
                    <a:pt x="52781" y="150533"/>
                  </a:lnTo>
                  <a:lnTo>
                    <a:pt x="49428" y="159435"/>
                  </a:lnTo>
                  <a:lnTo>
                    <a:pt x="56959" y="176034"/>
                  </a:lnTo>
                  <a:lnTo>
                    <a:pt x="81622" y="229196"/>
                  </a:lnTo>
                  <a:lnTo>
                    <a:pt x="90563" y="232460"/>
                  </a:lnTo>
                  <a:lnTo>
                    <a:pt x="105613" y="225475"/>
                  </a:lnTo>
                  <a:lnTo>
                    <a:pt x="108889" y="216535"/>
                  </a:lnTo>
                  <a:close/>
                </a:path>
                <a:path w="3586479" h="1186815">
                  <a:moveTo>
                    <a:pt x="160693" y="324459"/>
                  </a:moveTo>
                  <a:lnTo>
                    <a:pt x="154914" y="313004"/>
                  </a:lnTo>
                  <a:lnTo>
                    <a:pt x="127355" y="255701"/>
                  </a:lnTo>
                  <a:lnTo>
                    <a:pt x="118376" y="252552"/>
                  </a:lnTo>
                  <a:lnTo>
                    <a:pt x="103416" y="259753"/>
                  </a:lnTo>
                  <a:lnTo>
                    <a:pt x="100266" y="268732"/>
                  </a:lnTo>
                  <a:lnTo>
                    <a:pt x="127901" y="326161"/>
                  </a:lnTo>
                  <a:lnTo>
                    <a:pt x="133858" y="337985"/>
                  </a:lnTo>
                  <a:lnTo>
                    <a:pt x="142887" y="340969"/>
                  </a:lnTo>
                  <a:lnTo>
                    <a:pt x="157708" y="333502"/>
                  </a:lnTo>
                  <a:lnTo>
                    <a:pt x="160693" y="324459"/>
                  </a:lnTo>
                  <a:close/>
                </a:path>
                <a:path w="3586479" h="1186815">
                  <a:moveTo>
                    <a:pt x="215709" y="430923"/>
                  </a:moveTo>
                  <a:lnTo>
                    <a:pt x="191643" y="385864"/>
                  </a:lnTo>
                  <a:lnTo>
                    <a:pt x="180276" y="363308"/>
                  </a:lnTo>
                  <a:lnTo>
                    <a:pt x="171234" y="360337"/>
                  </a:lnTo>
                  <a:lnTo>
                    <a:pt x="156425" y="367804"/>
                  </a:lnTo>
                  <a:lnTo>
                    <a:pt x="153441" y="376834"/>
                  </a:lnTo>
                  <a:lnTo>
                    <a:pt x="164884" y="399554"/>
                  </a:lnTo>
                  <a:lnTo>
                    <a:pt x="189204" y="445084"/>
                  </a:lnTo>
                  <a:lnTo>
                    <a:pt x="198310" y="447852"/>
                  </a:lnTo>
                  <a:lnTo>
                    <a:pt x="212953" y="440029"/>
                  </a:lnTo>
                  <a:lnTo>
                    <a:pt x="215709" y="430923"/>
                  </a:lnTo>
                  <a:close/>
                </a:path>
                <a:path w="3586479" h="1186815">
                  <a:moveTo>
                    <a:pt x="274459" y="534835"/>
                  </a:moveTo>
                  <a:lnTo>
                    <a:pt x="269036" y="525894"/>
                  </a:lnTo>
                  <a:lnTo>
                    <a:pt x="249186" y="491807"/>
                  </a:lnTo>
                  <a:lnTo>
                    <a:pt x="236321" y="468884"/>
                  </a:lnTo>
                  <a:lnTo>
                    <a:pt x="227152" y="466305"/>
                  </a:lnTo>
                  <a:lnTo>
                    <a:pt x="212686" y="474433"/>
                  </a:lnTo>
                  <a:lnTo>
                    <a:pt x="210108" y="483590"/>
                  </a:lnTo>
                  <a:lnTo>
                    <a:pt x="223037" y="506628"/>
                  </a:lnTo>
                  <a:lnTo>
                    <a:pt x="243268" y="541350"/>
                  </a:lnTo>
                  <a:lnTo>
                    <a:pt x="248767" y="550418"/>
                  </a:lnTo>
                  <a:lnTo>
                    <a:pt x="258000" y="552678"/>
                  </a:lnTo>
                  <a:lnTo>
                    <a:pt x="272199" y="544080"/>
                  </a:lnTo>
                  <a:lnTo>
                    <a:pt x="274459" y="534835"/>
                  </a:lnTo>
                  <a:close/>
                </a:path>
                <a:path w="3586479" h="1186815">
                  <a:moveTo>
                    <a:pt x="338810" y="635254"/>
                  </a:moveTo>
                  <a:lnTo>
                    <a:pt x="331990" y="625411"/>
                  </a:lnTo>
                  <a:lnTo>
                    <a:pt x="310553" y="592963"/>
                  </a:lnTo>
                  <a:lnTo>
                    <a:pt x="297091" y="571665"/>
                  </a:lnTo>
                  <a:lnTo>
                    <a:pt x="287807" y="569569"/>
                  </a:lnTo>
                  <a:lnTo>
                    <a:pt x="273773" y="578434"/>
                  </a:lnTo>
                  <a:lnTo>
                    <a:pt x="271691" y="587717"/>
                  </a:lnTo>
                  <a:lnTo>
                    <a:pt x="285216" y="609142"/>
                  </a:lnTo>
                  <a:lnTo>
                    <a:pt x="307009" y="642112"/>
                  </a:lnTo>
                  <a:lnTo>
                    <a:pt x="314109" y="652373"/>
                  </a:lnTo>
                  <a:lnTo>
                    <a:pt x="323469" y="654075"/>
                  </a:lnTo>
                  <a:lnTo>
                    <a:pt x="337108" y="644626"/>
                  </a:lnTo>
                  <a:lnTo>
                    <a:pt x="338810" y="635254"/>
                  </a:lnTo>
                  <a:close/>
                </a:path>
                <a:path w="3586479" h="1186815">
                  <a:moveTo>
                    <a:pt x="409803" y="730821"/>
                  </a:moveTo>
                  <a:lnTo>
                    <a:pt x="399605" y="718235"/>
                  </a:lnTo>
                  <a:lnTo>
                    <a:pt x="376567" y="688187"/>
                  </a:lnTo>
                  <a:lnTo>
                    <a:pt x="363702" y="670509"/>
                  </a:lnTo>
                  <a:lnTo>
                    <a:pt x="354304" y="669036"/>
                  </a:lnTo>
                  <a:lnTo>
                    <a:pt x="340880" y="678789"/>
                  </a:lnTo>
                  <a:lnTo>
                    <a:pt x="339458" y="687870"/>
                  </a:lnTo>
                  <a:lnTo>
                    <a:pt x="339407" y="688187"/>
                  </a:lnTo>
                  <a:lnTo>
                    <a:pt x="352361" y="706005"/>
                  </a:lnTo>
                  <a:lnTo>
                    <a:pt x="376008" y="736841"/>
                  </a:lnTo>
                  <a:lnTo>
                    <a:pt x="386448" y="749731"/>
                  </a:lnTo>
                  <a:lnTo>
                    <a:pt x="395909" y="750722"/>
                  </a:lnTo>
                  <a:lnTo>
                    <a:pt x="408800" y="740283"/>
                  </a:lnTo>
                  <a:lnTo>
                    <a:pt x="409803" y="730821"/>
                  </a:lnTo>
                  <a:close/>
                </a:path>
                <a:path w="3586479" h="1186815">
                  <a:moveTo>
                    <a:pt x="488556" y="819759"/>
                  </a:moveTo>
                  <a:lnTo>
                    <a:pt x="472948" y="803681"/>
                  </a:lnTo>
                  <a:lnTo>
                    <a:pt x="447763" y="776033"/>
                  </a:lnTo>
                  <a:lnTo>
                    <a:pt x="437375" y="763905"/>
                  </a:lnTo>
                  <a:lnTo>
                    <a:pt x="427888" y="763181"/>
                  </a:lnTo>
                  <a:lnTo>
                    <a:pt x="415290" y="773988"/>
                  </a:lnTo>
                  <a:lnTo>
                    <a:pt x="414566" y="783475"/>
                  </a:lnTo>
                  <a:lnTo>
                    <a:pt x="425399" y="796099"/>
                  </a:lnTo>
                  <a:lnTo>
                    <a:pt x="451218" y="824433"/>
                  </a:lnTo>
                  <a:lnTo>
                    <a:pt x="467004" y="840689"/>
                  </a:lnTo>
                  <a:lnTo>
                    <a:pt x="476516" y="840828"/>
                  </a:lnTo>
                  <a:lnTo>
                    <a:pt x="488416" y="829271"/>
                  </a:lnTo>
                  <a:lnTo>
                    <a:pt x="488492" y="824433"/>
                  </a:lnTo>
                  <a:lnTo>
                    <a:pt x="488556" y="819759"/>
                  </a:lnTo>
                  <a:close/>
                </a:path>
                <a:path w="3586479" h="1186815">
                  <a:moveTo>
                    <a:pt x="576745" y="909434"/>
                  </a:moveTo>
                  <a:lnTo>
                    <a:pt x="575894" y="899960"/>
                  </a:lnTo>
                  <a:lnTo>
                    <a:pt x="553059" y="880884"/>
                  </a:lnTo>
                  <a:lnTo>
                    <a:pt x="525564" y="856145"/>
                  </a:lnTo>
                  <a:lnTo>
                    <a:pt x="519176" y="849960"/>
                  </a:lnTo>
                  <a:lnTo>
                    <a:pt x="509663" y="850138"/>
                  </a:lnTo>
                  <a:lnTo>
                    <a:pt x="498144" y="862088"/>
                  </a:lnTo>
                  <a:lnTo>
                    <a:pt x="498309" y="871601"/>
                  </a:lnTo>
                  <a:lnTo>
                    <a:pt x="505282" y="878319"/>
                  </a:lnTo>
                  <a:lnTo>
                    <a:pt x="533590" y="903770"/>
                  </a:lnTo>
                  <a:lnTo>
                    <a:pt x="556628" y="923023"/>
                  </a:lnTo>
                  <a:lnTo>
                    <a:pt x="566102" y="922172"/>
                  </a:lnTo>
                  <a:lnTo>
                    <a:pt x="576745" y="909434"/>
                  </a:lnTo>
                  <a:close/>
                </a:path>
                <a:path w="3586479" h="1186815">
                  <a:moveTo>
                    <a:pt x="673900" y="978433"/>
                  </a:moveTo>
                  <a:lnTo>
                    <a:pt x="671957" y="969124"/>
                  </a:lnTo>
                  <a:lnTo>
                    <a:pt x="640715" y="948677"/>
                  </a:lnTo>
                  <a:lnTo>
                    <a:pt x="609168" y="926160"/>
                  </a:lnTo>
                  <a:lnTo>
                    <a:pt x="599782" y="927735"/>
                  </a:lnTo>
                  <a:lnTo>
                    <a:pt x="590143" y="941247"/>
                  </a:lnTo>
                  <a:lnTo>
                    <a:pt x="591718" y="950620"/>
                  </a:lnTo>
                  <a:lnTo>
                    <a:pt x="624014" y="973658"/>
                  </a:lnTo>
                  <a:lnTo>
                    <a:pt x="655497" y="994270"/>
                  </a:lnTo>
                  <a:lnTo>
                    <a:pt x="664806" y="992327"/>
                  </a:lnTo>
                  <a:lnTo>
                    <a:pt x="673900" y="978433"/>
                  </a:lnTo>
                  <a:close/>
                </a:path>
                <a:path w="3586479" h="1186815">
                  <a:moveTo>
                    <a:pt x="779145" y="1034237"/>
                  </a:moveTo>
                  <a:lnTo>
                    <a:pt x="776046" y="1025232"/>
                  </a:lnTo>
                  <a:lnTo>
                    <a:pt x="736854" y="1006094"/>
                  </a:lnTo>
                  <a:lnTo>
                    <a:pt x="708329" y="990625"/>
                  </a:lnTo>
                  <a:lnTo>
                    <a:pt x="699211" y="993330"/>
                  </a:lnTo>
                  <a:lnTo>
                    <a:pt x="691311" y="1007922"/>
                  </a:lnTo>
                  <a:lnTo>
                    <a:pt x="694016" y="1017041"/>
                  </a:lnTo>
                  <a:lnTo>
                    <a:pt x="723379" y="1032954"/>
                  </a:lnTo>
                  <a:lnTo>
                    <a:pt x="762863" y="1052233"/>
                  </a:lnTo>
                  <a:lnTo>
                    <a:pt x="771855" y="1049147"/>
                  </a:lnTo>
                  <a:lnTo>
                    <a:pt x="779145" y="1034237"/>
                  </a:lnTo>
                  <a:close/>
                </a:path>
                <a:path w="3586479" h="1186815">
                  <a:moveTo>
                    <a:pt x="890549" y="1076706"/>
                  </a:moveTo>
                  <a:lnTo>
                    <a:pt x="886460" y="1068120"/>
                  </a:lnTo>
                  <a:lnTo>
                    <a:pt x="842860" y="1052715"/>
                  </a:lnTo>
                  <a:lnTo>
                    <a:pt x="815022" y="1041742"/>
                  </a:lnTo>
                  <a:lnTo>
                    <a:pt x="806297" y="1045527"/>
                  </a:lnTo>
                  <a:lnTo>
                    <a:pt x="800201" y="1060970"/>
                  </a:lnTo>
                  <a:lnTo>
                    <a:pt x="803998" y="1069695"/>
                  </a:lnTo>
                  <a:lnTo>
                    <a:pt x="832053" y="1080770"/>
                  </a:lnTo>
                  <a:lnTo>
                    <a:pt x="876439" y="1096454"/>
                  </a:lnTo>
                  <a:lnTo>
                    <a:pt x="885024" y="1092352"/>
                  </a:lnTo>
                  <a:lnTo>
                    <a:pt x="890549" y="1076706"/>
                  </a:lnTo>
                  <a:close/>
                </a:path>
                <a:path w="3586479" h="1186815">
                  <a:moveTo>
                    <a:pt x="1005814" y="1107859"/>
                  </a:moveTo>
                  <a:lnTo>
                    <a:pt x="1000912" y="1099705"/>
                  </a:lnTo>
                  <a:lnTo>
                    <a:pt x="957173" y="1088809"/>
                  </a:lnTo>
                  <a:lnTo>
                    <a:pt x="927163" y="1080389"/>
                  </a:lnTo>
                  <a:lnTo>
                    <a:pt x="918870" y="1085049"/>
                  </a:lnTo>
                  <a:lnTo>
                    <a:pt x="914374" y="1101026"/>
                  </a:lnTo>
                  <a:lnTo>
                    <a:pt x="919035" y="1109319"/>
                  </a:lnTo>
                  <a:lnTo>
                    <a:pt x="949236" y="1117803"/>
                  </a:lnTo>
                  <a:lnTo>
                    <a:pt x="993660" y="1128864"/>
                  </a:lnTo>
                  <a:lnTo>
                    <a:pt x="1001814" y="1123962"/>
                  </a:lnTo>
                  <a:lnTo>
                    <a:pt x="1005814" y="1107859"/>
                  </a:lnTo>
                  <a:close/>
                </a:path>
                <a:path w="3586479" h="1186815">
                  <a:moveTo>
                    <a:pt x="1123327" y="1129830"/>
                  </a:moveTo>
                  <a:lnTo>
                    <a:pt x="1117803" y="1122095"/>
                  </a:lnTo>
                  <a:lnTo>
                    <a:pt x="1079512" y="1115695"/>
                  </a:lnTo>
                  <a:lnTo>
                    <a:pt x="1042670" y="1108608"/>
                  </a:lnTo>
                  <a:lnTo>
                    <a:pt x="1034796" y="1113942"/>
                  </a:lnTo>
                  <a:lnTo>
                    <a:pt x="1031735" y="1129830"/>
                  </a:lnTo>
                  <a:lnTo>
                    <a:pt x="1031659" y="1130249"/>
                  </a:lnTo>
                  <a:lnTo>
                    <a:pt x="1036993" y="1138123"/>
                  </a:lnTo>
                  <a:lnTo>
                    <a:pt x="1073988" y="1145235"/>
                  </a:lnTo>
                  <a:lnTo>
                    <a:pt x="1112850" y="1151724"/>
                  </a:lnTo>
                  <a:lnTo>
                    <a:pt x="1120584" y="1146200"/>
                  </a:lnTo>
                  <a:lnTo>
                    <a:pt x="1123251" y="1130249"/>
                  </a:lnTo>
                  <a:lnTo>
                    <a:pt x="1123327" y="1129830"/>
                  </a:lnTo>
                  <a:close/>
                </a:path>
                <a:path w="3586479" h="1186815">
                  <a:moveTo>
                    <a:pt x="1242085" y="1144536"/>
                  </a:moveTo>
                  <a:lnTo>
                    <a:pt x="1236078" y="1137145"/>
                  </a:lnTo>
                  <a:lnTo>
                    <a:pt x="1208976" y="1134364"/>
                  </a:lnTo>
                  <a:lnTo>
                    <a:pt x="1160183" y="1128382"/>
                  </a:lnTo>
                  <a:lnTo>
                    <a:pt x="1152537" y="1134364"/>
                  </a:lnTo>
                  <a:lnTo>
                    <a:pt x="1152677" y="1134364"/>
                  </a:lnTo>
                  <a:lnTo>
                    <a:pt x="1150670" y="1150721"/>
                  </a:lnTo>
                  <a:lnTo>
                    <a:pt x="1156525" y="1158214"/>
                  </a:lnTo>
                  <a:lnTo>
                    <a:pt x="1205433" y="1164209"/>
                  </a:lnTo>
                  <a:lnTo>
                    <a:pt x="1233004" y="1167041"/>
                  </a:lnTo>
                  <a:lnTo>
                    <a:pt x="1240383" y="1161046"/>
                  </a:lnTo>
                  <a:lnTo>
                    <a:pt x="1242085" y="1144536"/>
                  </a:lnTo>
                  <a:close/>
                </a:path>
                <a:path w="3586479" h="1186815">
                  <a:moveTo>
                    <a:pt x="2258796" y="1169517"/>
                  </a:moveTo>
                  <a:lnTo>
                    <a:pt x="2257691" y="1152956"/>
                  </a:lnTo>
                  <a:lnTo>
                    <a:pt x="2250541" y="1146695"/>
                  </a:lnTo>
                  <a:lnTo>
                    <a:pt x="2201875" y="1149946"/>
                  </a:lnTo>
                  <a:lnTo>
                    <a:pt x="2202294" y="1149477"/>
                  </a:lnTo>
                  <a:lnTo>
                    <a:pt x="2201316" y="1132903"/>
                  </a:lnTo>
                  <a:lnTo>
                    <a:pt x="2194204" y="1126591"/>
                  </a:lnTo>
                  <a:lnTo>
                    <a:pt x="2117636" y="1131100"/>
                  </a:lnTo>
                  <a:lnTo>
                    <a:pt x="2111324" y="1138212"/>
                  </a:lnTo>
                  <a:lnTo>
                    <a:pt x="2112251" y="1153998"/>
                  </a:lnTo>
                  <a:lnTo>
                    <a:pt x="2105545" y="1154239"/>
                  </a:lnTo>
                  <a:lnTo>
                    <a:pt x="2082177" y="1154823"/>
                  </a:lnTo>
                  <a:lnTo>
                    <a:pt x="2081352" y="1139977"/>
                  </a:lnTo>
                  <a:lnTo>
                    <a:pt x="2074252" y="1133627"/>
                  </a:lnTo>
                  <a:lnTo>
                    <a:pt x="1997671" y="1137920"/>
                  </a:lnTo>
                  <a:lnTo>
                    <a:pt x="1991334" y="1145006"/>
                  </a:lnTo>
                  <a:lnTo>
                    <a:pt x="1991956" y="1156157"/>
                  </a:lnTo>
                  <a:lnTo>
                    <a:pt x="1961845" y="1156157"/>
                  </a:lnTo>
                  <a:lnTo>
                    <a:pt x="1961375" y="1146556"/>
                  </a:lnTo>
                  <a:lnTo>
                    <a:pt x="1954314" y="1140180"/>
                  </a:lnTo>
                  <a:lnTo>
                    <a:pt x="1877720" y="1144003"/>
                  </a:lnTo>
                  <a:lnTo>
                    <a:pt x="1871332" y="1151051"/>
                  </a:lnTo>
                  <a:lnTo>
                    <a:pt x="1871522" y="1155103"/>
                  </a:lnTo>
                  <a:lnTo>
                    <a:pt x="1859280" y="1154950"/>
                  </a:lnTo>
                  <a:lnTo>
                    <a:pt x="1841461" y="1154468"/>
                  </a:lnTo>
                  <a:lnTo>
                    <a:pt x="1841373" y="1152194"/>
                  </a:lnTo>
                  <a:lnTo>
                    <a:pt x="1834388" y="1145743"/>
                  </a:lnTo>
                  <a:lnTo>
                    <a:pt x="1779358" y="1147978"/>
                  </a:lnTo>
                  <a:lnTo>
                    <a:pt x="1757921" y="1148588"/>
                  </a:lnTo>
                  <a:lnTo>
                    <a:pt x="1754682" y="1152017"/>
                  </a:lnTo>
                  <a:lnTo>
                    <a:pt x="1715071" y="1150429"/>
                  </a:lnTo>
                  <a:lnTo>
                    <a:pt x="1714436" y="1149819"/>
                  </a:lnTo>
                  <a:lnTo>
                    <a:pt x="1705927" y="1150061"/>
                  </a:lnTo>
                  <a:lnTo>
                    <a:pt x="1694942" y="1149616"/>
                  </a:lnTo>
                  <a:lnTo>
                    <a:pt x="1694103" y="1150391"/>
                  </a:lnTo>
                  <a:lnTo>
                    <a:pt x="1679867" y="1150785"/>
                  </a:lnTo>
                  <a:lnTo>
                    <a:pt x="1654543" y="1151102"/>
                  </a:lnTo>
                  <a:lnTo>
                    <a:pt x="1651609" y="1147851"/>
                  </a:lnTo>
                  <a:lnTo>
                    <a:pt x="1575003" y="1144079"/>
                  </a:lnTo>
                  <a:lnTo>
                    <a:pt x="1567954" y="1150467"/>
                  </a:lnTo>
                  <a:lnTo>
                    <a:pt x="1567878" y="1151991"/>
                  </a:lnTo>
                  <a:lnTo>
                    <a:pt x="1537817" y="1151991"/>
                  </a:lnTo>
                  <a:lnTo>
                    <a:pt x="1537995" y="1148918"/>
                  </a:lnTo>
                  <a:lnTo>
                    <a:pt x="1531645" y="1141831"/>
                  </a:lnTo>
                  <a:lnTo>
                    <a:pt x="1455064" y="1137615"/>
                  </a:lnTo>
                  <a:lnTo>
                    <a:pt x="1447977" y="1143952"/>
                  </a:lnTo>
                  <a:lnTo>
                    <a:pt x="1447622" y="1150315"/>
                  </a:lnTo>
                  <a:lnTo>
                    <a:pt x="1438071" y="1150073"/>
                  </a:lnTo>
                  <a:lnTo>
                    <a:pt x="1417586" y="1149311"/>
                  </a:lnTo>
                  <a:lnTo>
                    <a:pt x="1418005" y="1142212"/>
                  </a:lnTo>
                  <a:lnTo>
                    <a:pt x="1411681" y="1135113"/>
                  </a:lnTo>
                  <a:lnTo>
                    <a:pt x="1335112" y="1130668"/>
                  </a:lnTo>
                  <a:lnTo>
                    <a:pt x="1328000" y="1136992"/>
                  </a:lnTo>
                  <a:lnTo>
                    <a:pt x="1327543" y="1144727"/>
                  </a:lnTo>
                  <a:lnTo>
                    <a:pt x="1298790" y="1142771"/>
                  </a:lnTo>
                  <a:lnTo>
                    <a:pt x="1279131" y="1141107"/>
                  </a:lnTo>
                  <a:lnTo>
                    <a:pt x="1271866" y="1147241"/>
                  </a:lnTo>
                  <a:lnTo>
                    <a:pt x="1270469" y="1163777"/>
                  </a:lnTo>
                  <a:lnTo>
                    <a:pt x="1276604" y="1171054"/>
                  </a:lnTo>
                  <a:lnTo>
                    <a:pt x="1296339" y="1172718"/>
                  </a:lnTo>
                  <a:lnTo>
                    <a:pt x="1342682" y="1175854"/>
                  </a:lnTo>
                  <a:lnTo>
                    <a:pt x="1353591" y="1176426"/>
                  </a:lnTo>
                  <a:lnTo>
                    <a:pt x="1360665" y="1170063"/>
                  </a:lnTo>
                  <a:lnTo>
                    <a:pt x="1361059" y="1162278"/>
                  </a:lnTo>
                  <a:lnTo>
                    <a:pt x="1391069" y="1164018"/>
                  </a:lnTo>
                  <a:lnTo>
                    <a:pt x="1390789" y="1171625"/>
                  </a:lnTo>
                  <a:lnTo>
                    <a:pt x="1397254" y="1178598"/>
                  </a:lnTo>
                  <a:lnTo>
                    <a:pt x="1436979" y="1180109"/>
                  </a:lnTo>
                  <a:lnTo>
                    <a:pt x="1474114" y="1181036"/>
                  </a:lnTo>
                  <a:lnTo>
                    <a:pt x="1480997" y="1174483"/>
                  </a:lnTo>
                  <a:lnTo>
                    <a:pt x="1481124" y="1169149"/>
                  </a:lnTo>
                  <a:lnTo>
                    <a:pt x="1511198" y="1170813"/>
                  </a:lnTo>
                  <a:lnTo>
                    <a:pt x="1511147" y="1174915"/>
                  </a:lnTo>
                  <a:lnTo>
                    <a:pt x="1517929" y="1181887"/>
                  </a:lnTo>
                  <a:lnTo>
                    <a:pt x="1594866" y="1181887"/>
                  </a:lnTo>
                  <a:lnTo>
                    <a:pt x="1601127" y="1175461"/>
                  </a:lnTo>
                  <a:lnTo>
                    <a:pt x="1633969" y="1177074"/>
                  </a:lnTo>
                  <a:lnTo>
                    <a:pt x="1638363" y="1181354"/>
                  </a:lnTo>
                  <a:lnTo>
                    <a:pt x="1680603" y="1180833"/>
                  </a:lnTo>
                  <a:lnTo>
                    <a:pt x="1705775" y="1180134"/>
                  </a:lnTo>
                  <a:lnTo>
                    <a:pt x="1756587" y="1182166"/>
                  </a:lnTo>
                  <a:lnTo>
                    <a:pt x="1770570" y="1182560"/>
                  </a:lnTo>
                  <a:lnTo>
                    <a:pt x="1775206" y="1178166"/>
                  </a:lnTo>
                  <a:lnTo>
                    <a:pt x="1780514" y="1178013"/>
                  </a:lnTo>
                  <a:lnTo>
                    <a:pt x="1807565" y="1176921"/>
                  </a:lnTo>
                  <a:lnTo>
                    <a:pt x="1814055" y="1183767"/>
                  </a:lnTo>
                  <a:lnTo>
                    <a:pt x="1858391" y="1184998"/>
                  </a:lnTo>
                  <a:lnTo>
                    <a:pt x="1890979" y="1185392"/>
                  </a:lnTo>
                  <a:lnTo>
                    <a:pt x="1897786" y="1178737"/>
                  </a:lnTo>
                  <a:lnTo>
                    <a:pt x="1897849" y="1173086"/>
                  </a:lnTo>
                  <a:lnTo>
                    <a:pt x="1927923" y="1171587"/>
                  </a:lnTo>
                  <a:lnTo>
                    <a:pt x="1927834" y="1179106"/>
                  </a:lnTo>
                  <a:lnTo>
                    <a:pt x="1934768" y="1186205"/>
                  </a:lnTo>
                  <a:lnTo>
                    <a:pt x="2011273" y="1186205"/>
                  </a:lnTo>
                  <a:lnTo>
                    <a:pt x="2018093" y="1179360"/>
                  </a:lnTo>
                  <a:lnTo>
                    <a:pt x="2018068" y="1166876"/>
                  </a:lnTo>
                  <a:lnTo>
                    <a:pt x="2047989" y="1165199"/>
                  </a:lnTo>
                  <a:lnTo>
                    <a:pt x="2048268" y="1176350"/>
                  </a:lnTo>
                  <a:lnTo>
                    <a:pt x="2048332" y="1178979"/>
                  </a:lnTo>
                  <a:lnTo>
                    <a:pt x="2055228" y="1185532"/>
                  </a:lnTo>
                  <a:lnTo>
                    <a:pt x="2106625" y="1184275"/>
                  </a:lnTo>
                  <a:lnTo>
                    <a:pt x="2132088" y="1183322"/>
                  </a:lnTo>
                  <a:lnTo>
                    <a:pt x="2138553" y="1176350"/>
                  </a:lnTo>
                  <a:lnTo>
                    <a:pt x="2138032" y="1162380"/>
                  </a:lnTo>
                  <a:lnTo>
                    <a:pt x="2137930" y="1160018"/>
                  </a:lnTo>
                  <a:lnTo>
                    <a:pt x="2168017" y="1158240"/>
                  </a:lnTo>
                  <a:lnTo>
                    <a:pt x="2167839" y="1158443"/>
                  </a:lnTo>
                  <a:lnTo>
                    <a:pt x="2168690" y="1175016"/>
                  </a:lnTo>
                  <a:lnTo>
                    <a:pt x="2175751" y="1181392"/>
                  </a:lnTo>
                  <a:lnTo>
                    <a:pt x="2202713" y="1180007"/>
                  </a:lnTo>
                  <a:lnTo>
                    <a:pt x="2252535" y="1176680"/>
                  </a:lnTo>
                  <a:lnTo>
                    <a:pt x="2258796" y="1169517"/>
                  </a:lnTo>
                  <a:close/>
                </a:path>
                <a:path w="3586479" h="1186815">
                  <a:moveTo>
                    <a:pt x="2378811" y="1157160"/>
                  </a:moveTo>
                  <a:lnTo>
                    <a:pt x="2376817" y="1140675"/>
                  </a:lnTo>
                  <a:lnTo>
                    <a:pt x="2369324" y="1134808"/>
                  </a:lnTo>
                  <a:lnTo>
                    <a:pt x="2339060" y="1138466"/>
                  </a:lnTo>
                  <a:lnTo>
                    <a:pt x="2293378" y="1143088"/>
                  </a:lnTo>
                  <a:lnTo>
                    <a:pt x="2287359" y="1150454"/>
                  </a:lnTo>
                  <a:lnTo>
                    <a:pt x="2289035" y="1166964"/>
                  </a:lnTo>
                  <a:lnTo>
                    <a:pt x="2296401" y="1172984"/>
                  </a:lnTo>
                  <a:lnTo>
                    <a:pt x="2342553" y="1168311"/>
                  </a:lnTo>
                  <a:lnTo>
                    <a:pt x="2372931" y="1164640"/>
                  </a:lnTo>
                  <a:lnTo>
                    <a:pt x="2378811" y="1157160"/>
                  </a:lnTo>
                  <a:close/>
                </a:path>
                <a:path w="3586479" h="1186815">
                  <a:moveTo>
                    <a:pt x="2498064" y="1138326"/>
                  </a:moveTo>
                  <a:lnTo>
                    <a:pt x="2494978" y="1122019"/>
                  </a:lnTo>
                  <a:lnTo>
                    <a:pt x="2487117" y="1116672"/>
                  </a:lnTo>
                  <a:lnTo>
                    <a:pt x="2471026" y="1119708"/>
                  </a:lnTo>
                  <a:lnTo>
                    <a:pt x="2427795" y="1126820"/>
                  </a:lnTo>
                  <a:lnTo>
                    <a:pt x="2412136" y="1129042"/>
                  </a:lnTo>
                  <a:lnTo>
                    <a:pt x="2406421" y="1136650"/>
                  </a:lnTo>
                  <a:lnTo>
                    <a:pt x="2408745" y="1153083"/>
                  </a:lnTo>
                  <a:lnTo>
                    <a:pt x="2416352" y="1158798"/>
                  </a:lnTo>
                  <a:lnTo>
                    <a:pt x="2432545" y="1156500"/>
                  </a:lnTo>
                  <a:lnTo>
                    <a:pt x="2476474" y="1149273"/>
                  </a:lnTo>
                  <a:lnTo>
                    <a:pt x="2492705" y="1146187"/>
                  </a:lnTo>
                  <a:lnTo>
                    <a:pt x="2498064" y="1138326"/>
                  </a:lnTo>
                  <a:close/>
                </a:path>
                <a:path w="3586479" h="1186815">
                  <a:moveTo>
                    <a:pt x="2615742" y="1111821"/>
                  </a:moveTo>
                  <a:lnTo>
                    <a:pt x="2611793" y="1095705"/>
                  </a:lnTo>
                  <a:lnTo>
                    <a:pt x="2603652" y="1090777"/>
                  </a:lnTo>
                  <a:lnTo>
                    <a:pt x="2555036" y="1102690"/>
                  </a:lnTo>
                  <a:lnTo>
                    <a:pt x="2529395" y="1108240"/>
                  </a:lnTo>
                  <a:lnTo>
                    <a:pt x="2524239" y="1116228"/>
                  </a:lnTo>
                  <a:lnTo>
                    <a:pt x="2527643" y="1131925"/>
                  </a:lnTo>
                  <a:lnTo>
                    <a:pt x="2527757" y="1132459"/>
                  </a:lnTo>
                  <a:lnTo>
                    <a:pt x="2535745" y="1137602"/>
                  </a:lnTo>
                  <a:lnTo>
                    <a:pt x="2562009" y="1131925"/>
                  </a:lnTo>
                  <a:lnTo>
                    <a:pt x="2610815" y="1119962"/>
                  </a:lnTo>
                  <a:lnTo>
                    <a:pt x="2615742" y="1111821"/>
                  </a:lnTo>
                  <a:close/>
                </a:path>
                <a:path w="3586479" h="1186815">
                  <a:moveTo>
                    <a:pt x="2730868" y="1074686"/>
                  </a:moveTo>
                  <a:lnTo>
                    <a:pt x="2725407" y="1059014"/>
                  </a:lnTo>
                  <a:lnTo>
                    <a:pt x="2716847" y="1054874"/>
                  </a:lnTo>
                  <a:lnTo>
                    <a:pt x="2674391" y="1069632"/>
                  </a:lnTo>
                  <a:lnTo>
                    <a:pt x="2644559" y="1078915"/>
                  </a:lnTo>
                  <a:lnTo>
                    <a:pt x="2640126" y="1087335"/>
                  </a:lnTo>
                  <a:lnTo>
                    <a:pt x="2645054" y="1103185"/>
                  </a:lnTo>
                  <a:lnTo>
                    <a:pt x="2653474" y="1107605"/>
                  </a:lnTo>
                  <a:lnTo>
                    <a:pt x="2684068" y="1098105"/>
                  </a:lnTo>
                  <a:lnTo>
                    <a:pt x="2726728" y="1083246"/>
                  </a:lnTo>
                  <a:lnTo>
                    <a:pt x="2730868" y="1074686"/>
                  </a:lnTo>
                  <a:close/>
                </a:path>
                <a:path w="3586479" h="1186815">
                  <a:moveTo>
                    <a:pt x="2841485" y="1025347"/>
                  </a:moveTo>
                  <a:lnTo>
                    <a:pt x="2834284" y="1010399"/>
                  </a:lnTo>
                  <a:lnTo>
                    <a:pt x="2825305" y="1007249"/>
                  </a:lnTo>
                  <a:lnTo>
                    <a:pt x="2785287" y="1026515"/>
                  </a:lnTo>
                  <a:lnTo>
                    <a:pt x="2756204" y="1039101"/>
                  </a:lnTo>
                  <a:lnTo>
                    <a:pt x="2752699" y="1047940"/>
                  </a:lnTo>
                  <a:lnTo>
                    <a:pt x="2759303" y="1063180"/>
                  </a:lnTo>
                  <a:lnTo>
                    <a:pt x="2768142" y="1066673"/>
                  </a:lnTo>
                  <a:lnTo>
                    <a:pt x="2797772" y="1053846"/>
                  </a:lnTo>
                  <a:lnTo>
                    <a:pt x="2838335" y="1034326"/>
                  </a:lnTo>
                  <a:lnTo>
                    <a:pt x="2841485" y="1025347"/>
                  </a:lnTo>
                  <a:close/>
                </a:path>
                <a:path w="3586479" h="1186815">
                  <a:moveTo>
                    <a:pt x="2945003" y="961745"/>
                  </a:moveTo>
                  <a:lnTo>
                    <a:pt x="2935465" y="948169"/>
                  </a:lnTo>
                  <a:lnTo>
                    <a:pt x="2926092" y="946531"/>
                  </a:lnTo>
                  <a:lnTo>
                    <a:pt x="2918333" y="951992"/>
                  </a:lnTo>
                  <a:lnTo>
                    <a:pt x="2886684" y="972413"/>
                  </a:lnTo>
                  <a:lnTo>
                    <a:pt x="2862262" y="986777"/>
                  </a:lnTo>
                  <a:lnTo>
                    <a:pt x="2859875" y="995984"/>
                  </a:lnTo>
                  <a:lnTo>
                    <a:pt x="2868295" y="1010297"/>
                  </a:lnTo>
                  <a:lnTo>
                    <a:pt x="2877502" y="1012685"/>
                  </a:lnTo>
                  <a:lnTo>
                    <a:pt x="2902191" y="998156"/>
                  </a:lnTo>
                  <a:lnTo>
                    <a:pt x="2934868" y="977087"/>
                  </a:lnTo>
                  <a:lnTo>
                    <a:pt x="2943364" y="971118"/>
                  </a:lnTo>
                  <a:lnTo>
                    <a:pt x="2945003" y="961745"/>
                  </a:lnTo>
                  <a:close/>
                </a:path>
                <a:path w="3586479" h="1186815">
                  <a:moveTo>
                    <a:pt x="3039872" y="886548"/>
                  </a:moveTo>
                  <a:lnTo>
                    <a:pt x="3028861" y="874115"/>
                  </a:lnTo>
                  <a:lnTo>
                    <a:pt x="3019374" y="873544"/>
                  </a:lnTo>
                  <a:lnTo>
                    <a:pt x="3007690" y="883907"/>
                  </a:lnTo>
                  <a:lnTo>
                    <a:pt x="2978810" y="907694"/>
                  </a:lnTo>
                  <a:lnTo>
                    <a:pt x="2960865" y="921372"/>
                  </a:lnTo>
                  <a:lnTo>
                    <a:pt x="2959595" y="930795"/>
                  </a:lnTo>
                  <a:lnTo>
                    <a:pt x="2969653" y="944003"/>
                  </a:lnTo>
                  <a:lnTo>
                    <a:pt x="2979077" y="945273"/>
                  </a:lnTo>
                  <a:lnTo>
                    <a:pt x="2997250" y="931430"/>
                  </a:lnTo>
                  <a:lnTo>
                    <a:pt x="3027007" y="906932"/>
                  </a:lnTo>
                  <a:lnTo>
                    <a:pt x="3039300" y="896035"/>
                  </a:lnTo>
                  <a:lnTo>
                    <a:pt x="3039872" y="886548"/>
                  </a:lnTo>
                  <a:close/>
                </a:path>
                <a:path w="3586479" h="1186815">
                  <a:moveTo>
                    <a:pt x="3126130" y="810869"/>
                  </a:moveTo>
                  <a:lnTo>
                    <a:pt x="3125762" y="801357"/>
                  </a:lnTo>
                  <a:lnTo>
                    <a:pt x="3113570" y="790092"/>
                  </a:lnTo>
                  <a:lnTo>
                    <a:pt x="3104070" y="790460"/>
                  </a:lnTo>
                  <a:lnTo>
                    <a:pt x="3089351" y="806386"/>
                  </a:lnTo>
                  <a:lnTo>
                    <a:pt x="3062922" y="833208"/>
                  </a:lnTo>
                  <a:lnTo>
                    <a:pt x="3051048" y="844499"/>
                  </a:lnTo>
                  <a:lnTo>
                    <a:pt x="3050794" y="854011"/>
                  </a:lnTo>
                  <a:lnTo>
                    <a:pt x="3062224" y="866038"/>
                  </a:lnTo>
                  <a:lnTo>
                    <a:pt x="3071736" y="866292"/>
                  </a:lnTo>
                  <a:lnTo>
                    <a:pt x="3083801" y="854824"/>
                  </a:lnTo>
                  <a:lnTo>
                    <a:pt x="3110915" y="827303"/>
                  </a:lnTo>
                  <a:lnTo>
                    <a:pt x="3126130" y="810869"/>
                  </a:lnTo>
                  <a:close/>
                </a:path>
                <a:path w="3586479" h="1186815">
                  <a:moveTo>
                    <a:pt x="3204273" y="717905"/>
                  </a:moveTo>
                  <a:lnTo>
                    <a:pt x="3203092" y="708469"/>
                  </a:lnTo>
                  <a:lnTo>
                    <a:pt x="3189998" y="698271"/>
                  </a:lnTo>
                  <a:lnTo>
                    <a:pt x="3180550" y="699452"/>
                  </a:lnTo>
                  <a:lnTo>
                    <a:pt x="3164090" y="720610"/>
                  </a:lnTo>
                  <a:lnTo>
                    <a:pt x="3139960" y="749960"/>
                  </a:lnTo>
                  <a:lnTo>
                    <a:pt x="3132696" y="758304"/>
                  </a:lnTo>
                  <a:lnTo>
                    <a:pt x="3133356" y="767803"/>
                  </a:lnTo>
                  <a:lnTo>
                    <a:pt x="3145866" y="778700"/>
                  </a:lnTo>
                  <a:lnTo>
                    <a:pt x="3155353" y="778040"/>
                  </a:lnTo>
                  <a:lnTo>
                    <a:pt x="3162770" y="769543"/>
                  </a:lnTo>
                  <a:lnTo>
                    <a:pt x="3187560" y="739381"/>
                  </a:lnTo>
                  <a:lnTo>
                    <a:pt x="3204273" y="717905"/>
                  </a:lnTo>
                  <a:close/>
                </a:path>
                <a:path w="3586479" h="1186815">
                  <a:moveTo>
                    <a:pt x="3274682" y="619226"/>
                  </a:moveTo>
                  <a:lnTo>
                    <a:pt x="3272840" y="609892"/>
                  </a:lnTo>
                  <a:lnTo>
                    <a:pt x="3259061" y="600646"/>
                  </a:lnTo>
                  <a:lnTo>
                    <a:pt x="3249726" y="602488"/>
                  </a:lnTo>
                  <a:lnTo>
                    <a:pt x="3233204" y="627126"/>
                  </a:lnTo>
                  <a:lnTo>
                    <a:pt x="3206343" y="665327"/>
                  </a:lnTo>
                  <a:lnTo>
                    <a:pt x="3207982" y="674700"/>
                  </a:lnTo>
                  <a:lnTo>
                    <a:pt x="3221558" y="684250"/>
                  </a:lnTo>
                  <a:lnTo>
                    <a:pt x="3230930" y="682612"/>
                  </a:lnTo>
                  <a:lnTo>
                    <a:pt x="3257880" y="644271"/>
                  </a:lnTo>
                  <a:lnTo>
                    <a:pt x="3274682" y="619226"/>
                  </a:lnTo>
                  <a:close/>
                </a:path>
                <a:path w="3586479" h="1186815">
                  <a:moveTo>
                    <a:pt x="3338601" y="516432"/>
                  </a:moveTo>
                  <a:lnTo>
                    <a:pt x="3336239" y="507225"/>
                  </a:lnTo>
                  <a:lnTo>
                    <a:pt x="3321951" y="498779"/>
                  </a:lnTo>
                  <a:lnTo>
                    <a:pt x="3312744" y="501142"/>
                  </a:lnTo>
                  <a:lnTo>
                    <a:pt x="3297021" y="527723"/>
                  </a:lnTo>
                  <a:lnTo>
                    <a:pt x="3273145" y="566521"/>
                  </a:lnTo>
                  <a:lnTo>
                    <a:pt x="3275355" y="575779"/>
                  </a:lnTo>
                  <a:lnTo>
                    <a:pt x="3289490" y="584479"/>
                  </a:lnTo>
                  <a:lnTo>
                    <a:pt x="3298748" y="582269"/>
                  </a:lnTo>
                  <a:lnTo>
                    <a:pt x="3322828" y="543128"/>
                  </a:lnTo>
                  <a:lnTo>
                    <a:pt x="3338601" y="516432"/>
                  </a:lnTo>
                  <a:close/>
                </a:path>
                <a:path w="3586479" h="1186815">
                  <a:moveTo>
                    <a:pt x="3397224" y="410870"/>
                  </a:moveTo>
                  <a:lnTo>
                    <a:pt x="3394519" y="401751"/>
                  </a:lnTo>
                  <a:lnTo>
                    <a:pt x="3379927" y="393839"/>
                  </a:lnTo>
                  <a:lnTo>
                    <a:pt x="3370808" y="396544"/>
                  </a:lnTo>
                  <a:lnTo>
                    <a:pt x="3334258" y="463969"/>
                  </a:lnTo>
                  <a:lnTo>
                    <a:pt x="3336963" y="473087"/>
                  </a:lnTo>
                  <a:lnTo>
                    <a:pt x="3351555" y="480999"/>
                  </a:lnTo>
                  <a:lnTo>
                    <a:pt x="3360674" y="478294"/>
                  </a:lnTo>
                  <a:lnTo>
                    <a:pt x="3397224" y="410870"/>
                  </a:lnTo>
                  <a:close/>
                </a:path>
                <a:path w="3586479" h="1186815">
                  <a:moveTo>
                    <a:pt x="3452076" y="303199"/>
                  </a:moveTo>
                  <a:lnTo>
                    <a:pt x="3448977" y="294195"/>
                  </a:lnTo>
                  <a:lnTo>
                    <a:pt x="3434067" y="286918"/>
                  </a:lnTo>
                  <a:lnTo>
                    <a:pt x="3425063" y="290004"/>
                  </a:lnTo>
                  <a:lnTo>
                    <a:pt x="3413531" y="313639"/>
                  </a:lnTo>
                  <a:lnTo>
                    <a:pt x="3390696" y="358254"/>
                  </a:lnTo>
                  <a:lnTo>
                    <a:pt x="3393617" y="367309"/>
                  </a:lnTo>
                  <a:lnTo>
                    <a:pt x="3408400" y="374865"/>
                  </a:lnTo>
                  <a:lnTo>
                    <a:pt x="3417455" y="371944"/>
                  </a:lnTo>
                  <a:lnTo>
                    <a:pt x="3440404" y="327088"/>
                  </a:lnTo>
                  <a:lnTo>
                    <a:pt x="3452076" y="303199"/>
                  </a:lnTo>
                  <a:close/>
                </a:path>
                <a:path w="3586479" h="1186815">
                  <a:moveTo>
                    <a:pt x="3504107" y="194614"/>
                  </a:moveTo>
                  <a:lnTo>
                    <a:pt x="3500894" y="185661"/>
                  </a:lnTo>
                  <a:lnTo>
                    <a:pt x="3485870" y="178587"/>
                  </a:lnTo>
                  <a:lnTo>
                    <a:pt x="3476917" y="181800"/>
                  </a:lnTo>
                  <a:lnTo>
                    <a:pt x="3449929" y="239102"/>
                  </a:lnTo>
                  <a:lnTo>
                    <a:pt x="3444151" y="250913"/>
                  </a:lnTo>
                  <a:lnTo>
                    <a:pt x="3447250" y="259918"/>
                  </a:lnTo>
                  <a:lnTo>
                    <a:pt x="3462159" y="267195"/>
                  </a:lnTo>
                  <a:lnTo>
                    <a:pt x="3471164" y="264096"/>
                  </a:lnTo>
                  <a:lnTo>
                    <a:pt x="3476980" y="252183"/>
                  </a:lnTo>
                  <a:lnTo>
                    <a:pt x="3504107" y="194614"/>
                  </a:lnTo>
                  <a:close/>
                </a:path>
                <a:path w="3586479" h="1186815">
                  <a:moveTo>
                    <a:pt x="3554539" y="85267"/>
                  </a:moveTo>
                  <a:lnTo>
                    <a:pt x="3551199" y="76365"/>
                  </a:lnTo>
                  <a:lnTo>
                    <a:pt x="3536086" y="69494"/>
                  </a:lnTo>
                  <a:lnTo>
                    <a:pt x="3527183" y="72834"/>
                  </a:lnTo>
                  <a:lnTo>
                    <a:pt x="3520529" y="87452"/>
                  </a:lnTo>
                  <a:lnTo>
                    <a:pt x="3495217" y="142481"/>
                  </a:lnTo>
                  <a:lnTo>
                    <a:pt x="3498519" y="151409"/>
                  </a:lnTo>
                  <a:lnTo>
                    <a:pt x="3513594" y="158343"/>
                  </a:lnTo>
                  <a:lnTo>
                    <a:pt x="3522510" y="155041"/>
                  </a:lnTo>
                  <a:lnTo>
                    <a:pt x="3547846" y="99987"/>
                  </a:lnTo>
                  <a:lnTo>
                    <a:pt x="3554539" y="85267"/>
                  </a:lnTo>
                  <a:close/>
                </a:path>
                <a:path w="3586479" h="1186815">
                  <a:moveTo>
                    <a:pt x="3586124" y="15773"/>
                  </a:moveTo>
                  <a:lnTo>
                    <a:pt x="3582784" y="6870"/>
                  </a:lnTo>
                  <a:lnTo>
                    <a:pt x="3567684" y="0"/>
                  </a:lnTo>
                  <a:lnTo>
                    <a:pt x="3558768" y="3340"/>
                  </a:lnTo>
                  <a:lnTo>
                    <a:pt x="3545179" y="33235"/>
                  </a:lnTo>
                  <a:lnTo>
                    <a:pt x="3548519" y="42138"/>
                  </a:lnTo>
                  <a:lnTo>
                    <a:pt x="3563632" y="49009"/>
                  </a:lnTo>
                  <a:lnTo>
                    <a:pt x="3572535" y="45669"/>
                  </a:lnTo>
                  <a:lnTo>
                    <a:pt x="3586124" y="15773"/>
                  </a:lnTo>
                  <a:close/>
                </a:path>
              </a:pathLst>
            </a:custGeom>
            <a:solidFill>
              <a:srgbClr val="303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1129" y="16125815"/>
              <a:ext cx="2202815" cy="1148080"/>
            </a:xfrm>
            <a:custGeom>
              <a:avLst/>
              <a:gdLst/>
              <a:ahLst/>
              <a:cxnLst/>
              <a:rect l="l" t="t" r="r" b="b"/>
              <a:pathLst>
                <a:path w="2202815" h="1148080">
                  <a:moveTo>
                    <a:pt x="2119408" y="20636"/>
                  </a:moveTo>
                  <a:lnTo>
                    <a:pt x="2112296" y="26955"/>
                  </a:lnTo>
                  <a:lnTo>
                    <a:pt x="2111320" y="43523"/>
                  </a:lnTo>
                  <a:lnTo>
                    <a:pt x="2117639" y="50634"/>
                  </a:lnTo>
                  <a:lnTo>
                    <a:pt x="2194205" y="55148"/>
                  </a:lnTo>
                  <a:lnTo>
                    <a:pt x="2201316" y="48829"/>
                  </a:lnTo>
                  <a:lnTo>
                    <a:pt x="2202293" y="32261"/>
                  </a:lnTo>
                  <a:lnTo>
                    <a:pt x="2195974" y="25150"/>
                  </a:lnTo>
                  <a:lnTo>
                    <a:pt x="2119408" y="20636"/>
                  </a:lnTo>
                  <a:close/>
                </a:path>
                <a:path w="2202815" h="1148080">
                  <a:moveTo>
                    <a:pt x="1999353" y="13815"/>
                  </a:moveTo>
                  <a:lnTo>
                    <a:pt x="1992260" y="20155"/>
                  </a:lnTo>
                  <a:lnTo>
                    <a:pt x="1991333" y="36726"/>
                  </a:lnTo>
                  <a:lnTo>
                    <a:pt x="1997674" y="43819"/>
                  </a:lnTo>
                  <a:lnTo>
                    <a:pt x="2074252" y="48104"/>
                  </a:lnTo>
                  <a:lnTo>
                    <a:pt x="2081345" y="41763"/>
                  </a:lnTo>
                  <a:lnTo>
                    <a:pt x="2082272" y="25192"/>
                  </a:lnTo>
                  <a:lnTo>
                    <a:pt x="2075932" y="18100"/>
                  </a:lnTo>
                  <a:lnTo>
                    <a:pt x="1999353" y="13815"/>
                  </a:lnTo>
                  <a:close/>
                </a:path>
                <a:path w="2202815" h="1148080">
                  <a:moveTo>
                    <a:pt x="1879213" y="7720"/>
                  </a:moveTo>
                  <a:lnTo>
                    <a:pt x="1872159" y="14104"/>
                  </a:lnTo>
                  <a:lnTo>
                    <a:pt x="1871331" y="30680"/>
                  </a:lnTo>
                  <a:lnTo>
                    <a:pt x="1877715" y="37734"/>
                  </a:lnTo>
                  <a:lnTo>
                    <a:pt x="1954318" y="41557"/>
                  </a:lnTo>
                  <a:lnTo>
                    <a:pt x="1961372" y="35174"/>
                  </a:lnTo>
                  <a:lnTo>
                    <a:pt x="1962199" y="18598"/>
                  </a:lnTo>
                  <a:lnTo>
                    <a:pt x="1955816" y="11544"/>
                  </a:lnTo>
                  <a:lnTo>
                    <a:pt x="1879213" y="7720"/>
                  </a:lnTo>
                  <a:close/>
                </a:path>
                <a:path w="2202815" h="1148080">
                  <a:moveTo>
                    <a:pt x="1758773" y="3109"/>
                  </a:moveTo>
                  <a:lnTo>
                    <a:pt x="1751859" y="9643"/>
                  </a:lnTo>
                  <a:lnTo>
                    <a:pt x="1751391" y="26233"/>
                  </a:lnTo>
                  <a:lnTo>
                    <a:pt x="1757926" y="33148"/>
                  </a:lnTo>
                  <a:lnTo>
                    <a:pt x="1779546" y="33759"/>
                  </a:lnTo>
                  <a:lnTo>
                    <a:pt x="1834382" y="35992"/>
                  </a:lnTo>
                  <a:lnTo>
                    <a:pt x="1841378" y="29544"/>
                  </a:lnTo>
                  <a:lnTo>
                    <a:pt x="1842053" y="12961"/>
                  </a:lnTo>
                  <a:lnTo>
                    <a:pt x="1835605" y="5966"/>
                  </a:lnTo>
                  <a:lnTo>
                    <a:pt x="1780512" y="3722"/>
                  </a:lnTo>
                  <a:lnTo>
                    <a:pt x="1758773" y="3109"/>
                  </a:lnTo>
                  <a:close/>
                </a:path>
                <a:path w="2202815" h="1148080">
                  <a:moveTo>
                    <a:pt x="1638364" y="385"/>
                  </a:moveTo>
                  <a:lnTo>
                    <a:pt x="1631555" y="7030"/>
                  </a:lnTo>
                  <a:lnTo>
                    <a:pt x="1631453" y="15327"/>
                  </a:lnTo>
                  <a:lnTo>
                    <a:pt x="1631351" y="23625"/>
                  </a:lnTo>
                  <a:lnTo>
                    <a:pt x="1638095" y="30535"/>
                  </a:lnTo>
                  <a:lnTo>
                    <a:pt x="1646293" y="30535"/>
                  </a:lnTo>
                  <a:lnTo>
                    <a:pt x="1680039" y="30949"/>
                  </a:lnTo>
                  <a:lnTo>
                    <a:pt x="1714438" y="31920"/>
                  </a:lnTo>
                  <a:lnTo>
                    <a:pt x="1721352" y="25385"/>
                  </a:lnTo>
                  <a:lnTo>
                    <a:pt x="1721820" y="8795"/>
                  </a:lnTo>
                  <a:lnTo>
                    <a:pt x="1715286" y="1881"/>
                  </a:lnTo>
                  <a:lnTo>
                    <a:pt x="1680597" y="902"/>
                  </a:lnTo>
                  <a:lnTo>
                    <a:pt x="1638364" y="385"/>
                  </a:lnTo>
                  <a:close/>
                </a:path>
                <a:path w="2202815" h="1148080">
                  <a:moveTo>
                    <a:pt x="1595005" y="0"/>
                  </a:moveTo>
                  <a:lnTo>
                    <a:pt x="1517786" y="0"/>
                  </a:lnTo>
                  <a:lnTo>
                    <a:pt x="1511294" y="6662"/>
                  </a:lnTo>
                  <a:lnTo>
                    <a:pt x="1511363" y="23409"/>
                  </a:lnTo>
                  <a:lnTo>
                    <a:pt x="1518176" y="30048"/>
                  </a:lnTo>
                  <a:lnTo>
                    <a:pt x="1594344" y="30048"/>
                  </a:lnTo>
                  <a:lnTo>
                    <a:pt x="1601303" y="23257"/>
                  </a:lnTo>
                  <a:lnTo>
                    <a:pt x="1601404" y="14959"/>
                  </a:lnTo>
                  <a:lnTo>
                    <a:pt x="1601506" y="6662"/>
                  </a:lnTo>
                  <a:lnTo>
                    <a:pt x="1595005" y="0"/>
                  </a:lnTo>
                  <a:close/>
                </a:path>
                <a:path w="2202815" h="1148080">
                  <a:moveTo>
                    <a:pt x="1474107" y="696"/>
                  </a:moveTo>
                  <a:lnTo>
                    <a:pt x="1436982" y="1622"/>
                  </a:lnTo>
                  <a:lnTo>
                    <a:pt x="1397253" y="3133"/>
                  </a:lnTo>
                  <a:lnTo>
                    <a:pt x="1390786" y="10110"/>
                  </a:lnTo>
                  <a:lnTo>
                    <a:pt x="1391308" y="23845"/>
                  </a:lnTo>
                  <a:lnTo>
                    <a:pt x="1391417" y="26695"/>
                  </a:lnTo>
                  <a:lnTo>
                    <a:pt x="1398394" y="33162"/>
                  </a:lnTo>
                  <a:lnTo>
                    <a:pt x="1437867" y="31661"/>
                  </a:lnTo>
                  <a:lnTo>
                    <a:pt x="1474857" y="30737"/>
                  </a:lnTo>
                  <a:lnTo>
                    <a:pt x="1481414" y="23845"/>
                  </a:lnTo>
                  <a:lnTo>
                    <a:pt x="1481072" y="10110"/>
                  </a:lnTo>
                  <a:lnTo>
                    <a:pt x="1481000" y="7253"/>
                  </a:lnTo>
                  <a:lnTo>
                    <a:pt x="1474107" y="696"/>
                  </a:lnTo>
                  <a:close/>
                </a:path>
                <a:path w="2202815" h="1148080">
                  <a:moveTo>
                    <a:pt x="1353589" y="5305"/>
                  </a:moveTo>
                  <a:lnTo>
                    <a:pt x="1342687" y="5874"/>
                  </a:lnTo>
                  <a:lnTo>
                    <a:pt x="1296345" y="9014"/>
                  </a:lnTo>
                  <a:lnTo>
                    <a:pt x="1276598" y="10683"/>
                  </a:lnTo>
                  <a:lnTo>
                    <a:pt x="1270462" y="17953"/>
                  </a:lnTo>
                  <a:lnTo>
                    <a:pt x="1271861" y="34491"/>
                  </a:lnTo>
                  <a:lnTo>
                    <a:pt x="1279131" y="40627"/>
                  </a:lnTo>
                  <a:lnTo>
                    <a:pt x="1298531" y="38987"/>
                  </a:lnTo>
                  <a:lnTo>
                    <a:pt x="1344398" y="35878"/>
                  </a:lnTo>
                  <a:lnTo>
                    <a:pt x="1355157" y="35315"/>
                  </a:lnTo>
                  <a:lnTo>
                    <a:pt x="1361524" y="28246"/>
                  </a:lnTo>
                  <a:lnTo>
                    <a:pt x="1360658" y="11671"/>
                  </a:lnTo>
                  <a:lnTo>
                    <a:pt x="1353589" y="5305"/>
                  </a:lnTo>
                  <a:close/>
                </a:path>
                <a:path w="2202815" h="1148080">
                  <a:moveTo>
                    <a:pt x="1233007" y="14690"/>
                  </a:moveTo>
                  <a:lnTo>
                    <a:pt x="1205435" y="17525"/>
                  </a:lnTo>
                  <a:lnTo>
                    <a:pt x="1156527" y="23520"/>
                  </a:lnTo>
                  <a:lnTo>
                    <a:pt x="1150667" y="31016"/>
                  </a:lnTo>
                  <a:lnTo>
                    <a:pt x="1152687" y="47490"/>
                  </a:lnTo>
                  <a:lnTo>
                    <a:pt x="1160183" y="53348"/>
                  </a:lnTo>
                  <a:lnTo>
                    <a:pt x="1207975" y="47490"/>
                  </a:lnTo>
                  <a:lnTo>
                    <a:pt x="1207819" y="47490"/>
                  </a:lnTo>
                  <a:lnTo>
                    <a:pt x="1236080" y="44584"/>
                  </a:lnTo>
                  <a:lnTo>
                    <a:pt x="1242084" y="37204"/>
                  </a:lnTo>
                  <a:lnTo>
                    <a:pt x="1240387" y="20694"/>
                  </a:lnTo>
                  <a:lnTo>
                    <a:pt x="1233007" y="14690"/>
                  </a:lnTo>
                  <a:close/>
                </a:path>
                <a:path w="2202815" h="1148080">
                  <a:moveTo>
                    <a:pt x="1112843" y="30004"/>
                  </a:moveTo>
                  <a:lnTo>
                    <a:pt x="1073993" y="36499"/>
                  </a:lnTo>
                  <a:lnTo>
                    <a:pt x="1036996" y="43613"/>
                  </a:lnTo>
                  <a:lnTo>
                    <a:pt x="1031660" y="51489"/>
                  </a:lnTo>
                  <a:lnTo>
                    <a:pt x="1034794" y="67787"/>
                  </a:lnTo>
                  <a:lnTo>
                    <a:pt x="1042670" y="73123"/>
                  </a:lnTo>
                  <a:lnTo>
                    <a:pt x="1079150" y="66109"/>
                  </a:lnTo>
                  <a:lnTo>
                    <a:pt x="1117798" y="59643"/>
                  </a:lnTo>
                  <a:lnTo>
                    <a:pt x="1123324" y="51899"/>
                  </a:lnTo>
                  <a:lnTo>
                    <a:pt x="1120588" y="35529"/>
                  </a:lnTo>
                  <a:lnTo>
                    <a:pt x="1112843" y="30004"/>
                  </a:lnTo>
                  <a:close/>
                </a:path>
                <a:path w="2202815" h="1148080">
                  <a:moveTo>
                    <a:pt x="993657" y="52871"/>
                  </a:moveTo>
                  <a:lnTo>
                    <a:pt x="949236" y="63929"/>
                  </a:lnTo>
                  <a:lnTo>
                    <a:pt x="919034" y="72413"/>
                  </a:lnTo>
                  <a:lnTo>
                    <a:pt x="914377" y="80709"/>
                  </a:lnTo>
                  <a:lnTo>
                    <a:pt x="918865" y="96688"/>
                  </a:lnTo>
                  <a:lnTo>
                    <a:pt x="927161" y="101345"/>
                  </a:lnTo>
                  <a:lnTo>
                    <a:pt x="956739" y="93036"/>
                  </a:lnTo>
                  <a:lnTo>
                    <a:pt x="1000916" y="82032"/>
                  </a:lnTo>
                  <a:lnTo>
                    <a:pt x="1005819" y="73879"/>
                  </a:lnTo>
                  <a:lnTo>
                    <a:pt x="1001810" y="57774"/>
                  </a:lnTo>
                  <a:lnTo>
                    <a:pt x="993657" y="52871"/>
                  </a:lnTo>
                  <a:close/>
                </a:path>
                <a:path w="2202815" h="1148080">
                  <a:moveTo>
                    <a:pt x="876440" y="85285"/>
                  </a:moveTo>
                  <a:lnTo>
                    <a:pt x="832056" y="100969"/>
                  </a:lnTo>
                  <a:lnTo>
                    <a:pt x="803993" y="112040"/>
                  </a:lnTo>
                  <a:lnTo>
                    <a:pt x="800205" y="120767"/>
                  </a:lnTo>
                  <a:lnTo>
                    <a:pt x="806295" y="136206"/>
                  </a:lnTo>
                  <a:lnTo>
                    <a:pt x="815022" y="139994"/>
                  </a:lnTo>
                  <a:lnTo>
                    <a:pt x="842351" y="129213"/>
                  </a:lnTo>
                  <a:lnTo>
                    <a:pt x="886453" y="113618"/>
                  </a:lnTo>
                  <a:lnTo>
                    <a:pt x="890553" y="105034"/>
                  </a:lnTo>
                  <a:lnTo>
                    <a:pt x="885024" y="89386"/>
                  </a:lnTo>
                  <a:lnTo>
                    <a:pt x="876440" y="85285"/>
                  </a:lnTo>
                  <a:close/>
                </a:path>
                <a:path w="2202815" h="1148080">
                  <a:moveTo>
                    <a:pt x="762857" y="129496"/>
                  </a:moveTo>
                  <a:lnTo>
                    <a:pt x="723374" y="148784"/>
                  </a:lnTo>
                  <a:lnTo>
                    <a:pt x="694016" y="164690"/>
                  </a:lnTo>
                  <a:lnTo>
                    <a:pt x="691306" y="173809"/>
                  </a:lnTo>
                  <a:lnTo>
                    <a:pt x="699212" y="188402"/>
                  </a:lnTo>
                  <a:lnTo>
                    <a:pt x="708332" y="191112"/>
                  </a:lnTo>
                  <a:lnTo>
                    <a:pt x="737412" y="175357"/>
                  </a:lnTo>
                  <a:lnTo>
                    <a:pt x="776047" y="156497"/>
                  </a:lnTo>
                  <a:lnTo>
                    <a:pt x="779139" y="147500"/>
                  </a:lnTo>
                  <a:lnTo>
                    <a:pt x="771853" y="132587"/>
                  </a:lnTo>
                  <a:lnTo>
                    <a:pt x="762857" y="129496"/>
                  </a:lnTo>
                  <a:close/>
                </a:path>
                <a:path w="2202815" h="1148080">
                  <a:moveTo>
                    <a:pt x="655498" y="187464"/>
                  </a:moveTo>
                  <a:lnTo>
                    <a:pt x="624010" y="208072"/>
                  </a:lnTo>
                  <a:lnTo>
                    <a:pt x="591716" y="231108"/>
                  </a:lnTo>
                  <a:lnTo>
                    <a:pt x="590145" y="240491"/>
                  </a:lnTo>
                  <a:lnTo>
                    <a:pt x="599783" y="254003"/>
                  </a:lnTo>
                  <a:lnTo>
                    <a:pt x="609166" y="255573"/>
                  </a:lnTo>
                  <a:lnTo>
                    <a:pt x="641216" y="232712"/>
                  </a:lnTo>
                  <a:lnTo>
                    <a:pt x="671955" y="212609"/>
                  </a:lnTo>
                  <a:lnTo>
                    <a:pt x="673900" y="203296"/>
                  </a:lnTo>
                  <a:lnTo>
                    <a:pt x="664811" y="189409"/>
                  </a:lnTo>
                  <a:lnTo>
                    <a:pt x="655498" y="187464"/>
                  </a:lnTo>
                  <a:close/>
                </a:path>
                <a:path w="2202815" h="1148080">
                  <a:moveTo>
                    <a:pt x="556621" y="258717"/>
                  </a:moveTo>
                  <a:lnTo>
                    <a:pt x="533585" y="277969"/>
                  </a:lnTo>
                  <a:lnTo>
                    <a:pt x="505279" y="303421"/>
                  </a:lnTo>
                  <a:lnTo>
                    <a:pt x="498313" y="310137"/>
                  </a:lnTo>
                  <a:lnTo>
                    <a:pt x="498138" y="319649"/>
                  </a:lnTo>
                  <a:lnTo>
                    <a:pt x="509657" y="331598"/>
                  </a:lnTo>
                  <a:lnTo>
                    <a:pt x="519169" y="331772"/>
                  </a:lnTo>
                  <a:lnTo>
                    <a:pt x="525948" y="325236"/>
                  </a:lnTo>
                  <a:lnTo>
                    <a:pt x="553475" y="300497"/>
                  </a:lnTo>
                  <a:lnTo>
                    <a:pt x="575892" y="281775"/>
                  </a:lnTo>
                  <a:lnTo>
                    <a:pt x="576740" y="272300"/>
                  </a:lnTo>
                  <a:lnTo>
                    <a:pt x="566097" y="259565"/>
                  </a:lnTo>
                  <a:lnTo>
                    <a:pt x="556621" y="258717"/>
                  </a:lnTo>
                  <a:close/>
                </a:path>
                <a:path w="2202815" h="1148080">
                  <a:moveTo>
                    <a:pt x="476510" y="340902"/>
                  </a:moveTo>
                  <a:lnTo>
                    <a:pt x="466998" y="341043"/>
                  </a:lnTo>
                  <a:lnTo>
                    <a:pt x="451221" y="357295"/>
                  </a:lnTo>
                  <a:lnTo>
                    <a:pt x="425402" y="385632"/>
                  </a:lnTo>
                  <a:lnTo>
                    <a:pt x="414569" y="398260"/>
                  </a:lnTo>
                  <a:lnTo>
                    <a:pt x="415294" y="407746"/>
                  </a:lnTo>
                  <a:lnTo>
                    <a:pt x="427891" y="418551"/>
                  </a:lnTo>
                  <a:lnTo>
                    <a:pt x="437377" y="417826"/>
                  </a:lnTo>
                  <a:lnTo>
                    <a:pt x="448064" y="405368"/>
                  </a:lnTo>
                  <a:lnTo>
                    <a:pt x="473275" y="377711"/>
                  </a:lnTo>
                  <a:lnTo>
                    <a:pt x="488560" y="361974"/>
                  </a:lnTo>
                  <a:lnTo>
                    <a:pt x="488490" y="357295"/>
                  </a:lnTo>
                  <a:lnTo>
                    <a:pt x="488419" y="352462"/>
                  </a:lnTo>
                  <a:lnTo>
                    <a:pt x="476510" y="340902"/>
                  </a:lnTo>
                  <a:close/>
                </a:path>
                <a:path w="2202815" h="1148080">
                  <a:moveTo>
                    <a:pt x="395907" y="431008"/>
                  </a:moveTo>
                  <a:lnTo>
                    <a:pt x="386445" y="432002"/>
                  </a:lnTo>
                  <a:lnTo>
                    <a:pt x="376006" y="444892"/>
                  </a:lnTo>
                  <a:lnTo>
                    <a:pt x="352361" y="475732"/>
                  </a:lnTo>
                  <a:lnTo>
                    <a:pt x="339404" y="493566"/>
                  </a:lnTo>
                  <a:lnTo>
                    <a:pt x="340881" y="502939"/>
                  </a:lnTo>
                  <a:lnTo>
                    <a:pt x="354300" y="512705"/>
                  </a:lnTo>
                  <a:lnTo>
                    <a:pt x="363699" y="511224"/>
                  </a:lnTo>
                  <a:lnTo>
                    <a:pt x="376329" y="493867"/>
                  </a:lnTo>
                  <a:lnTo>
                    <a:pt x="399620" y="463482"/>
                  </a:lnTo>
                  <a:lnTo>
                    <a:pt x="409798" y="450916"/>
                  </a:lnTo>
                  <a:lnTo>
                    <a:pt x="408805" y="441454"/>
                  </a:lnTo>
                  <a:lnTo>
                    <a:pt x="395907" y="431008"/>
                  </a:lnTo>
                  <a:close/>
                </a:path>
                <a:path w="2202815" h="1148080">
                  <a:moveTo>
                    <a:pt x="323467" y="527666"/>
                  </a:moveTo>
                  <a:lnTo>
                    <a:pt x="314106" y="529367"/>
                  </a:lnTo>
                  <a:lnTo>
                    <a:pt x="307003" y="539624"/>
                  </a:lnTo>
                  <a:lnTo>
                    <a:pt x="285220" y="572594"/>
                  </a:lnTo>
                  <a:lnTo>
                    <a:pt x="271684" y="594014"/>
                  </a:lnTo>
                  <a:lnTo>
                    <a:pt x="273778" y="603294"/>
                  </a:lnTo>
                  <a:lnTo>
                    <a:pt x="287808" y="612161"/>
                  </a:lnTo>
                  <a:lnTo>
                    <a:pt x="297088" y="610067"/>
                  </a:lnTo>
                  <a:lnTo>
                    <a:pt x="310547" y="588776"/>
                  </a:lnTo>
                  <a:lnTo>
                    <a:pt x="331806" y="556598"/>
                  </a:lnTo>
                  <a:lnTo>
                    <a:pt x="338812" y="546475"/>
                  </a:lnTo>
                  <a:lnTo>
                    <a:pt x="337111" y="537115"/>
                  </a:lnTo>
                  <a:lnTo>
                    <a:pt x="323467" y="527666"/>
                  </a:lnTo>
                  <a:close/>
                </a:path>
                <a:path w="2202815" h="1148080">
                  <a:moveTo>
                    <a:pt x="258002" y="629054"/>
                  </a:moveTo>
                  <a:lnTo>
                    <a:pt x="248762" y="631321"/>
                  </a:lnTo>
                  <a:lnTo>
                    <a:pt x="243273" y="640379"/>
                  </a:lnTo>
                  <a:lnTo>
                    <a:pt x="223040" y="675113"/>
                  </a:lnTo>
                  <a:lnTo>
                    <a:pt x="210110" y="698139"/>
                  </a:lnTo>
                  <a:lnTo>
                    <a:pt x="212683" y="707298"/>
                  </a:lnTo>
                  <a:lnTo>
                    <a:pt x="227154" y="715424"/>
                  </a:lnTo>
                  <a:lnTo>
                    <a:pt x="236314" y="712852"/>
                  </a:lnTo>
                  <a:lnTo>
                    <a:pt x="249068" y="690136"/>
                  </a:lnTo>
                  <a:lnTo>
                    <a:pt x="269177" y="655617"/>
                  </a:lnTo>
                  <a:lnTo>
                    <a:pt x="274463" y="646894"/>
                  </a:lnTo>
                  <a:lnTo>
                    <a:pt x="272196" y="637654"/>
                  </a:lnTo>
                  <a:lnTo>
                    <a:pt x="258002" y="629054"/>
                  </a:lnTo>
                  <a:close/>
                </a:path>
                <a:path w="2202815" h="1148080">
                  <a:moveTo>
                    <a:pt x="198309" y="733886"/>
                  </a:moveTo>
                  <a:lnTo>
                    <a:pt x="189206" y="736652"/>
                  </a:lnTo>
                  <a:lnTo>
                    <a:pt x="164887" y="782185"/>
                  </a:lnTo>
                  <a:lnTo>
                    <a:pt x="153440" y="804896"/>
                  </a:lnTo>
                  <a:lnTo>
                    <a:pt x="156419" y="813931"/>
                  </a:lnTo>
                  <a:lnTo>
                    <a:pt x="171239" y="821401"/>
                  </a:lnTo>
                  <a:lnTo>
                    <a:pt x="180274" y="818422"/>
                  </a:lnTo>
                  <a:lnTo>
                    <a:pt x="191483" y="796186"/>
                  </a:lnTo>
                  <a:lnTo>
                    <a:pt x="215714" y="750809"/>
                  </a:lnTo>
                  <a:lnTo>
                    <a:pt x="212949" y="741706"/>
                  </a:lnTo>
                  <a:lnTo>
                    <a:pt x="198309" y="733886"/>
                  </a:lnTo>
                  <a:close/>
                </a:path>
                <a:path w="2202815" h="1148080">
                  <a:moveTo>
                    <a:pt x="142892" y="840766"/>
                  </a:moveTo>
                  <a:lnTo>
                    <a:pt x="133857" y="843745"/>
                  </a:lnTo>
                  <a:lnTo>
                    <a:pt x="127895" y="855572"/>
                  </a:lnTo>
                  <a:lnTo>
                    <a:pt x="100269" y="913006"/>
                  </a:lnTo>
                  <a:lnTo>
                    <a:pt x="103416" y="921984"/>
                  </a:lnTo>
                  <a:lnTo>
                    <a:pt x="118373" y="929179"/>
                  </a:lnTo>
                  <a:lnTo>
                    <a:pt x="127351" y="926032"/>
                  </a:lnTo>
                  <a:lnTo>
                    <a:pt x="154795" y="868974"/>
                  </a:lnTo>
                  <a:lnTo>
                    <a:pt x="160692" y="857271"/>
                  </a:lnTo>
                  <a:lnTo>
                    <a:pt x="157712" y="848236"/>
                  </a:lnTo>
                  <a:lnTo>
                    <a:pt x="142892" y="840766"/>
                  </a:lnTo>
                  <a:close/>
                </a:path>
                <a:path w="2202815" h="1148080">
                  <a:moveTo>
                    <a:pt x="90563" y="949273"/>
                  </a:moveTo>
                  <a:lnTo>
                    <a:pt x="81628" y="952542"/>
                  </a:lnTo>
                  <a:lnTo>
                    <a:pt x="56953" y="1005697"/>
                  </a:lnTo>
                  <a:lnTo>
                    <a:pt x="49427" y="1022302"/>
                  </a:lnTo>
                  <a:lnTo>
                    <a:pt x="52776" y="1031207"/>
                  </a:lnTo>
                  <a:lnTo>
                    <a:pt x="67893" y="1038059"/>
                  </a:lnTo>
                  <a:lnTo>
                    <a:pt x="76797" y="1034709"/>
                  </a:lnTo>
                  <a:lnTo>
                    <a:pt x="84239" y="1018288"/>
                  </a:lnTo>
                  <a:lnTo>
                    <a:pt x="108886" y="965195"/>
                  </a:lnTo>
                  <a:lnTo>
                    <a:pt x="105617" y="956261"/>
                  </a:lnTo>
                  <a:lnTo>
                    <a:pt x="90563" y="949273"/>
                  </a:lnTo>
                  <a:close/>
                </a:path>
                <a:path w="2202815" h="1148080">
                  <a:moveTo>
                    <a:pt x="40370" y="1058577"/>
                  </a:moveTo>
                  <a:lnTo>
                    <a:pt x="31466" y="1061928"/>
                  </a:lnTo>
                  <a:lnTo>
                    <a:pt x="22417" y="1081892"/>
                  </a:lnTo>
                  <a:lnTo>
                    <a:pt x="0" y="1131948"/>
                  </a:lnTo>
                  <a:lnTo>
                    <a:pt x="3390" y="1140837"/>
                  </a:lnTo>
                  <a:lnTo>
                    <a:pt x="18537" y="1147621"/>
                  </a:lnTo>
                  <a:lnTo>
                    <a:pt x="27426" y="1144231"/>
                  </a:lnTo>
                  <a:lnTo>
                    <a:pt x="49846" y="1094167"/>
                  </a:lnTo>
                  <a:lnTo>
                    <a:pt x="58836" y="1074333"/>
                  </a:lnTo>
                  <a:lnTo>
                    <a:pt x="55487" y="1065429"/>
                  </a:lnTo>
                  <a:lnTo>
                    <a:pt x="40370" y="1058577"/>
                  </a:lnTo>
                  <a:close/>
                </a:path>
              </a:pathLst>
            </a:custGeom>
            <a:solidFill>
              <a:srgbClr val="009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2300" y="16138754"/>
              <a:ext cx="2201545" cy="1149350"/>
            </a:xfrm>
            <a:custGeom>
              <a:avLst/>
              <a:gdLst/>
              <a:ahLst/>
              <a:cxnLst/>
              <a:rect l="l" t="t" r="r" b="b"/>
              <a:pathLst>
                <a:path w="2201545" h="1149350">
                  <a:moveTo>
                    <a:pt x="82882" y="20717"/>
                  </a:moveTo>
                  <a:lnTo>
                    <a:pt x="6317" y="25248"/>
                  </a:lnTo>
                  <a:lnTo>
                    <a:pt x="0" y="32361"/>
                  </a:lnTo>
                  <a:lnTo>
                    <a:pt x="980" y="48929"/>
                  </a:lnTo>
                  <a:lnTo>
                    <a:pt x="8093" y="55247"/>
                  </a:lnTo>
                  <a:lnTo>
                    <a:pt x="84658" y="50715"/>
                  </a:lnTo>
                  <a:lnTo>
                    <a:pt x="90976" y="43602"/>
                  </a:lnTo>
                  <a:lnTo>
                    <a:pt x="89995" y="27035"/>
                  </a:lnTo>
                  <a:lnTo>
                    <a:pt x="82882" y="20717"/>
                  </a:lnTo>
                  <a:close/>
                </a:path>
                <a:path w="2201545" h="1149350">
                  <a:moveTo>
                    <a:pt x="202936" y="13869"/>
                  </a:moveTo>
                  <a:lnTo>
                    <a:pt x="126358" y="18171"/>
                  </a:lnTo>
                  <a:lnTo>
                    <a:pt x="120019" y="25265"/>
                  </a:lnTo>
                  <a:lnTo>
                    <a:pt x="120950" y="41836"/>
                  </a:lnTo>
                  <a:lnTo>
                    <a:pt x="128044" y="48175"/>
                  </a:lnTo>
                  <a:lnTo>
                    <a:pt x="204621" y="43873"/>
                  </a:lnTo>
                  <a:lnTo>
                    <a:pt x="210960" y="36779"/>
                  </a:lnTo>
                  <a:lnTo>
                    <a:pt x="210030" y="20209"/>
                  </a:lnTo>
                  <a:lnTo>
                    <a:pt x="202936" y="13869"/>
                  </a:lnTo>
                  <a:close/>
                </a:path>
                <a:path w="2201545" h="1149350">
                  <a:moveTo>
                    <a:pt x="323075" y="7751"/>
                  </a:moveTo>
                  <a:lnTo>
                    <a:pt x="246472" y="11590"/>
                  </a:lnTo>
                  <a:lnTo>
                    <a:pt x="240090" y="18645"/>
                  </a:lnTo>
                  <a:lnTo>
                    <a:pt x="240921" y="35220"/>
                  </a:lnTo>
                  <a:lnTo>
                    <a:pt x="247976" y="41603"/>
                  </a:lnTo>
                  <a:lnTo>
                    <a:pt x="324579" y="37765"/>
                  </a:lnTo>
                  <a:lnTo>
                    <a:pt x="330960" y="30709"/>
                  </a:lnTo>
                  <a:lnTo>
                    <a:pt x="330130" y="14133"/>
                  </a:lnTo>
                  <a:lnTo>
                    <a:pt x="323075" y="7751"/>
                  </a:lnTo>
                  <a:close/>
                </a:path>
                <a:path w="2201545" h="1149350">
                  <a:moveTo>
                    <a:pt x="443515" y="3121"/>
                  </a:moveTo>
                  <a:lnTo>
                    <a:pt x="421779" y="3737"/>
                  </a:lnTo>
                  <a:lnTo>
                    <a:pt x="366683" y="5989"/>
                  </a:lnTo>
                  <a:lnTo>
                    <a:pt x="360236" y="12986"/>
                  </a:lnTo>
                  <a:lnTo>
                    <a:pt x="360914" y="29568"/>
                  </a:lnTo>
                  <a:lnTo>
                    <a:pt x="367910" y="36015"/>
                  </a:lnTo>
                  <a:lnTo>
                    <a:pt x="422766" y="33773"/>
                  </a:lnTo>
                  <a:lnTo>
                    <a:pt x="444366" y="33160"/>
                  </a:lnTo>
                  <a:lnTo>
                    <a:pt x="450900" y="26245"/>
                  </a:lnTo>
                  <a:lnTo>
                    <a:pt x="450524" y="12986"/>
                  </a:lnTo>
                  <a:lnTo>
                    <a:pt x="450430" y="9655"/>
                  </a:lnTo>
                  <a:lnTo>
                    <a:pt x="443515" y="3121"/>
                  </a:lnTo>
                  <a:close/>
                </a:path>
                <a:path w="2201545" h="1149350">
                  <a:moveTo>
                    <a:pt x="563925" y="387"/>
                  </a:moveTo>
                  <a:lnTo>
                    <a:pt x="521696" y="906"/>
                  </a:lnTo>
                  <a:lnTo>
                    <a:pt x="487003" y="1889"/>
                  </a:lnTo>
                  <a:lnTo>
                    <a:pt x="480469" y="8804"/>
                  </a:lnTo>
                  <a:lnTo>
                    <a:pt x="480889" y="23627"/>
                  </a:lnTo>
                  <a:lnTo>
                    <a:pt x="480939" y="25394"/>
                  </a:lnTo>
                  <a:lnTo>
                    <a:pt x="487854" y="31928"/>
                  </a:lnTo>
                  <a:lnTo>
                    <a:pt x="522236" y="30953"/>
                  </a:lnTo>
                  <a:lnTo>
                    <a:pt x="555997" y="30538"/>
                  </a:lnTo>
                  <a:lnTo>
                    <a:pt x="564195" y="30538"/>
                  </a:lnTo>
                  <a:lnTo>
                    <a:pt x="570939" y="23627"/>
                  </a:lnTo>
                  <a:lnTo>
                    <a:pt x="570836" y="15329"/>
                  </a:lnTo>
                  <a:lnTo>
                    <a:pt x="570735" y="7031"/>
                  </a:lnTo>
                  <a:lnTo>
                    <a:pt x="563925" y="387"/>
                  </a:lnTo>
                  <a:close/>
                </a:path>
                <a:path w="2201545" h="1149350">
                  <a:moveTo>
                    <a:pt x="684504" y="0"/>
                  </a:moveTo>
                  <a:lnTo>
                    <a:pt x="607285" y="0"/>
                  </a:lnTo>
                  <a:lnTo>
                    <a:pt x="600783" y="6662"/>
                  </a:lnTo>
                  <a:lnTo>
                    <a:pt x="600886" y="14959"/>
                  </a:lnTo>
                  <a:lnTo>
                    <a:pt x="600987" y="23257"/>
                  </a:lnTo>
                  <a:lnTo>
                    <a:pt x="607947" y="30048"/>
                  </a:lnTo>
                  <a:lnTo>
                    <a:pt x="684112" y="30048"/>
                  </a:lnTo>
                  <a:lnTo>
                    <a:pt x="690927" y="23409"/>
                  </a:lnTo>
                  <a:lnTo>
                    <a:pt x="691037" y="14959"/>
                  </a:lnTo>
                  <a:lnTo>
                    <a:pt x="691143" y="6814"/>
                  </a:lnTo>
                  <a:lnTo>
                    <a:pt x="684504" y="0"/>
                  </a:lnTo>
                  <a:close/>
                </a:path>
                <a:path w="2201545" h="1149350">
                  <a:moveTo>
                    <a:pt x="728183" y="699"/>
                  </a:moveTo>
                  <a:lnTo>
                    <a:pt x="721290" y="7256"/>
                  </a:lnTo>
                  <a:lnTo>
                    <a:pt x="720874" y="23847"/>
                  </a:lnTo>
                  <a:lnTo>
                    <a:pt x="727431" y="30740"/>
                  </a:lnTo>
                  <a:lnTo>
                    <a:pt x="764424" y="31668"/>
                  </a:lnTo>
                  <a:lnTo>
                    <a:pt x="803892" y="33174"/>
                  </a:lnTo>
                  <a:lnTo>
                    <a:pt x="810872" y="26708"/>
                  </a:lnTo>
                  <a:lnTo>
                    <a:pt x="811504" y="10124"/>
                  </a:lnTo>
                  <a:lnTo>
                    <a:pt x="805039" y="3145"/>
                  </a:lnTo>
                  <a:lnTo>
                    <a:pt x="765314" y="1629"/>
                  </a:lnTo>
                  <a:lnTo>
                    <a:pt x="728183" y="699"/>
                  </a:lnTo>
                  <a:close/>
                </a:path>
                <a:path w="2201545" h="1149350">
                  <a:moveTo>
                    <a:pt x="848703" y="5325"/>
                  </a:moveTo>
                  <a:lnTo>
                    <a:pt x="841633" y="11691"/>
                  </a:lnTo>
                  <a:lnTo>
                    <a:pt x="840763" y="28264"/>
                  </a:lnTo>
                  <a:lnTo>
                    <a:pt x="847129" y="35335"/>
                  </a:lnTo>
                  <a:lnTo>
                    <a:pt x="857901" y="35901"/>
                  </a:lnTo>
                  <a:lnTo>
                    <a:pt x="903764" y="39022"/>
                  </a:lnTo>
                  <a:lnTo>
                    <a:pt x="923152" y="40668"/>
                  </a:lnTo>
                  <a:lnTo>
                    <a:pt x="930424" y="34534"/>
                  </a:lnTo>
                  <a:lnTo>
                    <a:pt x="931828" y="17997"/>
                  </a:lnTo>
                  <a:lnTo>
                    <a:pt x="925694" y="10725"/>
                  </a:lnTo>
                  <a:lnTo>
                    <a:pt x="905954" y="9049"/>
                  </a:lnTo>
                  <a:lnTo>
                    <a:pt x="859611" y="5898"/>
                  </a:lnTo>
                  <a:lnTo>
                    <a:pt x="848703" y="5325"/>
                  </a:lnTo>
                  <a:close/>
                </a:path>
                <a:path w="2201545" h="1149350">
                  <a:moveTo>
                    <a:pt x="969285" y="14748"/>
                  </a:moveTo>
                  <a:lnTo>
                    <a:pt x="961902" y="20748"/>
                  </a:lnTo>
                  <a:lnTo>
                    <a:pt x="960198" y="37257"/>
                  </a:lnTo>
                  <a:lnTo>
                    <a:pt x="966200" y="44640"/>
                  </a:lnTo>
                  <a:lnTo>
                    <a:pt x="994711" y="47583"/>
                  </a:lnTo>
                  <a:lnTo>
                    <a:pt x="994518" y="47583"/>
                  </a:lnTo>
                  <a:lnTo>
                    <a:pt x="1042092" y="53438"/>
                  </a:lnTo>
                  <a:lnTo>
                    <a:pt x="1049590" y="47583"/>
                  </a:lnTo>
                  <a:lnTo>
                    <a:pt x="1051618" y="31110"/>
                  </a:lnTo>
                  <a:lnTo>
                    <a:pt x="1045763" y="23612"/>
                  </a:lnTo>
                  <a:lnTo>
                    <a:pt x="996865" y="17594"/>
                  </a:lnTo>
                  <a:lnTo>
                    <a:pt x="969285" y="14748"/>
                  </a:lnTo>
                  <a:close/>
                </a:path>
                <a:path w="2201545" h="1149350">
                  <a:moveTo>
                    <a:pt x="1089445" y="30120"/>
                  </a:moveTo>
                  <a:lnTo>
                    <a:pt x="1081697" y="35641"/>
                  </a:lnTo>
                  <a:lnTo>
                    <a:pt x="1079008" y="51660"/>
                  </a:lnTo>
                  <a:lnTo>
                    <a:pt x="1078950" y="52009"/>
                  </a:lnTo>
                  <a:lnTo>
                    <a:pt x="1084471" y="59756"/>
                  </a:lnTo>
                  <a:lnTo>
                    <a:pt x="1123135" y="66249"/>
                  </a:lnTo>
                  <a:lnTo>
                    <a:pt x="1159588" y="73286"/>
                  </a:lnTo>
                  <a:lnTo>
                    <a:pt x="1167468" y="67956"/>
                  </a:lnTo>
                  <a:lnTo>
                    <a:pt x="1170547" y="52009"/>
                  </a:lnTo>
                  <a:lnTo>
                    <a:pt x="1170614" y="51660"/>
                  </a:lnTo>
                  <a:lnTo>
                    <a:pt x="1165284" y="43780"/>
                  </a:lnTo>
                  <a:lnTo>
                    <a:pt x="1128311" y="36643"/>
                  </a:lnTo>
                  <a:lnTo>
                    <a:pt x="1089445" y="30120"/>
                  </a:lnTo>
                  <a:close/>
                </a:path>
                <a:path w="2201545" h="1149350">
                  <a:moveTo>
                    <a:pt x="1208619" y="53073"/>
                  </a:moveTo>
                  <a:lnTo>
                    <a:pt x="1200461" y="57968"/>
                  </a:lnTo>
                  <a:lnTo>
                    <a:pt x="1196438" y="74069"/>
                  </a:lnTo>
                  <a:lnTo>
                    <a:pt x="1201333" y="82227"/>
                  </a:lnTo>
                  <a:lnTo>
                    <a:pt x="1245541" y="93281"/>
                  </a:lnTo>
                  <a:lnTo>
                    <a:pt x="1275068" y="101608"/>
                  </a:lnTo>
                  <a:lnTo>
                    <a:pt x="1283368" y="96960"/>
                  </a:lnTo>
                  <a:lnTo>
                    <a:pt x="1287873" y="80986"/>
                  </a:lnTo>
                  <a:lnTo>
                    <a:pt x="1283225" y="72686"/>
                  </a:lnTo>
                  <a:lnTo>
                    <a:pt x="1253072" y="64182"/>
                  </a:lnTo>
                  <a:lnTo>
                    <a:pt x="1208619" y="53073"/>
                  </a:lnTo>
                  <a:close/>
                </a:path>
                <a:path w="2201545" h="1149350">
                  <a:moveTo>
                    <a:pt x="1325809" y="85600"/>
                  </a:moveTo>
                  <a:lnTo>
                    <a:pt x="1317220" y="89690"/>
                  </a:lnTo>
                  <a:lnTo>
                    <a:pt x="1311671" y="105332"/>
                  </a:lnTo>
                  <a:lnTo>
                    <a:pt x="1315762" y="113921"/>
                  </a:lnTo>
                  <a:lnTo>
                    <a:pt x="1359926" y="129599"/>
                  </a:lnTo>
                  <a:lnTo>
                    <a:pt x="1387158" y="140384"/>
                  </a:lnTo>
                  <a:lnTo>
                    <a:pt x="1395889" y="136607"/>
                  </a:lnTo>
                  <a:lnTo>
                    <a:pt x="1402001" y="121176"/>
                  </a:lnTo>
                  <a:lnTo>
                    <a:pt x="1398224" y="112445"/>
                  </a:lnTo>
                  <a:lnTo>
                    <a:pt x="1370256" y="101368"/>
                  </a:lnTo>
                  <a:lnTo>
                    <a:pt x="1325809" y="85600"/>
                  </a:lnTo>
                  <a:close/>
                </a:path>
                <a:path w="2201545" h="1149350">
                  <a:moveTo>
                    <a:pt x="1439343" y="129951"/>
                  </a:moveTo>
                  <a:lnTo>
                    <a:pt x="1430341" y="133029"/>
                  </a:lnTo>
                  <a:lnTo>
                    <a:pt x="1423033" y="147930"/>
                  </a:lnTo>
                  <a:lnTo>
                    <a:pt x="1426111" y="156932"/>
                  </a:lnTo>
                  <a:lnTo>
                    <a:pt x="1465161" y="176076"/>
                  </a:lnTo>
                  <a:lnTo>
                    <a:pt x="1493773" y="191647"/>
                  </a:lnTo>
                  <a:lnTo>
                    <a:pt x="1502897" y="188952"/>
                  </a:lnTo>
                  <a:lnTo>
                    <a:pt x="1510827" y="174372"/>
                  </a:lnTo>
                  <a:lnTo>
                    <a:pt x="1508132" y="165249"/>
                  </a:lnTo>
                  <a:lnTo>
                    <a:pt x="1478941" y="149371"/>
                  </a:lnTo>
                  <a:lnTo>
                    <a:pt x="1439343" y="129951"/>
                  </a:lnTo>
                  <a:close/>
                </a:path>
                <a:path w="2201545" h="1149350">
                  <a:moveTo>
                    <a:pt x="1546622" y="188075"/>
                  </a:moveTo>
                  <a:lnTo>
                    <a:pt x="1537306" y="190003"/>
                  </a:lnTo>
                  <a:lnTo>
                    <a:pt x="1528192" y="203874"/>
                  </a:lnTo>
                  <a:lnTo>
                    <a:pt x="1530120" y="213190"/>
                  </a:lnTo>
                  <a:lnTo>
                    <a:pt x="1561310" y="233676"/>
                  </a:lnTo>
                  <a:lnTo>
                    <a:pt x="1592836" y="256259"/>
                  </a:lnTo>
                  <a:lnTo>
                    <a:pt x="1602222" y="254706"/>
                  </a:lnTo>
                  <a:lnTo>
                    <a:pt x="1611884" y="241213"/>
                  </a:lnTo>
                  <a:lnTo>
                    <a:pt x="1610332" y="231827"/>
                  </a:lnTo>
                  <a:lnTo>
                    <a:pt x="1578306" y="208893"/>
                  </a:lnTo>
                  <a:lnTo>
                    <a:pt x="1546622" y="188075"/>
                  </a:lnTo>
                  <a:close/>
                </a:path>
                <a:path w="2201545" h="1149350">
                  <a:moveTo>
                    <a:pt x="1645391" y="259481"/>
                  </a:moveTo>
                  <a:lnTo>
                    <a:pt x="1635914" y="260311"/>
                  </a:lnTo>
                  <a:lnTo>
                    <a:pt x="1625246" y="273025"/>
                  </a:lnTo>
                  <a:lnTo>
                    <a:pt x="1626076" y="282502"/>
                  </a:lnTo>
                  <a:lnTo>
                    <a:pt x="1649012" y="301739"/>
                  </a:lnTo>
                  <a:lnTo>
                    <a:pt x="1676523" y="326575"/>
                  </a:lnTo>
                  <a:lnTo>
                    <a:pt x="1682724" y="332583"/>
                  </a:lnTo>
                  <a:lnTo>
                    <a:pt x="1692236" y="332428"/>
                  </a:lnTo>
                  <a:lnTo>
                    <a:pt x="1703778" y="320502"/>
                  </a:lnTo>
                  <a:lnTo>
                    <a:pt x="1703623" y="310989"/>
                  </a:lnTo>
                  <a:lnTo>
                    <a:pt x="1697036" y="304614"/>
                  </a:lnTo>
                  <a:lnTo>
                    <a:pt x="1668731" y="279063"/>
                  </a:lnTo>
                  <a:lnTo>
                    <a:pt x="1645391" y="259481"/>
                  </a:lnTo>
                  <a:close/>
                </a:path>
                <a:path w="2201545" h="1149350">
                  <a:moveTo>
                    <a:pt x="1725380" y="341782"/>
                  </a:moveTo>
                  <a:lnTo>
                    <a:pt x="1713448" y="353320"/>
                  </a:lnTo>
                  <a:lnTo>
                    <a:pt x="1713358" y="358698"/>
                  </a:lnTo>
                  <a:lnTo>
                    <a:pt x="1713288" y="362831"/>
                  </a:lnTo>
                  <a:lnTo>
                    <a:pt x="1729314" y="379416"/>
                  </a:lnTo>
                  <a:lnTo>
                    <a:pt x="1754500" y="407175"/>
                  </a:lnTo>
                  <a:lnTo>
                    <a:pt x="1764394" y="418754"/>
                  </a:lnTo>
                  <a:lnTo>
                    <a:pt x="1773879" y="419498"/>
                  </a:lnTo>
                  <a:lnTo>
                    <a:pt x="1786496" y="408716"/>
                  </a:lnTo>
                  <a:lnTo>
                    <a:pt x="1787240" y="399231"/>
                  </a:lnTo>
                  <a:lnTo>
                    <a:pt x="1776912" y="387144"/>
                  </a:lnTo>
                  <a:lnTo>
                    <a:pt x="1751093" y="358698"/>
                  </a:lnTo>
                  <a:lnTo>
                    <a:pt x="1734892" y="341943"/>
                  </a:lnTo>
                  <a:lnTo>
                    <a:pt x="1725380" y="341782"/>
                  </a:lnTo>
                  <a:close/>
                </a:path>
                <a:path w="2201545" h="1149350">
                  <a:moveTo>
                    <a:pt x="1805857" y="432001"/>
                  </a:moveTo>
                  <a:lnTo>
                    <a:pt x="1792940" y="442422"/>
                  </a:lnTo>
                  <a:lnTo>
                    <a:pt x="1791928" y="451881"/>
                  </a:lnTo>
                  <a:lnTo>
                    <a:pt x="1802673" y="465197"/>
                  </a:lnTo>
                  <a:lnTo>
                    <a:pt x="1825729" y="495383"/>
                  </a:lnTo>
                  <a:lnTo>
                    <a:pt x="1837954" y="512248"/>
                  </a:lnTo>
                  <a:lnTo>
                    <a:pt x="1847349" y="513746"/>
                  </a:lnTo>
                  <a:lnTo>
                    <a:pt x="1860786" y="504005"/>
                  </a:lnTo>
                  <a:lnTo>
                    <a:pt x="1862114" y="495684"/>
                  </a:lnTo>
                  <a:lnTo>
                    <a:pt x="1862162" y="495383"/>
                  </a:lnTo>
                  <a:lnTo>
                    <a:pt x="1862285" y="494611"/>
                  </a:lnTo>
                  <a:lnTo>
                    <a:pt x="1849950" y="477594"/>
                  </a:lnTo>
                  <a:lnTo>
                    <a:pt x="1826306" y="446634"/>
                  </a:lnTo>
                  <a:lnTo>
                    <a:pt x="1815317" y="433013"/>
                  </a:lnTo>
                  <a:lnTo>
                    <a:pt x="1805857" y="432001"/>
                  </a:lnTo>
                  <a:close/>
                </a:path>
                <a:path w="2201545" h="1149350">
                  <a:moveTo>
                    <a:pt x="1878176" y="528749"/>
                  </a:moveTo>
                  <a:lnTo>
                    <a:pt x="1864514" y="538173"/>
                  </a:lnTo>
                  <a:lnTo>
                    <a:pt x="1862797" y="547530"/>
                  </a:lnTo>
                  <a:lnTo>
                    <a:pt x="1870294" y="558392"/>
                  </a:lnTo>
                  <a:lnTo>
                    <a:pt x="1891738" y="590970"/>
                  </a:lnTo>
                  <a:lnTo>
                    <a:pt x="1904452" y="611168"/>
                  </a:lnTo>
                  <a:lnTo>
                    <a:pt x="1913728" y="613278"/>
                  </a:lnTo>
                  <a:lnTo>
                    <a:pt x="1927774" y="604437"/>
                  </a:lnTo>
                  <a:lnTo>
                    <a:pt x="1929884" y="595160"/>
                  </a:lnTo>
                  <a:lnTo>
                    <a:pt x="1917089" y="574833"/>
                  </a:lnTo>
                  <a:lnTo>
                    <a:pt x="1895307" y="541734"/>
                  </a:lnTo>
                  <a:lnTo>
                    <a:pt x="1887534" y="530466"/>
                  </a:lnTo>
                  <a:lnTo>
                    <a:pt x="1878176" y="528749"/>
                  </a:lnTo>
                  <a:close/>
                </a:path>
                <a:path w="2201545" h="1149350">
                  <a:moveTo>
                    <a:pt x="1943528" y="630209"/>
                  </a:moveTo>
                  <a:lnTo>
                    <a:pt x="1929319" y="638785"/>
                  </a:lnTo>
                  <a:lnTo>
                    <a:pt x="1927036" y="648020"/>
                  </a:lnTo>
                  <a:lnTo>
                    <a:pt x="1933108" y="658076"/>
                  </a:lnTo>
                  <a:lnTo>
                    <a:pt x="1953098" y="692522"/>
                  </a:lnTo>
                  <a:lnTo>
                    <a:pt x="1965119" y="714017"/>
                  </a:lnTo>
                  <a:lnTo>
                    <a:pt x="1974274" y="716605"/>
                  </a:lnTo>
                  <a:lnTo>
                    <a:pt x="1988760" y="708503"/>
                  </a:lnTo>
                  <a:lnTo>
                    <a:pt x="1991347" y="699348"/>
                  </a:lnTo>
                  <a:lnTo>
                    <a:pt x="1979267" y="677750"/>
                  </a:lnTo>
                  <a:lnTo>
                    <a:pt x="1959034" y="642881"/>
                  </a:lnTo>
                  <a:lnTo>
                    <a:pt x="1952763" y="632491"/>
                  </a:lnTo>
                  <a:lnTo>
                    <a:pt x="1943528" y="630209"/>
                  </a:lnTo>
                  <a:close/>
                </a:path>
                <a:path w="2201545" h="1149350">
                  <a:moveTo>
                    <a:pt x="2003122" y="735097"/>
                  </a:moveTo>
                  <a:lnTo>
                    <a:pt x="1988470" y="742891"/>
                  </a:lnTo>
                  <a:lnTo>
                    <a:pt x="1985690" y="751990"/>
                  </a:lnTo>
                  <a:lnTo>
                    <a:pt x="2010642" y="798882"/>
                  </a:lnTo>
                  <a:lnTo>
                    <a:pt x="2021064" y="819640"/>
                  </a:lnTo>
                  <a:lnTo>
                    <a:pt x="2030094" y="822633"/>
                  </a:lnTo>
                  <a:lnTo>
                    <a:pt x="2044927" y="815186"/>
                  </a:lnTo>
                  <a:lnTo>
                    <a:pt x="2047920" y="806155"/>
                  </a:lnTo>
                  <a:lnTo>
                    <a:pt x="2037418" y="785239"/>
                  </a:lnTo>
                  <a:lnTo>
                    <a:pt x="2012220" y="737876"/>
                  </a:lnTo>
                  <a:lnTo>
                    <a:pt x="2003122" y="735097"/>
                  </a:lnTo>
                  <a:close/>
                </a:path>
                <a:path w="2201545" h="1149350">
                  <a:moveTo>
                    <a:pt x="2058411" y="842042"/>
                  </a:moveTo>
                  <a:lnTo>
                    <a:pt x="2043579" y="849489"/>
                  </a:lnTo>
                  <a:lnTo>
                    <a:pt x="2040586" y="858519"/>
                  </a:lnTo>
                  <a:lnTo>
                    <a:pt x="2047369" y="872022"/>
                  </a:lnTo>
                  <a:lnTo>
                    <a:pt x="2073859" y="927313"/>
                  </a:lnTo>
                  <a:lnTo>
                    <a:pt x="2082833" y="930473"/>
                  </a:lnTo>
                  <a:lnTo>
                    <a:pt x="2097800" y="923302"/>
                  </a:lnTo>
                  <a:lnTo>
                    <a:pt x="2100960" y="914329"/>
                  </a:lnTo>
                  <a:lnTo>
                    <a:pt x="2074409" y="858912"/>
                  </a:lnTo>
                  <a:lnTo>
                    <a:pt x="2067441" y="845035"/>
                  </a:lnTo>
                  <a:lnTo>
                    <a:pt x="2058411" y="842042"/>
                  </a:lnTo>
                  <a:close/>
                </a:path>
                <a:path w="2201545" h="1149350">
                  <a:moveTo>
                    <a:pt x="2110644" y="950595"/>
                  </a:moveTo>
                  <a:lnTo>
                    <a:pt x="2095580" y="957561"/>
                  </a:lnTo>
                  <a:lnTo>
                    <a:pt x="2092297" y="966490"/>
                  </a:lnTo>
                  <a:lnTo>
                    <a:pt x="2118046" y="1022174"/>
                  </a:lnTo>
                  <a:lnTo>
                    <a:pt x="2124306" y="1036040"/>
                  </a:lnTo>
                  <a:lnTo>
                    <a:pt x="2133206" y="1039403"/>
                  </a:lnTo>
                  <a:lnTo>
                    <a:pt x="2148332" y="1032574"/>
                  </a:lnTo>
                  <a:lnTo>
                    <a:pt x="2151695" y="1023674"/>
                  </a:lnTo>
                  <a:lnTo>
                    <a:pt x="2145350" y="1009623"/>
                  </a:lnTo>
                  <a:lnTo>
                    <a:pt x="2119573" y="953877"/>
                  </a:lnTo>
                  <a:lnTo>
                    <a:pt x="2110644" y="950595"/>
                  </a:lnTo>
                  <a:close/>
                </a:path>
                <a:path w="2201545" h="1149350">
                  <a:moveTo>
                    <a:pt x="2160698" y="1059963"/>
                  </a:moveTo>
                  <a:lnTo>
                    <a:pt x="2145571" y="1066792"/>
                  </a:lnTo>
                  <a:lnTo>
                    <a:pt x="2142208" y="1075691"/>
                  </a:lnTo>
                  <a:lnTo>
                    <a:pt x="2152438" y="1098351"/>
                  </a:lnTo>
                  <a:lnTo>
                    <a:pt x="2173530" y="1145629"/>
                  </a:lnTo>
                  <a:lnTo>
                    <a:pt x="2182414" y="1149032"/>
                  </a:lnTo>
                  <a:lnTo>
                    <a:pt x="2197571" y="1142271"/>
                  </a:lnTo>
                  <a:lnTo>
                    <a:pt x="2200974" y="1133386"/>
                  </a:lnTo>
                  <a:lnTo>
                    <a:pt x="2179841" y="1086016"/>
                  </a:lnTo>
                  <a:lnTo>
                    <a:pt x="2169597" y="1063326"/>
                  </a:lnTo>
                  <a:lnTo>
                    <a:pt x="2160698" y="1059963"/>
                  </a:lnTo>
                  <a:close/>
                </a:path>
              </a:pathLst>
            </a:custGeom>
            <a:solidFill>
              <a:srgbClr val="303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543" y="15353261"/>
              <a:ext cx="1394460" cy="1394460"/>
            </a:xfrm>
            <a:custGeom>
              <a:avLst/>
              <a:gdLst/>
              <a:ahLst/>
              <a:cxnLst/>
              <a:rect l="l" t="t" r="r" b="b"/>
              <a:pathLst>
                <a:path w="1394460" h="1394459">
                  <a:moveTo>
                    <a:pt x="696952" y="0"/>
                  </a:moveTo>
                  <a:lnTo>
                    <a:pt x="649234" y="1607"/>
                  </a:lnTo>
                  <a:lnTo>
                    <a:pt x="602380" y="6362"/>
                  </a:lnTo>
                  <a:lnTo>
                    <a:pt x="556492" y="14159"/>
                  </a:lnTo>
                  <a:lnTo>
                    <a:pt x="511674" y="24895"/>
                  </a:lnTo>
                  <a:lnTo>
                    <a:pt x="468031" y="38467"/>
                  </a:lnTo>
                  <a:lnTo>
                    <a:pt x="425666" y="54769"/>
                  </a:lnTo>
                  <a:lnTo>
                    <a:pt x="384684" y="73700"/>
                  </a:lnTo>
                  <a:lnTo>
                    <a:pt x="345187" y="95154"/>
                  </a:lnTo>
                  <a:lnTo>
                    <a:pt x="307279" y="119028"/>
                  </a:lnTo>
                  <a:lnTo>
                    <a:pt x="271065" y="145218"/>
                  </a:lnTo>
                  <a:lnTo>
                    <a:pt x="236648" y="173621"/>
                  </a:lnTo>
                  <a:lnTo>
                    <a:pt x="204132" y="204132"/>
                  </a:lnTo>
                  <a:lnTo>
                    <a:pt x="173621" y="236648"/>
                  </a:lnTo>
                  <a:lnTo>
                    <a:pt x="145218" y="271065"/>
                  </a:lnTo>
                  <a:lnTo>
                    <a:pt x="119028" y="307279"/>
                  </a:lnTo>
                  <a:lnTo>
                    <a:pt x="95154" y="345187"/>
                  </a:lnTo>
                  <a:lnTo>
                    <a:pt x="73700" y="384684"/>
                  </a:lnTo>
                  <a:lnTo>
                    <a:pt x="54769" y="425666"/>
                  </a:lnTo>
                  <a:lnTo>
                    <a:pt x="38467" y="468031"/>
                  </a:lnTo>
                  <a:lnTo>
                    <a:pt x="24895" y="511674"/>
                  </a:lnTo>
                  <a:lnTo>
                    <a:pt x="14159" y="556492"/>
                  </a:lnTo>
                  <a:lnTo>
                    <a:pt x="6362" y="602380"/>
                  </a:lnTo>
                  <a:lnTo>
                    <a:pt x="1607" y="649234"/>
                  </a:lnTo>
                  <a:lnTo>
                    <a:pt x="0" y="696952"/>
                  </a:lnTo>
                  <a:lnTo>
                    <a:pt x="1607" y="744670"/>
                  </a:lnTo>
                  <a:lnTo>
                    <a:pt x="6362" y="791524"/>
                  </a:lnTo>
                  <a:lnTo>
                    <a:pt x="14159" y="837412"/>
                  </a:lnTo>
                  <a:lnTo>
                    <a:pt x="24895" y="882229"/>
                  </a:lnTo>
                  <a:lnTo>
                    <a:pt x="38467" y="925872"/>
                  </a:lnTo>
                  <a:lnTo>
                    <a:pt x="54769" y="968237"/>
                  </a:lnTo>
                  <a:lnTo>
                    <a:pt x="73700" y="1009220"/>
                  </a:lnTo>
                  <a:lnTo>
                    <a:pt x="95154" y="1048717"/>
                  </a:lnTo>
                  <a:lnTo>
                    <a:pt x="119028" y="1086625"/>
                  </a:lnTo>
                  <a:lnTo>
                    <a:pt x="145218" y="1122839"/>
                  </a:lnTo>
                  <a:lnTo>
                    <a:pt x="173621" y="1157256"/>
                  </a:lnTo>
                  <a:lnTo>
                    <a:pt x="204132" y="1189772"/>
                  </a:lnTo>
                  <a:lnTo>
                    <a:pt x="236648" y="1220283"/>
                  </a:lnTo>
                  <a:lnTo>
                    <a:pt x="271065" y="1248686"/>
                  </a:lnTo>
                  <a:lnTo>
                    <a:pt x="307279" y="1274876"/>
                  </a:lnTo>
                  <a:lnTo>
                    <a:pt x="345187" y="1298750"/>
                  </a:lnTo>
                  <a:lnTo>
                    <a:pt x="384684" y="1320204"/>
                  </a:lnTo>
                  <a:lnTo>
                    <a:pt x="425666" y="1339135"/>
                  </a:lnTo>
                  <a:lnTo>
                    <a:pt x="468031" y="1355438"/>
                  </a:lnTo>
                  <a:lnTo>
                    <a:pt x="511674" y="1369009"/>
                  </a:lnTo>
                  <a:lnTo>
                    <a:pt x="556492" y="1379745"/>
                  </a:lnTo>
                  <a:lnTo>
                    <a:pt x="602380" y="1387542"/>
                  </a:lnTo>
                  <a:lnTo>
                    <a:pt x="649234" y="1392297"/>
                  </a:lnTo>
                  <a:lnTo>
                    <a:pt x="696952" y="1393905"/>
                  </a:lnTo>
                  <a:lnTo>
                    <a:pt x="744670" y="1392297"/>
                  </a:lnTo>
                  <a:lnTo>
                    <a:pt x="791524" y="1387542"/>
                  </a:lnTo>
                  <a:lnTo>
                    <a:pt x="837412" y="1379745"/>
                  </a:lnTo>
                  <a:lnTo>
                    <a:pt x="882229" y="1369009"/>
                  </a:lnTo>
                  <a:lnTo>
                    <a:pt x="925872" y="1355438"/>
                  </a:lnTo>
                  <a:lnTo>
                    <a:pt x="968237" y="1339135"/>
                  </a:lnTo>
                  <a:lnTo>
                    <a:pt x="1009220" y="1320204"/>
                  </a:lnTo>
                  <a:lnTo>
                    <a:pt x="1048717" y="1298750"/>
                  </a:lnTo>
                  <a:lnTo>
                    <a:pt x="1086625" y="1274876"/>
                  </a:lnTo>
                  <a:lnTo>
                    <a:pt x="1122839" y="1248686"/>
                  </a:lnTo>
                  <a:lnTo>
                    <a:pt x="1157256" y="1220283"/>
                  </a:lnTo>
                  <a:lnTo>
                    <a:pt x="1189772" y="1189772"/>
                  </a:lnTo>
                  <a:lnTo>
                    <a:pt x="1220283" y="1157256"/>
                  </a:lnTo>
                  <a:lnTo>
                    <a:pt x="1248685" y="1122839"/>
                  </a:lnTo>
                  <a:lnTo>
                    <a:pt x="1274876" y="1086625"/>
                  </a:lnTo>
                  <a:lnTo>
                    <a:pt x="1298750" y="1048717"/>
                  </a:lnTo>
                  <a:lnTo>
                    <a:pt x="1320204" y="1009220"/>
                  </a:lnTo>
                  <a:lnTo>
                    <a:pt x="1339134" y="968237"/>
                  </a:lnTo>
                  <a:lnTo>
                    <a:pt x="1355437" y="925872"/>
                  </a:lnTo>
                  <a:lnTo>
                    <a:pt x="1369008" y="882229"/>
                  </a:lnTo>
                  <a:lnTo>
                    <a:pt x="1379745" y="837412"/>
                  </a:lnTo>
                  <a:lnTo>
                    <a:pt x="1387542" y="791524"/>
                  </a:lnTo>
                  <a:lnTo>
                    <a:pt x="1392296" y="744670"/>
                  </a:lnTo>
                  <a:lnTo>
                    <a:pt x="1393904" y="696952"/>
                  </a:lnTo>
                  <a:lnTo>
                    <a:pt x="1392296" y="649234"/>
                  </a:lnTo>
                  <a:lnTo>
                    <a:pt x="1387542" y="602380"/>
                  </a:lnTo>
                  <a:lnTo>
                    <a:pt x="1379745" y="556492"/>
                  </a:lnTo>
                  <a:lnTo>
                    <a:pt x="1369008" y="511674"/>
                  </a:lnTo>
                  <a:lnTo>
                    <a:pt x="1355437" y="468031"/>
                  </a:lnTo>
                  <a:lnTo>
                    <a:pt x="1339134" y="425666"/>
                  </a:lnTo>
                  <a:lnTo>
                    <a:pt x="1320204" y="384684"/>
                  </a:lnTo>
                  <a:lnTo>
                    <a:pt x="1298750" y="345187"/>
                  </a:lnTo>
                  <a:lnTo>
                    <a:pt x="1274876" y="307279"/>
                  </a:lnTo>
                  <a:lnTo>
                    <a:pt x="1248685" y="271065"/>
                  </a:lnTo>
                  <a:lnTo>
                    <a:pt x="1220283" y="236648"/>
                  </a:lnTo>
                  <a:lnTo>
                    <a:pt x="1189772" y="204132"/>
                  </a:lnTo>
                  <a:lnTo>
                    <a:pt x="1157256" y="173621"/>
                  </a:lnTo>
                  <a:lnTo>
                    <a:pt x="1122839" y="145218"/>
                  </a:lnTo>
                  <a:lnTo>
                    <a:pt x="1086625" y="119028"/>
                  </a:lnTo>
                  <a:lnTo>
                    <a:pt x="1048717" y="95154"/>
                  </a:lnTo>
                  <a:lnTo>
                    <a:pt x="1009220" y="73700"/>
                  </a:lnTo>
                  <a:lnTo>
                    <a:pt x="968237" y="54769"/>
                  </a:lnTo>
                  <a:lnTo>
                    <a:pt x="925872" y="38467"/>
                  </a:lnTo>
                  <a:lnTo>
                    <a:pt x="882229" y="24895"/>
                  </a:lnTo>
                  <a:lnTo>
                    <a:pt x="837412" y="14159"/>
                  </a:lnTo>
                  <a:lnTo>
                    <a:pt x="791524" y="6362"/>
                  </a:lnTo>
                  <a:lnTo>
                    <a:pt x="744670" y="1607"/>
                  </a:lnTo>
                  <a:lnTo>
                    <a:pt x="696952" y="0"/>
                  </a:lnTo>
                  <a:close/>
                </a:path>
              </a:pathLst>
            </a:custGeom>
            <a:solidFill>
              <a:srgbClr val="00D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4500" y="15451217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4">
                  <a:moveTo>
                    <a:pt x="598995" y="0"/>
                  </a:moveTo>
                  <a:lnTo>
                    <a:pt x="549868" y="1985"/>
                  </a:lnTo>
                  <a:lnTo>
                    <a:pt x="501835" y="7839"/>
                  </a:lnTo>
                  <a:lnTo>
                    <a:pt x="455049" y="17408"/>
                  </a:lnTo>
                  <a:lnTo>
                    <a:pt x="409666" y="30537"/>
                  </a:lnTo>
                  <a:lnTo>
                    <a:pt x="365839" y="47072"/>
                  </a:lnTo>
                  <a:lnTo>
                    <a:pt x="323722" y="66858"/>
                  </a:lnTo>
                  <a:lnTo>
                    <a:pt x="283470" y="89743"/>
                  </a:lnTo>
                  <a:lnTo>
                    <a:pt x="245236" y="115571"/>
                  </a:lnTo>
                  <a:lnTo>
                    <a:pt x="209175" y="144188"/>
                  </a:lnTo>
                  <a:lnTo>
                    <a:pt x="175441" y="175441"/>
                  </a:lnTo>
                  <a:lnTo>
                    <a:pt x="144188" y="209175"/>
                  </a:lnTo>
                  <a:lnTo>
                    <a:pt x="115571" y="245236"/>
                  </a:lnTo>
                  <a:lnTo>
                    <a:pt x="89743" y="283470"/>
                  </a:lnTo>
                  <a:lnTo>
                    <a:pt x="66858" y="323722"/>
                  </a:lnTo>
                  <a:lnTo>
                    <a:pt x="47072" y="365839"/>
                  </a:lnTo>
                  <a:lnTo>
                    <a:pt x="30537" y="409666"/>
                  </a:lnTo>
                  <a:lnTo>
                    <a:pt x="17408" y="455049"/>
                  </a:lnTo>
                  <a:lnTo>
                    <a:pt x="7839" y="501835"/>
                  </a:lnTo>
                  <a:lnTo>
                    <a:pt x="1985" y="549868"/>
                  </a:lnTo>
                  <a:lnTo>
                    <a:pt x="0" y="598995"/>
                  </a:lnTo>
                  <a:lnTo>
                    <a:pt x="1985" y="648122"/>
                  </a:lnTo>
                  <a:lnTo>
                    <a:pt x="7839" y="696155"/>
                  </a:lnTo>
                  <a:lnTo>
                    <a:pt x="17408" y="742940"/>
                  </a:lnTo>
                  <a:lnTo>
                    <a:pt x="30537" y="788324"/>
                  </a:lnTo>
                  <a:lnTo>
                    <a:pt x="47072" y="832151"/>
                  </a:lnTo>
                  <a:lnTo>
                    <a:pt x="66858" y="874268"/>
                  </a:lnTo>
                  <a:lnTo>
                    <a:pt x="89743" y="914520"/>
                  </a:lnTo>
                  <a:lnTo>
                    <a:pt x="115571" y="952754"/>
                  </a:lnTo>
                  <a:lnTo>
                    <a:pt x="144188" y="988814"/>
                  </a:lnTo>
                  <a:lnTo>
                    <a:pt x="175441" y="1022548"/>
                  </a:lnTo>
                  <a:lnTo>
                    <a:pt x="209175" y="1053801"/>
                  </a:lnTo>
                  <a:lnTo>
                    <a:pt x="245236" y="1082419"/>
                  </a:lnTo>
                  <a:lnTo>
                    <a:pt x="283470" y="1108247"/>
                  </a:lnTo>
                  <a:lnTo>
                    <a:pt x="323722" y="1131131"/>
                  </a:lnTo>
                  <a:lnTo>
                    <a:pt x="365839" y="1150918"/>
                  </a:lnTo>
                  <a:lnTo>
                    <a:pt x="409666" y="1167453"/>
                  </a:lnTo>
                  <a:lnTo>
                    <a:pt x="455049" y="1180582"/>
                  </a:lnTo>
                  <a:lnTo>
                    <a:pt x="501835" y="1190150"/>
                  </a:lnTo>
                  <a:lnTo>
                    <a:pt x="549868" y="1196004"/>
                  </a:lnTo>
                  <a:lnTo>
                    <a:pt x="598995" y="1197990"/>
                  </a:lnTo>
                  <a:lnTo>
                    <a:pt x="648122" y="1196004"/>
                  </a:lnTo>
                  <a:lnTo>
                    <a:pt x="696155" y="1190150"/>
                  </a:lnTo>
                  <a:lnTo>
                    <a:pt x="742940" y="1180582"/>
                  </a:lnTo>
                  <a:lnTo>
                    <a:pt x="788324" y="1167453"/>
                  </a:lnTo>
                  <a:lnTo>
                    <a:pt x="832151" y="1150918"/>
                  </a:lnTo>
                  <a:lnTo>
                    <a:pt x="874268" y="1131131"/>
                  </a:lnTo>
                  <a:lnTo>
                    <a:pt x="914520" y="1108247"/>
                  </a:lnTo>
                  <a:lnTo>
                    <a:pt x="952754" y="1082419"/>
                  </a:lnTo>
                  <a:lnTo>
                    <a:pt x="988814" y="1053801"/>
                  </a:lnTo>
                  <a:lnTo>
                    <a:pt x="1022548" y="1022548"/>
                  </a:lnTo>
                  <a:lnTo>
                    <a:pt x="1053801" y="988814"/>
                  </a:lnTo>
                  <a:lnTo>
                    <a:pt x="1082419" y="952754"/>
                  </a:lnTo>
                  <a:lnTo>
                    <a:pt x="1108247" y="914520"/>
                  </a:lnTo>
                  <a:lnTo>
                    <a:pt x="1131131" y="874268"/>
                  </a:lnTo>
                  <a:lnTo>
                    <a:pt x="1150918" y="832151"/>
                  </a:lnTo>
                  <a:lnTo>
                    <a:pt x="1167453" y="788324"/>
                  </a:lnTo>
                  <a:lnTo>
                    <a:pt x="1180582" y="742940"/>
                  </a:lnTo>
                  <a:lnTo>
                    <a:pt x="1190150" y="696155"/>
                  </a:lnTo>
                  <a:lnTo>
                    <a:pt x="1196004" y="648122"/>
                  </a:lnTo>
                  <a:lnTo>
                    <a:pt x="1197990" y="598995"/>
                  </a:lnTo>
                  <a:lnTo>
                    <a:pt x="1196004" y="549868"/>
                  </a:lnTo>
                  <a:lnTo>
                    <a:pt x="1190150" y="501835"/>
                  </a:lnTo>
                  <a:lnTo>
                    <a:pt x="1180582" y="455049"/>
                  </a:lnTo>
                  <a:lnTo>
                    <a:pt x="1167453" y="409666"/>
                  </a:lnTo>
                  <a:lnTo>
                    <a:pt x="1150918" y="365839"/>
                  </a:lnTo>
                  <a:lnTo>
                    <a:pt x="1131131" y="323722"/>
                  </a:lnTo>
                  <a:lnTo>
                    <a:pt x="1108247" y="283470"/>
                  </a:lnTo>
                  <a:lnTo>
                    <a:pt x="1082419" y="245236"/>
                  </a:lnTo>
                  <a:lnTo>
                    <a:pt x="1053801" y="209175"/>
                  </a:lnTo>
                  <a:lnTo>
                    <a:pt x="1022548" y="175441"/>
                  </a:lnTo>
                  <a:lnTo>
                    <a:pt x="988814" y="144188"/>
                  </a:lnTo>
                  <a:lnTo>
                    <a:pt x="952754" y="115571"/>
                  </a:lnTo>
                  <a:lnTo>
                    <a:pt x="914520" y="89743"/>
                  </a:lnTo>
                  <a:lnTo>
                    <a:pt x="874268" y="66858"/>
                  </a:lnTo>
                  <a:lnTo>
                    <a:pt x="832151" y="47072"/>
                  </a:lnTo>
                  <a:lnTo>
                    <a:pt x="788324" y="30537"/>
                  </a:lnTo>
                  <a:lnTo>
                    <a:pt x="742940" y="17408"/>
                  </a:lnTo>
                  <a:lnTo>
                    <a:pt x="696155" y="7839"/>
                  </a:lnTo>
                  <a:lnTo>
                    <a:pt x="648122" y="1985"/>
                  </a:lnTo>
                  <a:lnTo>
                    <a:pt x="598995" y="0"/>
                  </a:lnTo>
                  <a:close/>
                </a:path>
              </a:pathLst>
            </a:custGeom>
            <a:solidFill>
              <a:srgbClr val="01A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77321" y="15749395"/>
            <a:ext cx="73215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9220" marR="5080" indent="-97155">
              <a:lnSpc>
                <a:spcPct val="100000"/>
              </a:lnSpc>
              <a:spcBef>
                <a:spcPts val="90"/>
              </a:spcBef>
            </a:pPr>
            <a:r>
              <a:rPr sz="1900" b="1" spc="-20" dirty="0">
                <a:solidFill>
                  <a:srgbClr val="FFFFFF"/>
                </a:solidFill>
                <a:latin typeface="Verdana"/>
                <a:cs typeface="Verdana"/>
              </a:rPr>
              <a:t>RP14 </a:t>
            </a:r>
            <a:r>
              <a:rPr sz="1900" b="1" spc="-25" dirty="0">
                <a:solidFill>
                  <a:srgbClr val="FFFFFF"/>
                </a:solidFill>
                <a:latin typeface="Verdana"/>
                <a:cs typeface="Verdana"/>
              </a:rPr>
              <a:t>PJN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3525" y="15224329"/>
            <a:ext cx="2072639" cy="485140"/>
            <a:chOff x="993525" y="15224329"/>
            <a:chExt cx="2072639" cy="485140"/>
          </a:xfrm>
        </p:grpSpPr>
        <p:sp>
          <p:nvSpPr>
            <p:cNvPr id="14" name="object 14"/>
            <p:cNvSpPr/>
            <p:nvPr/>
          </p:nvSpPr>
          <p:spPr>
            <a:xfrm>
              <a:off x="998288" y="15229092"/>
              <a:ext cx="2063114" cy="475615"/>
            </a:xfrm>
            <a:custGeom>
              <a:avLst/>
              <a:gdLst/>
              <a:ahLst/>
              <a:cxnLst/>
              <a:rect l="l" t="t" r="r" b="b"/>
              <a:pathLst>
                <a:path w="2063114" h="475615">
                  <a:moveTo>
                    <a:pt x="1983872" y="0"/>
                  </a:moveTo>
                  <a:lnTo>
                    <a:pt x="79246" y="0"/>
                  </a:lnTo>
                  <a:lnTo>
                    <a:pt x="48400" y="6227"/>
                  </a:lnTo>
                  <a:lnTo>
                    <a:pt x="23210" y="23210"/>
                  </a:lnTo>
                  <a:lnTo>
                    <a:pt x="6227" y="48400"/>
                  </a:lnTo>
                  <a:lnTo>
                    <a:pt x="0" y="79246"/>
                  </a:lnTo>
                  <a:lnTo>
                    <a:pt x="0" y="396221"/>
                  </a:lnTo>
                  <a:lnTo>
                    <a:pt x="6227" y="427067"/>
                  </a:lnTo>
                  <a:lnTo>
                    <a:pt x="23210" y="452257"/>
                  </a:lnTo>
                  <a:lnTo>
                    <a:pt x="48400" y="469240"/>
                  </a:lnTo>
                  <a:lnTo>
                    <a:pt x="79246" y="475468"/>
                  </a:lnTo>
                  <a:lnTo>
                    <a:pt x="1983872" y="475468"/>
                  </a:lnTo>
                  <a:lnTo>
                    <a:pt x="2014718" y="469240"/>
                  </a:lnTo>
                  <a:lnTo>
                    <a:pt x="2039907" y="452257"/>
                  </a:lnTo>
                  <a:lnTo>
                    <a:pt x="2056890" y="427067"/>
                  </a:lnTo>
                  <a:lnTo>
                    <a:pt x="2063118" y="396221"/>
                  </a:lnTo>
                  <a:lnTo>
                    <a:pt x="2063118" y="79246"/>
                  </a:lnTo>
                  <a:lnTo>
                    <a:pt x="2056890" y="48400"/>
                  </a:lnTo>
                  <a:lnTo>
                    <a:pt x="2039907" y="23210"/>
                  </a:lnTo>
                  <a:lnTo>
                    <a:pt x="2014718" y="6227"/>
                  </a:lnTo>
                  <a:lnTo>
                    <a:pt x="1983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288" y="15229092"/>
              <a:ext cx="2063114" cy="475615"/>
            </a:xfrm>
            <a:custGeom>
              <a:avLst/>
              <a:gdLst/>
              <a:ahLst/>
              <a:cxnLst/>
              <a:rect l="l" t="t" r="r" b="b"/>
              <a:pathLst>
                <a:path w="2063114" h="475615">
                  <a:moveTo>
                    <a:pt x="0" y="79246"/>
                  </a:moveTo>
                  <a:lnTo>
                    <a:pt x="6227" y="48400"/>
                  </a:lnTo>
                  <a:lnTo>
                    <a:pt x="23210" y="23210"/>
                  </a:lnTo>
                  <a:lnTo>
                    <a:pt x="48400" y="6227"/>
                  </a:lnTo>
                  <a:lnTo>
                    <a:pt x="79246" y="0"/>
                  </a:lnTo>
                  <a:lnTo>
                    <a:pt x="1983872" y="0"/>
                  </a:lnTo>
                  <a:lnTo>
                    <a:pt x="2014718" y="6227"/>
                  </a:lnTo>
                  <a:lnTo>
                    <a:pt x="2039907" y="23210"/>
                  </a:lnTo>
                  <a:lnTo>
                    <a:pt x="2056890" y="48400"/>
                  </a:lnTo>
                  <a:lnTo>
                    <a:pt x="2063118" y="79246"/>
                  </a:lnTo>
                  <a:lnTo>
                    <a:pt x="2063118" y="396221"/>
                  </a:lnTo>
                  <a:lnTo>
                    <a:pt x="2056890" y="427067"/>
                  </a:lnTo>
                  <a:lnTo>
                    <a:pt x="2039907" y="452257"/>
                  </a:lnTo>
                  <a:lnTo>
                    <a:pt x="2014718" y="469240"/>
                  </a:lnTo>
                  <a:lnTo>
                    <a:pt x="1983872" y="475467"/>
                  </a:lnTo>
                  <a:lnTo>
                    <a:pt x="79246" y="475467"/>
                  </a:lnTo>
                  <a:lnTo>
                    <a:pt x="48400" y="469240"/>
                  </a:lnTo>
                  <a:lnTo>
                    <a:pt x="23210" y="452257"/>
                  </a:lnTo>
                  <a:lnTo>
                    <a:pt x="6227" y="427067"/>
                  </a:lnTo>
                  <a:lnTo>
                    <a:pt x="0" y="396221"/>
                  </a:lnTo>
                  <a:lnTo>
                    <a:pt x="0" y="79246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414" y="15266655"/>
            <a:ext cx="1773555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5080" indent="-448945">
              <a:lnSpc>
                <a:spcPct val="101699"/>
              </a:lnSpc>
              <a:spcBef>
                <a:spcPts val="105"/>
              </a:spcBef>
            </a:pP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BPMN/Continuation </a:t>
            </a:r>
            <a:r>
              <a:rPr sz="1200" b="1" dirty="0">
                <a:solidFill>
                  <a:srgbClr val="303843"/>
                </a:solidFill>
                <a:latin typeface="Verdana"/>
                <a:cs typeface="Verdana"/>
              </a:rPr>
              <a:t>of</a:t>
            </a:r>
            <a:r>
              <a:rPr sz="1200" b="1" spc="3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project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92941" y="15233437"/>
            <a:ext cx="1605280" cy="467359"/>
            <a:chOff x="4592941" y="15233437"/>
            <a:chExt cx="1605280" cy="467359"/>
          </a:xfrm>
        </p:grpSpPr>
        <p:sp>
          <p:nvSpPr>
            <p:cNvPr id="18" name="object 18"/>
            <p:cNvSpPr/>
            <p:nvPr/>
          </p:nvSpPr>
          <p:spPr>
            <a:xfrm>
              <a:off x="4597704" y="15238200"/>
              <a:ext cx="1595755" cy="457834"/>
            </a:xfrm>
            <a:custGeom>
              <a:avLst/>
              <a:gdLst/>
              <a:ahLst/>
              <a:cxnLst/>
              <a:rect l="l" t="t" r="r" b="b"/>
              <a:pathLst>
                <a:path w="1595754" h="457834">
                  <a:moveTo>
                    <a:pt x="1519158" y="0"/>
                  </a:moveTo>
                  <a:lnTo>
                    <a:pt x="76209" y="0"/>
                  </a:lnTo>
                  <a:lnTo>
                    <a:pt x="46545" y="5988"/>
                  </a:lnTo>
                  <a:lnTo>
                    <a:pt x="22321" y="22321"/>
                  </a:lnTo>
                  <a:lnTo>
                    <a:pt x="5988" y="46545"/>
                  </a:lnTo>
                  <a:lnTo>
                    <a:pt x="0" y="76209"/>
                  </a:lnTo>
                  <a:lnTo>
                    <a:pt x="0" y="381040"/>
                  </a:lnTo>
                  <a:lnTo>
                    <a:pt x="5988" y="410705"/>
                  </a:lnTo>
                  <a:lnTo>
                    <a:pt x="22321" y="434929"/>
                  </a:lnTo>
                  <a:lnTo>
                    <a:pt x="46545" y="451261"/>
                  </a:lnTo>
                  <a:lnTo>
                    <a:pt x="76209" y="457250"/>
                  </a:lnTo>
                  <a:lnTo>
                    <a:pt x="1519158" y="457250"/>
                  </a:lnTo>
                  <a:lnTo>
                    <a:pt x="1548823" y="451261"/>
                  </a:lnTo>
                  <a:lnTo>
                    <a:pt x="1573047" y="434929"/>
                  </a:lnTo>
                  <a:lnTo>
                    <a:pt x="1589379" y="410705"/>
                  </a:lnTo>
                  <a:lnTo>
                    <a:pt x="1595368" y="381040"/>
                  </a:lnTo>
                  <a:lnTo>
                    <a:pt x="1595368" y="76209"/>
                  </a:lnTo>
                  <a:lnTo>
                    <a:pt x="1589379" y="46545"/>
                  </a:lnTo>
                  <a:lnTo>
                    <a:pt x="1573047" y="22321"/>
                  </a:lnTo>
                  <a:lnTo>
                    <a:pt x="1548823" y="5988"/>
                  </a:lnTo>
                  <a:lnTo>
                    <a:pt x="1519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7704" y="15238200"/>
              <a:ext cx="1595755" cy="457834"/>
            </a:xfrm>
            <a:custGeom>
              <a:avLst/>
              <a:gdLst/>
              <a:ahLst/>
              <a:cxnLst/>
              <a:rect l="l" t="t" r="r" b="b"/>
              <a:pathLst>
                <a:path w="1595754" h="457834">
                  <a:moveTo>
                    <a:pt x="0" y="76209"/>
                  </a:moveTo>
                  <a:lnTo>
                    <a:pt x="5988" y="46545"/>
                  </a:lnTo>
                  <a:lnTo>
                    <a:pt x="22321" y="22321"/>
                  </a:lnTo>
                  <a:lnTo>
                    <a:pt x="46545" y="5988"/>
                  </a:lnTo>
                  <a:lnTo>
                    <a:pt x="76209" y="0"/>
                  </a:lnTo>
                  <a:lnTo>
                    <a:pt x="1519160" y="0"/>
                  </a:lnTo>
                  <a:lnTo>
                    <a:pt x="1548824" y="5988"/>
                  </a:lnTo>
                  <a:lnTo>
                    <a:pt x="1573048" y="22321"/>
                  </a:lnTo>
                  <a:lnTo>
                    <a:pt x="1589380" y="46545"/>
                  </a:lnTo>
                  <a:lnTo>
                    <a:pt x="1595369" y="76209"/>
                  </a:lnTo>
                  <a:lnTo>
                    <a:pt x="1595369" y="381041"/>
                  </a:lnTo>
                  <a:lnTo>
                    <a:pt x="1589380" y="410705"/>
                  </a:lnTo>
                  <a:lnTo>
                    <a:pt x="1573048" y="434929"/>
                  </a:lnTo>
                  <a:lnTo>
                    <a:pt x="1548824" y="451261"/>
                  </a:lnTo>
                  <a:lnTo>
                    <a:pt x="1519160" y="457250"/>
                  </a:lnTo>
                  <a:lnTo>
                    <a:pt x="76209" y="457250"/>
                  </a:lnTo>
                  <a:lnTo>
                    <a:pt x="46545" y="451261"/>
                  </a:lnTo>
                  <a:lnTo>
                    <a:pt x="22321" y="434929"/>
                  </a:lnTo>
                  <a:lnTo>
                    <a:pt x="5988" y="410705"/>
                  </a:lnTo>
                  <a:lnTo>
                    <a:pt x="0" y="381041"/>
                  </a:lnTo>
                  <a:lnTo>
                    <a:pt x="0" y="76209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53496" y="15266655"/>
            <a:ext cx="1283970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1699"/>
              </a:lnSpc>
              <a:spcBef>
                <a:spcPts val="105"/>
              </a:spcBef>
            </a:pPr>
            <a:r>
              <a:rPr sz="1200" b="1" dirty="0">
                <a:solidFill>
                  <a:srgbClr val="303843"/>
                </a:solidFill>
                <a:latin typeface="Verdana"/>
                <a:cs typeface="Verdana"/>
              </a:rPr>
              <a:t>FHIR</a:t>
            </a:r>
            <a:r>
              <a:rPr sz="1200" b="1" spc="9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resource analysis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83504" y="16577422"/>
            <a:ext cx="1443990" cy="485140"/>
            <a:chOff x="1283504" y="16577422"/>
            <a:chExt cx="1443990" cy="485140"/>
          </a:xfrm>
        </p:grpSpPr>
        <p:sp>
          <p:nvSpPr>
            <p:cNvPr id="22" name="object 22"/>
            <p:cNvSpPr/>
            <p:nvPr/>
          </p:nvSpPr>
          <p:spPr>
            <a:xfrm>
              <a:off x="1288266" y="16582184"/>
              <a:ext cx="1434465" cy="475615"/>
            </a:xfrm>
            <a:custGeom>
              <a:avLst/>
              <a:gdLst/>
              <a:ahLst/>
              <a:cxnLst/>
              <a:rect l="l" t="t" r="r" b="b"/>
              <a:pathLst>
                <a:path w="1434464" h="475615">
                  <a:moveTo>
                    <a:pt x="1354959" y="0"/>
                  </a:moveTo>
                  <a:lnTo>
                    <a:pt x="79246" y="0"/>
                  </a:lnTo>
                  <a:lnTo>
                    <a:pt x="48400" y="6227"/>
                  </a:lnTo>
                  <a:lnTo>
                    <a:pt x="23210" y="23210"/>
                  </a:lnTo>
                  <a:lnTo>
                    <a:pt x="6227" y="48400"/>
                  </a:lnTo>
                  <a:lnTo>
                    <a:pt x="0" y="79246"/>
                  </a:lnTo>
                  <a:lnTo>
                    <a:pt x="0" y="396220"/>
                  </a:lnTo>
                  <a:lnTo>
                    <a:pt x="6227" y="427067"/>
                  </a:lnTo>
                  <a:lnTo>
                    <a:pt x="23210" y="452256"/>
                  </a:lnTo>
                  <a:lnTo>
                    <a:pt x="48400" y="469240"/>
                  </a:lnTo>
                  <a:lnTo>
                    <a:pt x="79246" y="475467"/>
                  </a:lnTo>
                  <a:lnTo>
                    <a:pt x="1354959" y="475467"/>
                  </a:lnTo>
                  <a:lnTo>
                    <a:pt x="1385806" y="469240"/>
                  </a:lnTo>
                  <a:lnTo>
                    <a:pt x="1410995" y="452256"/>
                  </a:lnTo>
                  <a:lnTo>
                    <a:pt x="1427979" y="427067"/>
                  </a:lnTo>
                  <a:lnTo>
                    <a:pt x="1434206" y="396220"/>
                  </a:lnTo>
                  <a:lnTo>
                    <a:pt x="1434206" y="79246"/>
                  </a:lnTo>
                  <a:lnTo>
                    <a:pt x="1427979" y="48400"/>
                  </a:lnTo>
                  <a:lnTo>
                    <a:pt x="1410995" y="23210"/>
                  </a:lnTo>
                  <a:lnTo>
                    <a:pt x="1385806" y="6227"/>
                  </a:lnTo>
                  <a:lnTo>
                    <a:pt x="1354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88266" y="16582184"/>
              <a:ext cx="1434465" cy="475615"/>
            </a:xfrm>
            <a:custGeom>
              <a:avLst/>
              <a:gdLst/>
              <a:ahLst/>
              <a:cxnLst/>
              <a:rect l="l" t="t" r="r" b="b"/>
              <a:pathLst>
                <a:path w="1434464" h="475615">
                  <a:moveTo>
                    <a:pt x="0" y="79247"/>
                  </a:moveTo>
                  <a:lnTo>
                    <a:pt x="6227" y="48400"/>
                  </a:lnTo>
                  <a:lnTo>
                    <a:pt x="23210" y="23210"/>
                  </a:lnTo>
                  <a:lnTo>
                    <a:pt x="48400" y="6227"/>
                  </a:lnTo>
                  <a:lnTo>
                    <a:pt x="79246" y="0"/>
                  </a:lnTo>
                  <a:lnTo>
                    <a:pt x="1354959" y="0"/>
                  </a:lnTo>
                  <a:lnTo>
                    <a:pt x="1385806" y="6227"/>
                  </a:lnTo>
                  <a:lnTo>
                    <a:pt x="1410995" y="23210"/>
                  </a:lnTo>
                  <a:lnTo>
                    <a:pt x="1427979" y="48400"/>
                  </a:lnTo>
                  <a:lnTo>
                    <a:pt x="1434206" y="79247"/>
                  </a:lnTo>
                  <a:lnTo>
                    <a:pt x="1434206" y="396220"/>
                  </a:lnTo>
                  <a:lnTo>
                    <a:pt x="1427979" y="427067"/>
                  </a:lnTo>
                  <a:lnTo>
                    <a:pt x="1410995" y="452257"/>
                  </a:lnTo>
                  <a:lnTo>
                    <a:pt x="1385806" y="469240"/>
                  </a:lnTo>
                  <a:lnTo>
                    <a:pt x="1354959" y="475467"/>
                  </a:lnTo>
                  <a:lnTo>
                    <a:pt x="79246" y="475467"/>
                  </a:lnTo>
                  <a:lnTo>
                    <a:pt x="48400" y="469240"/>
                  </a:lnTo>
                  <a:lnTo>
                    <a:pt x="23210" y="452257"/>
                  </a:lnTo>
                  <a:lnTo>
                    <a:pt x="6227" y="427067"/>
                  </a:lnTo>
                  <a:lnTo>
                    <a:pt x="0" y="396220"/>
                  </a:lnTo>
                  <a:lnTo>
                    <a:pt x="0" y="79247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91945" y="16619670"/>
            <a:ext cx="1027430" cy="39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 marR="5080" indent="-120650">
              <a:lnSpc>
                <a:spcPct val="101699"/>
              </a:lnSpc>
              <a:spcBef>
                <a:spcPts val="105"/>
              </a:spcBef>
            </a:pPr>
            <a:r>
              <a:rPr sz="1200" b="1" dirty="0">
                <a:solidFill>
                  <a:srgbClr val="0098CE"/>
                </a:solidFill>
                <a:latin typeface="Verdana"/>
                <a:cs typeface="Verdana"/>
              </a:rPr>
              <a:t>AI</a:t>
            </a:r>
            <a:r>
              <a:rPr sz="1200" b="1" spc="35" dirty="0">
                <a:solidFill>
                  <a:srgbClr val="0098CE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0098CE"/>
                </a:solidFill>
                <a:latin typeface="Verdana"/>
                <a:cs typeface="Verdana"/>
              </a:rPr>
              <a:t>/Clinical Pathway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81017" y="16577422"/>
            <a:ext cx="1729105" cy="485140"/>
            <a:chOff x="4481017" y="16577422"/>
            <a:chExt cx="1729105" cy="485140"/>
          </a:xfrm>
        </p:grpSpPr>
        <p:sp>
          <p:nvSpPr>
            <p:cNvPr id="26" name="object 26"/>
            <p:cNvSpPr/>
            <p:nvPr/>
          </p:nvSpPr>
          <p:spPr>
            <a:xfrm>
              <a:off x="4485780" y="16582184"/>
              <a:ext cx="1719580" cy="475615"/>
            </a:xfrm>
            <a:custGeom>
              <a:avLst/>
              <a:gdLst/>
              <a:ahLst/>
              <a:cxnLst/>
              <a:rect l="l" t="t" r="r" b="b"/>
              <a:pathLst>
                <a:path w="1719579" h="475615">
                  <a:moveTo>
                    <a:pt x="1639996" y="0"/>
                  </a:moveTo>
                  <a:lnTo>
                    <a:pt x="79246" y="0"/>
                  </a:lnTo>
                  <a:lnTo>
                    <a:pt x="48400" y="6227"/>
                  </a:lnTo>
                  <a:lnTo>
                    <a:pt x="23210" y="23210"/>
                  </a:lnTo>
                  <a:lnTo>
                    <a:pt x="6227" y="48400"/>
                  </a:lnTo>
                  <a:lnTo>
                    <a:pt x="0" y="79246"/>
                  </a:lnTo>
                  <a:lnTo>
                    <a:pt x="0" y="396221"/>
                  </a:lnTo>
                  <a:lnTo>
                    <a:pt x="6227" y="427067"/>
                  </a:lnTo>
                  <a:lnTo>
                    <a:pt x="23210" y="452257"/>
                  </a:lnTo>
                  <a:lnTo>
                    <a:pt x="48400" y="469240"/>
                  </a:lnTo>
                  <a:lnTo>
                    <a:pt x="79246" y="475467"/>
                  </a:lnTo>
                  <a:lnTo>
                    <a:pt x="1639996" y="475467"/>
                  </a:lnTo>
                  <a:lnTo>
                    <a:pt x="1670843" y="469240"/>
                  </a:lnTo>
                  <a:lnTo>
                    <a:pt x="1696033" y="452257"/>
                  </a:lnTo>
                  <a:lnTo>
                    <a:pt x="1713018" y="427067"/>
                  </a:lnTo>
                  <a:lnTo>
                    <a:pt x="1719246" y="396221"/>
                  </a:lnTo>
                  <a:lnTo>
                    <a:pt x="1719246" y="79246"/>
                  </a:lnTo>
                  <a:lnTo>
                    <a:pt x="1713018" y="48400"/>
                  </a:lnTo>
                  <a:lnTo>
                    <a:pt x="1696033" y="23210"/>
                  </a:lnTo>
                  <a:lnTo>
                    <a:pt x="1670843" y="6227"/>
                  </a:lnTo>
                  <a:lnTo>
                    <a:pt x="1639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5780" y="16582184"/>
              <a:ext cx="1719580" cy="475615"/>
            </a:xfrm>
            <a:custGeom>
              <a:avLst/>
              <a:gdLst/>
              <a:ahLst/>
              <a:cxnLst/>
              <a:rect l="l" t="t" r="r" b="b"/>
              <a:pathLst>
                <a:path w="1719579" h="475615">
                  <a:moveTo>
                    <a:pt x="0" y="79246"/>
                  </a:moveTo>
                  <a:lnTo>
                    <a:pt x="6227" y="48400"/>
                  </a:lnTo>
                  <a:lnTo>
                    <a:pt x="23210" y="23210"/>
                  </a:lnTo>
                  <a:lnTo>
                    <a:pt x="48400" y="6227"/>
                  </a:lnTo>
                  <a:lnTo>
                    <a:pt x="79246" y="0"/>
                  </a:lnTo>
                  <a:lnTo>
                    <a:pt x="1639998" y="0"/>
                  </a:lnTo>
                  <a:lnTo>
                    <a:pt x="1670844" y="6227"/>
                  </a:lnTo>
                  <a:lnTo>
                    <a:pt x="1696033" y="23210"/>
                  </a:lnTo>
                  <a:lnTo>
                    <a:pt x="1713017" y="48400"/>
                  </a:lnTo>
                  <a:lnTo>
                    <a:pt x="1719244" y="79246"/>
                  </a:lnTo>
                  <a:lnTo>
                    <a:pt x="1719244" y="396221"/>
                  </a:lnTo>
                  <a:lnTo>
                    <a:pt x="1713017" y="427067"/>
                  </a:lnTo>
                  <a:lnTo>
                    <a:pt x="1696033" y="452257"/>
                  </a:lnTo>
                  <a:lnTo>
                    <a:pt x="1670844" y="469240"/>
                  </a:lnTo>
                  <a:lnTo>
                    <a:pt x="1639998" y="475467"/>
                  </a:lnTo>
                  <a:lnTo>
                    <a:pt x="79246" y="475467"/>
                  </a:lnTo>
                  <a:lnTo>
                    <a:pt x="48400" y="469240"/>
                  </a:lnTo>
                  <a:lnTo>
                    <a:pt x="23210" y="452257"/>
                  </a:lnTo>
                  <a:lnTo>
                    <a:pt x="6227" y="427067"/>
                  </a:lnTo>
                  <a:lnTo>
                    <a:pt x="0" y="396221"/>
                  </a:lnTo>
                  <a:lnTo>
                    <a:pt x="0" y="79246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67448" y="16619670"/>
            <a:ext cx="1356360" cy="375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3360">
              <a:lnSpc>
                <a:spcPct val="101699"/>
              </a:lnSpc>
              <a:spcBef>
                <a:spcPts val="105"/>
              </a:spcBef>
            </a:pP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Workflow, </a:t>
            </a:r>
            <a:r>
              <a:rPr lang="de-DE" sz="1200" b="1" spc="-10" dirty="0">
                <a:solidFill>
                  <a:srgbClr val="303843"/>
                </a:solidFill>
                <a:latin typeface="Verdana"/>
                <a:cs typeface="Verdana"/>
              </a:rPr>
              <a:t>P</a:t>
            </a:r>
            <a:r>
              <a:rPr sz="1200" b="1" dirty="0" err="1">
                <a:solidFill>
                  <a:srgbClr val="303843"/>
                </a:solidFill>
                <a:latin typeface="Verdana"/>
                <a:cs typeface="Verdana"/>
              </a:rPr>
              <a:t>rocess</a:t>
            </a:r>
            <a:r>
              <a:rPr sz="1200" b="1" spc="8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mining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7576" y="17399159"/>
            <a:ext cx="1168872" cy="117363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217733" y="18565531"/>
            <a:ext cx="988060" cy="399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303843"/>
                </a:solidFill>
                <a:latin typeface="Verdana"/>
                <a:cs typeface="Verdana"/>
              </a:rPr>
              <a:t>RP17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solidFill>
                  <a:srgbClr val="303843"/>
                </a:solidFill>
                <a:latin typeface="Verdana"/>
                <a:cs typeface="Verdana"/>
              </a:rPr>
              <a:t>Mikel</a:t>
            </a:r>
            <a:r>
              <a:rPr sz="1200" b="1" spc="6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20" dirty="0">
                <a:solidFill>
                  <a:srgbClr val="303843"/>
                </a:solidFill>
                <a:latin typeface="Verdana"/>
                <a:cs typeface="Verdana"/>
              </a:rPr>
              <a:t>Bahn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3587" y="18601593"/>
            <a:ext cx="20243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0098CE"/>
                </a:solidFill>
                <a:latin typeface="Verdana"/>
                <a:cs typeface="Verdana"/>
              </a:rPr>
              <a:t>Johannes</a:t>
            </a:r>
            <a:r>
              <a:rPr sz="1200" b="1" spc="120" dirty="0">
                <a:solidFill>
                  <a:srgbClr val="0098CE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0098CE"/>
                </a:solidFill>
                <a:latin typeface="Verdana"/>
                <a:cs typeface="Verdana"/>
              </a:rPr>
              <a:t>Wutzkowsky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7237" y="13362626"/>
            <a:ext cx="4845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303843"/>
                </a:solidFill>
                <a:latin typeface="Verdana"/>
                <a:cs typeface="Verdana"/>
              </a:rPr>
              <a:t>RP01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8837" y="13548701"/>
            <a:ext cx="184086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303843"/>
                </a:solidFill>
                <a:latin typeface="Verdana"/>
                <a:cs typeface="Verdana"/>
              </a:rPr>
              <a:t>Catharina</a:t>
            </a:r>
            <a:r>
              <a:rPr sz="1200" b="1" spc="114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Beckmann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3585" y="13400130"/>
            <a:ext cx="1504950" cy="40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303843"/>
                </a:solidFill>
                <a:latin typeface="Verdana"/>
                <a:cs typeface="Verdana"/>
              </a:rPr>
              <a:t>RP08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b="1" dirty="0">
                <a:solidFill>
                  <a:srgbClr val="303843"/>
                </a:solidFill>
                <a:latin typeface="Verdana"/>
                <a:cs typeface="Verdana"/>
              </a:rPr>
              <a:t>Jessica</a:t>
            </a:r>
            <a:r>
              <a:rPr sz="1200" b="1" spc="7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303843"/>
                </a:solidFill>
                <a:latin typeface="Verdana"/>
                <a:cs typeface="Verdana"/>
              </a:rPr>
              <a:t>Swoboda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87203" y="13792999"/>
            <a:ext cx="4847590" cy="4801870"/>
            <a:chOff x="1387203" y="13792999"/>
            <a:chExt cx="4847590" cy="480187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7382" y="13792999"/>
              <a:ext cx="1217064" cy="12170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203" y="13837607"/>
              <a:ext cx="1096042" cy="11495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0919" y="17377443"/>
              <a:ext cx="1217064" cy="121706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75596" y="372192"/>
            <a:ext cx="12944475" cy="7337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1865" marR="929005" algn="ctr">
              <a:lnSpc>
                <a:spcPct val="100600"/>
              </a:lnSpc>
              <a:spcBef>
                <a:spcPts val="90"/>
              </a:spcBef>
            </a:pPr>
            <a:r>
              <a:rPr sz="4000" b="1" dirty="0">
                <a:solidFill>
                  <a:srgbClr val="009C7D"/>
                </a:solidFill>
                <a:latin typeface="Verdana"/>
                <a:cs typeface="Verdana"/>
              </a:rPr>
              <a:t>RP</a:t>
            </a:r>
            <a:r>
              <a:rPr sz="4000" b="1" spc="-30" dirty="0">
                <a:solidFill>
                  <a:srgbClr val="009C7D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009C7D"/>
                </a:solidFill>
                <a:latin typeface="Verdana"/>
                <a:cs typeface="Verdana"/>
              </a:rPr>
              <a:t>14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:</a:t>
            </a:r>
            <a:r>
              <a:rPr sz="4000" b="1" spc="-10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Clinical</a:t>
            </a:r>
            <a:r>
              <a:rPr sz="4000" b="1" spc="-15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pathway </a:t>
            </a:r>
            <a:r>
              <a:rPr sz="4000" b="1" spc="-10" dirty="0">
                <a:solidFill>
                  <a:srgbClr val="2C3648"/>
                </a:solidFill>
                <a:latin typeface="Verdana"/>
                <a:cs typeface="Verdana"/>
              </a:rPr>
              <a:t>discovery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based</a:t>
            </a:r>
            <a:r>
              <a:rPr sz="4000" b="1" spc="-15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on</a:t>
            </a:r>
            <a:r>
              <a:rPr sz="4000" b="1" spc="-10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electronic</a:t>
            </a:r>
            <a:r>
              <a:rPr sz="4000" b="1" spc="-5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health</a:t>
            </a:r>
            <a:r>
              <a:rPr sz="4000" b="1" spc="-10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dirty="0">
                <a:solidFill>
                  <a:srgbClr val="2C3648"/>
                </a:solidFill>
                <a:latin typeface="Verdana"/>
                <a:cs typeface="Verdana"/>
              </a:rPr>
              <a:t>record</a:t>
            </a:r>
            <a:r>
              <a:rPr sz="4000" b="1" spc="-10" dirty="0">
                <a:solidFill>
                  <a:srgbClr val="2C3648"/>
                </a:solidFill>
                <a:latin typeface="Verdana"/>
                <a:cs typeface="Verdana"/>
              </a:rPr>
              <a:t> </a:t>
            </a:r>
            <a:r>
              <a:rPr sz="4000" b="1" spc="-20" dirty="0">
                <a:solidFill>
                  <a:srgbClr val="2C3648"/>
                </a:solidFill>
                <a:latin typeface="Verdana"/>
                <a:cs typeface="Verdana"/>
              </a:rPr>
              <a:t>data</a:t>
            </a:r>
            <a:endParaRPr sz="4000" dirty="0">
              <a:latin typeface="Verdana"/>
              <a:cs typeface="Verdana"/>
            </a:endParaRPr>
          </a:p>
          <a:p>
            <a:pPr marL="17145" algn="ctr">
              <a:lnSpc>
                <a:spcPct val="100000"/>
              </a:lnSpc>
              <a:spcBef>
                <a:spcPts val="710"/>
              </a:spcBef>
            </a:pP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Praveen</a:t>
            </a:r>
            <a:r>
              <a:rPr sz="1900" spc="-9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Jagan</a:t>
            </a:r>
            <a:r>
              <a:rPr sz="1900" spc="-9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Nath</a:t>
            </a:r>
            <a:r>
              <a:rPr sz="1875" baseline="24444" dirty="0">
                <a:solidFill>
                  <a:srgbClr val="303843"/>
                </a:solidFill>
                <a:latin typeface="Verdana"/>
                <a:cs typeface="Verdana"/>
              </a:rPr>
              <a:t>2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,</a:t>
            </a:r>
            <a:r>
              <a:rPr sz="1900" spc="-9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Britta</a:t>
            </a:r>
            <a:r>
              <a:rPr sz="1900" spc="-9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Böckmann</a:t>
            </a:r>
            <a:r>
              <a:rPr sz="1875" baseline="24444" dirty="0">
                <a:solidFill>
                  <a:srgbClr val="303843"/>
                </a:solidFill>
                <a:latin typeface="Verdana"/>
                <a:cs typeface="Verdana"/>
              </a:rPr>
              <a:t>2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,</a:t>
            </a:r>
            <a:r>
              <a:rPr sz="1900" spc="-10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Christoph</a:t>
            </a:r>
            <a:r>
              <a:rPr sz="1900" spc="-9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M.</a:t>
            </a:r>
            <a:r>
              <a:rPr sz="1900" spc="-10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Friedrich</a:t>
            </a:r>
            <a:r>
              <a:rPr sz="1875" baseline="24444" dirty="0">
                <a:solidFill>
                  <a:srgbClr val="303843"/>
                </a:solidFill>
                <a:latin typeface="Verdana"/>
                <a:cs typeface="Verdana"/>
              </a:rPr>
              <a:t>2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,</a:t>
            </a:r>
            <a:r>
              <a:rPr sz="1900" spc="-9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Elizabeth</a:t>
            </a:r>
            <a:r>
              <a:rPr sz="1900" spc="-70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303843"/>
                </a:solidFill>
                <a:latin typeface="Verdana"/>
                <a:cs typeface="Verdana"/>
              </a:rPr>
              <a:t>Livingstone</a:t>
            </a:r>
            <a:r>
              <a:rPr sz="1875" spc="-15" baseline="24444" dirty="0">
                <a:solidFill>
                  <a:srgbClr val="303843"/>
                </a:solidFill>
                <a:latin typeface="Verdana"/>
                <a:cs typeface="Verdana"/>
              </a:rPr>
              <a:t>1</a:t>
            </a:r>
            <a:endParaRPr sz="1875" baseline="24444" dirty="0">
              <a:latin typeface="Verdana"/>
              <a:cs typeface="Verdana"/>
            </a:endParaRPr>
          </a:p>
          <a:p>
            <a:pPr marL="15875" algn="ctr">
              <a:lnSpc>
                <a:spcPct val="100000"/>
              </a:lnSpc>
              <a:spcBef>
                <a:spcPts val="1125"/>
              </a:spcBef>
            </a:pPr>
            <a:r>
              <a:rPr sz="1875" baseline="24444" dirty="0">
                <a:solidFill>
                  <a:srgbClr val="303843"/>
                </a:solidFill>
                <a:latin typeface="Verdana"/>
                <a:cs typeface="Verdana"/>
              </a:rPr>
              <a:t>1</a:t>
            </a:r>
            <a:r>
              <a:rPr sz="1875" spc="-30" baseline="24444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U</a:t>
            </a:r>
            <a:r>
              <a:rPr lang="de-DE" sz="1900" dirty="0">
                <a:solidFill>
                  <a:srgbClr val="303843"/>
                </a:solidFill>
                <a:latin typeface="Verdana"/>
                <a:cs typeface="Verdana"/>
              </a:rPr>
              <a:t>H</a:t>
            </a:r>
            <a:r>
              <a:rPr sz="1900" dirty="0">
                <a:solidFill>
                  <a:srgbClr val="303843"/>
                </a:solidFill>
                <a:latin typeface="Verdana"/>
                <a:cs typeface="Verdana"/>
              </a:rPr>
              <a:t>E;</a:t>
            </a:r>
            <a:r>
              <a:rPr sz="1900" spc="-2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875" baseline="24444" dirty="0">
                <a:solidFill>
                  <a:srgbClr val="303843"/>
                </a:solidFill>
                <a:latin typeface="Verdana"/>
                <a:cs typeface="Verdana"/>
              </a:rPr>
              <a:t>2</a:t>
            </a:r>
            <a:r>
              <a:rPr sz="1875" spc="-22" baseline="24444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303843"/>
                </a:solidFill>
                <a:latin typeface="Verdana"/>
                <a:cs typeface="Verdana"/>
              </a:rPr>
              <a:t>FHDO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 marR="383540" algn="ctr">
              <a:lnSpc>
                <a:spcPct val="100000"/>
              </a:lnSpc>
              <a:tabLst>
                <a:tab pos="7127875" algn="l"/>
              </a:tabLst>
            </a:pPr>
            <a:r>
              <a:rPr sz="2050" b="1" spc="-10" dirty="0">
                <a:solidFill>
                  <a:srgbClr val="303843"/>
                </a:solidFill>
                <a:latin typeface="Verdana"/>
                <a:cs typeface="Verdana"/>
              </a:rPr>
              <a:t>Motivation</a:t>
            </a:r>
            <a:r>
              <a:rPr sz="2050" b="1" dirty="0">
                <a:solidFill>
                  <a:srgbClr val="303843"/>
                </a:solidFill>
                <a:latin typeface="Verdana"/>
                <a:cs typeface="Verdana"/>
              </a:rPr>
              <a:t>	</a:t>
            </a:r>
            <a:r>
              <a:rPr sz="2050" b="1" spc="-10" dirty="0">
                <a:solidFill>
                  <a:srgbClr val="303843"/>
                </a:solidFill>
                <a:latin typeface="Verdana"/>
                <a:cs typeface="Verdana"/>
              </a:rPr>
              <a:t>Figure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50" dirty="0">
              <a:latin typeface="Verdana"/>
              <a:cs typeface="Verdana"/>
            </a:endParaRPr>
          </a:p>
          <a:p>
            <a:pPr marL="357505" marR="6832600" indent="-269240">
              <a:lnSpc>
                <a:spcPct val="100000"/>
              </a:lnSpc>
              <a:buFont typeface="Courier New"/>
              <a:buChar char="o"/>
              <a:tabLst>
                <a:tab pos="358775" algn="l"/>
              </a:tabLst>
            </a:pP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Clinical</a:t>
            </a:r>
            <a:r>
              <a:rPr sz="1900" spc="-9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guidelines</a:t>
            </a:r>
            <a:r>
              <a:rPr sz="1900" spc="-9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and</a:t>
            </a:r>
            <a:r>
              <a:rPr sz="1900" spc="-9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standard</a:t>
            </a:r>
            <a:r>
              <a:rPr sz="1900" spc="-9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operating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procedures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(SOPs)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provide</a:t>
            </a:r>
            <a:r>
              <a:rPr sz="1900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essential,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evidence-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based</a:t>
            </a:r>
            <a:r>
              <a:rPr sz="1900" spc="-9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knowledge</a:t>
            </a:r>
            <a:r>
              <a:rPr sz="1900" spc="-8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for</a:t>
            </a:r>
            <a:r>
              <a:rPr sz="1900" spc="-8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melanoma</a:t>
            </a:r>
            <a:r>
              <a:rPr sz="1900" spc="-9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treatment</a:t>
            </a:r>
            <a:endParaRPr sz="1900" dirty="0">
              <a:latin typeface="Verdana"/>
              <a:cs typeface="Verdana"/>
            </a:endParaRPr>
          </a:p>
          <a:p>
            <a:pPr marL="357505" marR="6800215" indent="-269240" algn="just">
              <a:lnSpc>
                <a:spcPct val="100000"/>
              </a:lnSpc>
              <a:spcBef>
                <a:spcPts val="2245"/>
              </a:spcBef>
              <a:buFont typeface="Courier New"/>
              <a:buChar char="o"/>
              <a:tabLst>
                <a:tab pos="358775" algn="l"/>
              </a:tabLst>
            </a:pP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Thier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unstructured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format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and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lack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of</a:t>
            </a:r>
            <a:r>
              <a:rPr sz="1900" spc="-5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overiview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in</a:t>
            </a:r>
            <a:r>
              <a:rPr sz="1900" spc="-7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electronic</a:t>
            </a:r>
            <a:r>
              <a:rPr sz="1900" spc="-6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health</a:t>
            </a:r>
            <a:r>
              <a:rPr sz="1900" spc="-7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records</a:t>
            </a:r>
            <a:r>
              <a:rPr sz="1900" spc="-6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hinder</a:t>
            </a:r>
            <a:r>
              <a:rPr sz="1900" spc="-7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personalized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and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focused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treatment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decisions</a:t>
            </a:r>
            <a:endParaRPr sz="1900" dirty="0">
              <a:latin typeface="Verdana"/>
              <a:cs typeface="Verdana"/>
            </a:endParaRPr>
          </a:p>
          <a:p>
            <a:pPr marL="357505" marR="7160259" indent="-269240">
              <a:lnSpc>
                <a:spcPct val="100000"/>
              </a:lnSpc>
              <a:spcBef>
                <a:spcPts val="2250"/>
              </a:spcBef>
              <a:buFont typeface="Courier New"/>
              <a:buChar char="o"/>
              <a:tabLst>
                <a:tab pos="358775" algn="l"/>
              </a:tabLst>
            </a:pP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This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created</a:t>
            </a:r>
            <a:r>
              <a:rPr sz="1900" spc="-8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an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opportunity</a:t>
            </a:r>
            <a:r>
              <a:rPr sz="1900" spc="-8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to</a:t>
            </a:r>
            <a:r>
              <a:rPr sz="1900" spc="-7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develop</a:t>
            </a:r>
            <a:r>
              <a:rPr sz="1900" spc="-8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data-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driven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models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that</a:t>
            </a:r>
            <a:r>
              <a:rPr sz="1900" spc="-6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link</a:t>
            </a:r>
            <a:r>
              <a:rPr sz="1900" spc="-6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SOPs</a:t>
            </a:r>
            <a:r>
              <a:rPr sz="1900" spc="-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and</a:t>
            </a:r>
            <a:r>
              <a:rPr sz="1900" spc="-6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clinical 	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pathways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with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individual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62626"/>
                </a:solidFill>
                <a:latin typeface="Verdana"/>
                <a:cs typeface="Verdana"/>
              </a:rPr>
              <a:t>patient</a:t>
            </a:r>
            <a:r>
              <a:rPr sz="1900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62626"/>
                </a:solidFill>
                <a:latin typeface="Verdana"/>
                <a:cs typeface="Verdana"/>
              </a:rPr>
              <a:t>context</a:t>
            </a:r>
            <a:endParaRPr sz="1900" dirty="0">
              <a:latin typeface="Verdana"/>
              <a:cs typeface="Verdana"/>
            </a:endParaRPr>
          </a:p>
          <a:p>
            <a:pPr marL="7185659" marR="30480">
              <a:lnSpc>
                <a:spcPct val="102699"/>
              </a:lnSpc>
              <a:spcBef>
                <a:spcPts val="315"/>
              </a:spcBef>
              <a:tabLst>
                <a:tab pos="8253095" algn="l"/>
                <a:tab pos="8750300" algn="l"/>
                <a:tab pos="10234930" algn="l"/>
                <a:tab pos="10565765" algn="l"/>
                <a:tab pos="11092815" algn="l"/>
                <a:tab pos="11670665" algn="l"/>
                <a:tab pos="12264390" algn="l"/>
              </a:tabLst>
            </a:pPr>
            <a:r>
              <a:rPr sz="1650" spc="-10" dirty="0">
                <a:latin typeface="Trebuchet MS"/>
                <a:cs typeface="Trebuchet MS"/>
              </a:rPr>
              <a:t>Extraction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25" dirty="0">
                <a:latin typeface="Trebuchet MS"/>
                <a:cs typeface="Trebuchet MS"/>
              </a:rPr>
              <a:t>and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10" dirty="0">
                <a:latin typeface="Trebuchet MS"/>
                <a:cs typeface="Trebuchet MS"/>
              </a:rPr>
              <a:t>representation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25" dirty="0">
                <a:latin typeface="Trebuchet MS"/>
                <a:cs typeface="Trebuchet MS"/>
              </a:rPr>
              <a:t>of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20" dirty="0">
                <a:latin typeface="Trebuchet MS"/>
                <a:cs typeface="Trebuchet MS"/>
              </a:rPr>
              <a:t>logs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20" dirty="0">
                <a:latin typeface="Trebuchet MS"/>
                <a:cs typeface="Trebuchet MS"/>
              </a:rPr>
              <a:t>from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20" dirty="0">
                <a:latin typeface="Trebuchet MS"/>
                <a:cs typeface="Trebuchet MS"/>
              </a:rPr>
              <a:t>FHIR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-55" dirty="0">
                <a:latin typeface="Trebuchet MS"/>
                <a:cs typeface="Trebuchet MS"/>
              </a:rPr>
              <a:t>patient </a:t>
            </a:r>
            <a:r>
              <a:rPr sz="1650" dirty="0">
                <a:latin typeface="Trebuchet MS"/>
                <a:cs typeface="Trebuchet MS"/>
              </a:rPr>
              <a:t>resources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(SHIP)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based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on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Encounter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data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(2019).</a:t>
            </a:r>
            <a:endParaRPr sz="1650" dirty="0">
              <a:latin typeface="Trebuchet MS"/>
              <a:cs typeface="Trebuchet MS"/>
            </a:endParaRPr>
          </a:p>
          <a:p>
            <a:pPr marL="16510" algn="ctr">
              <a:lnSpc>
                <a:spcPct val="100000"/>
              </a:lnSpc>
              <a:spcBef>
                <a:spcPts val="1870"/>
              </a:spcBef>
            </a:pPr>
            <a:r>
              <a:rPr sz="2050" b="1" dirty="0">
                <a:solidFill>
                  <a:srgbClr val="303843"/>
                </a:solidFill>
                <a:latin typeface="Verdana"/>
                <a:cs typeface="Verdana"/>
              </a:rPr>
              <a:t>Materials</a:t>
            </a:r>
            <a:r>
              <a:rPr sz="2050" b="1" spc="5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2050" b="1" dirty="0">
                <a:solidFill>
                  <a:srgbClr val="303843"/>
                </a:solidFill>
                <a:latin typeface="Verdana"/>
                <a:cs typeface="Verdana"/>
              </a:rPr>
              <a:t>and</a:t>
            </a:r>
            <a:r>
              <a:rPr sz="2050" b="1" spc="65" dirty="0">
                <a:solidFill>
                  <a:srgbClr val="303843"/>
                </a:solidFill>
                <a:latin typeface="Verdana"/>
                <a:cs typeface="Verdana"/>
              </a:rPr>
              <a:t> </a:t>
            </a:r>
            <a:r>
              <a:rPr sz="2050" b="1" spc="-10" dirty="0">
                <a:solidFill>
                  <a:srgbClr val="303843"/>
                </a:solidFill>
                <a:latin typeface="Verdana"/>
                <a:cs typeface="Verdana"/>
              </a:rPr>
              <a:t>Methods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12816" y="13738624"/>
            <a:ext cx="5743575" cy="1179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281940" algn="l"/>
              </a:tabLst>
            </a:pPr>
            <a:r>
              <a:rPr sz="1900" dirty="0">
                <a:latin typeface="Verdana"/>
                <a:cs typeface="Verdana"/>
              </a:rPr>
              <a:t>Develop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decision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support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at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the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point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care</a:t>
            </a:r>
            <a:endParaRPr sz="1900">
              <a:latin typeface="Verdana"/>
              <a:cs typeface="Verdana"/>
            </a:endParaRPr>
          </a:p>
          <a:p>
            <a:pPr marL="281305" marR="377825" indent="-269240">
              <a:lnSpc>
                <a:spcPct val="100000"/>
              </a:lnSpc>
              <a:spcBef>
                <a:spcPts val="2265"/>
              </a:spcBef>
              <a:buFont typeface="Courier New"/>
              <a:buChar char="o"/>
              <a:tabLst>
                <a:tab pos="282575" algn="l"/>
              </a:tabLst>
            </a:pPr>
            <a:r>
              <a:rPr sz="1900" dirty="0">
                <a:latin typeface="Verdana"/>
                <a:cs typeface="Verdana"/>
              </a:rPr>
              <a:t>Discover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clinical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pathway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using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over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3000 	</a:t>
            </a:r>
            <a:r>
              <a:rPr sz="1900" dirty="0">
                <a:latin typeface="Verdana"/>
                <a:cs typeface="Verdana"/>
              </a:rPr>
              <a:t>melanoma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patient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datasets.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12816" y="15181070"/>
            <a:ext cx="5890260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1305" marR="5080" indent="-269240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282575" algn="l"/>
              </a:tabLst>
            </a:pPr>
            <a:r>
              <a:rPr sz="1900" dirty="0">
                <a:latin typeface="Verdana"/>
                <a:cs typeface="Verdana"/>
              </a:rPr>
              <a:t>Evaluate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pathways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against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manually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modelled 	</a:t>
            </a:r>
            <a:r>
              <a:rPr sz="1900" dirty="0">
                <a:latin typeface="Verdana"/>
                <a:cs typeface="Verdana"/>
              </a:rPr>
              <a:t>SOP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which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will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be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used</a:t>
            </a:r>
            <a:r>
              <a:rPr sz="1900" spc="-4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as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gold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standard.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12816" y="16046538"/>
            <a:ext cx="561149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1305" marR="5080" indent="-269240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282575" algn="l"/>
              </a:tabLst>
            </a:pPr>
            <a:r>
              <a:rPr sz="1900" dirty="0">
                <a:latin typeface="Verdana"/>
                <a:cs typeface="Verdana"/>
              </a:rPr>
              <a:t>Connect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pathways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with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EHR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to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provide 	</a:t>
            </a:r>
            <a:r>
              <a:rPr sz="1900" dirty="0">
                <a:latin typeface="Verdana"/>
                <a:cs typeface="Verdana"/>
              </a:rPr>
              <a:t>personalized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treatment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recommendations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12816" y="16912006"/>
            <a:ext cx="5632450" cy="146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1305" marR="855980" indent="-269240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282575" algn="l"/>
              </a:tabLst>
            </a:pPr>
            <a:r>
              <a:rPr sz="1900" dirty="0">
                <a:latin typeface="Verdana"/>
                <a:cs typeface="Verdana"/>
              </a:rPr>
              <a:t>Support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physicians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with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personalized 	</a:t>
            </a:r>
            <a:r>
              <a:rPr sz="1900" dirty="0">
                <a:latin typeface="Verdana"/>
                <a:cs typeface="Verdana"/>
              </a:rPr>
              <a:t>guidance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for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melanoma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treatment.</a:t>
            </a:r>
            <a:endParaRPr sz="1900">
              <a:latin typeface="Verdana"/>
              <a:cs typeface="Verdana"/>
            </a:endParaRPr>
          </a:p>
          <a:p>
            <a:pPr marL="281305" marR="5080" indent="-269240">
              <a:lnSpc>
                <a:spcPct val="100000"/>
              </a:lnSpc>
              <a:spcBef>
                <a:spcPts val="2255"/>
              </a:spcBef>
              <a:buFont typeface="Courier New"/>
              <a:buChar char="o"/>
              <a:tabLst>
                <a:tab pos="282575" algn="l"/>
              </a:tabLst>
            </a:pPr>
            <a:r>
              <a:rPr sz="1900" dirty="0">
                <a:latin typeface="Verdana"/>
                <a:cs typeface="Verdana"/>
              </a:rPr>
              <a:t>Enhance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treatment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quality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and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efficiency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by 	</a:t>
            </a:r>
            <a:r>
              <a:rPr sz="1900" dirty="0">
                <a:latin typeface="Verdana"/>
                <a:cs typeface="Verdana"/>
              </a:rPr>
              <a:t>aligning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with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clinical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guidelines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6460" y="8063069"/>
            <a:ext cx="4500880" cy="3700779"/>
            <a:chOff x="716460" y="8063069"/>
            <a:chExt cx="4500880" cy="3700779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3527" y="9450910"/>
              <a:ext cx="543802" cy="92460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21223" y="8067832"/>
              <a:ext cx="2568575" cy="3691254"/>
            </a:xfrm>
            <a:custGeom>
              <a:avLst/>
              <a:gdLst/>
              <a:ahLst/>
              <a:cxnLst/>
              <a:rect l="l" t="t" r="r" b="b"/>
              <a:pathLst>
                <a:path w="2568575" h="3691254">
                  <a:moveTo>
                    <a:pt x="0" y="428058"/>
                  </a:moveTo>
                  <a:lnTo>
                    <a:pt x="2511" y="381416"/>
                  </a:lnTo>
                  <a:lnTo>
                    <a:pt x="9873" y="336229"/>
                  </a:lnTo>
                  <a:lnTo>
                    <a:pt x="21822" y="292758"/>
                  </a:lnTo>
                  <a:lnTo>
                    <a:pt x="38099" y="251264"/>
                  </a:lnTo>
                  <a:lnTo>
                    <a:pt x="58442" y="212008"/>
                  </a:lnTo>
                  <a:lnTo>
                    <a:pt x="82590" y="175252"/>
                  </a:lnTo>
                  <a:lnTo>
                    <a:pt x="110282" y="141256"/>
                  </a:lnTo>
                  <a:lnTo>
                    <a:pt x="141256" y="110282"/>
                  </a:lnTo>
                  <a:lnTo>
                    <a:pt x="175252" y="82590"/>
                  </a:lnTo>
                  <a:lnTo>
                    <a:pt x="212009" y="58442"/>
                  </a:lnTo>
                  <a:lnTo>
                    <a:pt x="251264" y="38099"/>
                  </a:lnTo>
                  <a:lnTo>
                    <a:pt x="292758" y="21822"/>
                  </a:lnTo>
                  <a:lnTo>
                    <a:pt x="336229" y="9873"/>
                  </a:lnTo>
                  <a:lnTo>
                    <a:pt x="381416" y="2511"/>
                  </a:lnTo>
                  <a:lnTo>
                    <a:pt x="428058" y="0"/>
                  </a:lnTo>
                  <a:lnTo>
                    <a:pt x="2140235" y="0"/>
                  </a:lnTo>
                  <a:lnTo>
                    <a:pt x="2186877" y="2511"/>
                  </a:lnTo>
                  <a:lnTo>
                    <a:pt x="2232064" y="9873"/>
                  </a:lnTo>
                  <a:lnTo>
                    <a:pt x="2275535" y="21822"/>
                  </a:lnTo>
                  <a:lnTo>
                    <a:pt x="2317029" y="38099"/>
                  </a:lnTo>
                  <a:lnTo>
                    <a:pt x="2356284" y="58442"/>
                  </a:lnTo>
                  <a:lnTo>
                    <a:pt x="2393041" y="82590"/>
                  </a:lnTo>
                  <a:lnTo>
                    <a:pt x="2427037" y="110282"/>
                  </a:lnTo>
                  <a:lnTo>
                    <a:pt x="2458011" y="141256"/>
                  </a:lnTo>
                  <a:lnTo>
                    <a:pt x="2485703" y="175252"/>
                  </a:lnTo>
                  <a:lnTo>
                    <a:pt x="2509851" y="212008"/>
                  </a:lnTo>
                  <a:lnTo>
                    <a:pt x="2530194" y="251264"/>
                  </a:lnTo>
                  <a:lnTo>
                    <a:pt x="2546471" y="292758"/>
                  </a:lnTo>
                  <a:lnTo>
                    <a:pt x="2558420" y="336229"/>
                  </a:lnTo>
                  <a:lnTo>
                    <a:pt x="2565782" y="381416"/>
                  </a:lnTo>
                  <a:lnTo>
                    <a:pt x="2568293" y="428058"/>
                  </a:lnTo>
                  <a:lnTo>
                    <a:pt x="2568293" y="3262842"/>
                  </a:lnTo>
                  <a:lnTo>
                    <a:pt x="2565782" y="3309484"/>
                  </a:lnTo>
                  <a:lnTo>
                    <a:pt x="2558420" y="3354670"/>
                  </a:lnTo>
                  <a:lnTo>
                    <a:pt x="2546471" y="3398141"/>
                  </a:lnTo>
                  <a:lnTo>
                    <a:pt x="2530194" y="3439635"/>
                  </a:lnTo>
                  <a:lnTo>
                    <a:pt x="2509851" y="3478891"/>
                  </a:lnTo>
                  <a:lnTo>
                    <a:pt x="2485703" y="3515647"/>
                  </a:lnTo>
                  <a:lnTo>
                    <a:pt x="2458011" y="3549643"/>
                  </a:lnTo>
                  <a:lnTo>
                    <a:pt x="2427037" y="3580618"/>
                  </a:lnTo>
                  <a:lnTo>
                    <a:pt x="2393041" y="3608310"/>
                  </a:lnTo>
                  <a:lnTo>
                    <a:pt x="2356284" y="3632457"/>
                  </a:lnTo>
                  <a:lnTo>
                    <a:pt x="2317029" y="3652800"/>
                  </a:lnTo>
                  <a:lnTo>
                    <a:pt x="2275535" y="3669077"/>
                  </a:lnTo>
                  <a:lnTo>
                    <a:pt x="2232064" y="3681027"/>
                  </a:lnTo>
                  <a:lnTo>
                    <a:pt x="2186877" y="3688388"/>
                  </a:lnTo>
                  <a:lnTo>
                    <a:pt x="2140235" y="3690900"/>
                  </a:lnTo>
                  <a:lnTo>
                    <a:pt x="428058" y="3690900"/>
                  </a:lnTo>
                  <a:lnTo>
                    <a:pt x="381416" y="3688388"/>
                  </a:lnTo>
                  <a:lnTo>
                    <a:pt x="336229" y="3681027"/>
                  </a:lnTo>
                  <a:lnTo>
                    <a:pt x="292758" y="3669077"/>
                  </a:lnTo>
                  <a:lnTo>
                    <a:pt x="251264" y="3652800"/>
                  </a:lnTo>
                  <a:lnTo>
                    <a:pt x="212009" y="3632457"/>
                  </a:lnTo>
                  <a:lnTo>
                    <a:pt x="175252" y="3608310"/>
                  </a:lnTo>
                  <a:lnTo>
                    <a:pt x="141256" y="3580618"/>
                  </a:lnTo>
                  <a:lnTo>
                    <a:pt x="110282" y="3549643"/>
                  </a:lnTo>
                  <a:lnTo>
                    <a:pt x="82590" y="3515647"/>
                  </a:lnTo>
                  <a:lnTo>
                    <a:pt x="58442" y="3478891"/>
                  </a:lnTo>
                  <a:lnTo>
                    <a:pt x="38099" y="3439635"/>
                  </a:lnTo>
                  <a:lnTo>
                    <a:pt x="21822" y="3398141"/>
                  </a:lnTo>
                  <a:lnTo>
                    <a:pt x="9873" y="3354670"/>
                  </a:lnTo>
                  <a:lnTo>
                    <a:pt x="2511" y="3309484"/>
                  </a:lnTo>
                  <a:lnTo>
                    <a:pt x="0" y="3262842"/>
                  </a:lnTo>
                  <a:lnTo>
                    <a:pt x="0" y="428058"/>
                  </a:lnTo>
                  <a:close/>
                </a:path>
              </a:pathLst>
            </a:custGeom>
            <a:ln w="9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00535" y="10566655"/>
            <a:ext cx="1068705" cy="363855"/>
          </a:xfrm>
          <a:prstGeom prst="rect">
            <a:avLst/>
          </a:prstGeom>
          <a:ln w="3175">
            <a:solidFill>
              <a:srgbClr val="2E3748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55"/>
              </a:spcBef>
            </a:pPr>
            <a:r>
              <a:rPr sz="1200" spc="-10" dirty="0">
                <a:latin typeface="Verdana"/>
                <a:cs typeface="Verdana"/>
              </a:rPr>
              <a:t>FHIR-PYRATE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1041" y="10566655"/>
            <a:ext cx="1235075" cy="363855"/>
          </a:xfrm>
          <a:prstGeom prst="rect">
            <a:avLst/>
          </a:prstGeom>
          <a:ln w="3175">
            <a:solidFill>
              <a:srgbClr val="042433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25"/>
              </a:spcBef>
            </a:pPr>
            <a:r>
              <a:rPr sz="1200" spc="-10" dirty="0">
                <a:latin typeface="Verdana"/>
                <a:cs typeface="Verdana"/>
              </a:rPr>
              <a:t>FHIR-METRICS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80871" y="7829159"/>
            <a:ext cx="3719829" cy="2738120"/>
            <a:chOff x="880871" y="7829159"/>
            <a:chExt cx="3719829" cy="2738120"/>
          </a:xfrm>
        </p:grpSpPr>
        <p:sp>
          <p:nvSpPr>
            <p:cNvPr id="50" name="object 50"/>
            <p:cNvSpPr/>
            <p:nvPr/>
          </p:nvSpPr>
          <p:spPr>
            <a:xfrm>
              <a:off x="3289517" y="9895255"/>
              <a:ext cx="1311275" cy="36195"/>
            </a:xfrm>
            <a:custGeom>
              <a:avLst/>
              <a:gdLst/>
              <a:ahLst/>
              <a:cxnLst/>
              <a:rect l="l" t="t" r="r" b="b"/>
              <a:pathLst>
                <a:path w="1311275" h="36195">
                  <a:moveTo>
                    <a:pt x="1275084" y="0"/>
                  </a:moveTo>
                  <a:lnTo>
                    <a:pt x="1275084" y="36061"/>
                  </a:lnTo>
                  <a:lnTo>
                    <a:pt x="1302130" y="22538"/>
                  </a:lnTo>
                  <a:lnTo>
                    <a:pt x="1281094" y="22538"/>
                  </a:lnTo>
                  <a:lnTo>
                    <a:pt x="1281094" y="13522"/>
                  </a:lnTo>
                  <a:lnTo>
                    <a:pt x="1302130" y="13522"/>
                  </a:lnTo>
                  <a:lnTo>
                    <a:pt x="1275084" y="0"/>
                  </a:lnTo>
                  <a:close/>
                </a:path>
                <a:path w="1311275" h="36195">
                  <a:moveTo>
                    <a:pt x="1275084" y="13522"/>
                  </a:moveTo>
                  <a:lnTo>
                    <a:pt x="0" y="13522"/>
                  </a:lnTo>
                  <a:lnTo>
                    <a:pt x="0" y="22538"/>
                  </a:lnTo>
                  <a:lnTo>
                    <a:pt x="1275084" y="22538"/>
                  </a:lnTo>
                  <a:lnTo>
                    <a:pt x="1275084" y="13522"/>
                  </a:lnTo>
                  <a:close/>
                </a:path>
                <a:path w="1311275" h="36195">
                  <a:moveTo>
                    <a:pt x="1302130" y="13522"/>
                  </a:moveTo>
                  <a:lnTo>
                    <a:pt x="1281094" y="13522"/>
                  </a:lnTo>
                  <a:lnTo>
                    <a:pt x="1281094" y="22538"/>
                  </a:lnTo>
                  <a:lnTo>
                    <a:pt x="1302130" y="22538"/>
                  </a:lnTo>
                  <a:lnTo>
                    <a:pt x="1311145" y="18030"/>
                  </a:lnTo>
                  <a:lnTo>
                    <a:pt x="1302130" y="13522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871" y="9073884"/>
              <a:ext cx="871422" cy="5041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148" y="8754701"/>
              <a:ext cx="840878" cy="99458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334706" y="9770261"/>
              <a:ext cx="1294130" cy="796925"/>
            </a:xfrm>
            <a:custGeom>
              <a:avLst/>
              <a:gdLst/>
              <a:ahLst/>
              <a:cxnLst/>
              <a:rect l="l" t="t" r="r" b="b"/>
              <a:pathLst>
                <a:path w="1294130" h="796925">
                  <a:moveTo>
                    <a:pt x="602805" y="5562"/>
                  </a:moveTo>
                  <a:lnTo>
                    <a:pt x="595617" y="127"/>
                  </a:lnTo>
                  <a:lnTo>
                    <a:pt x="18135" y="764908"/>
                  </a:lnTo>
                  <a:lnTo>
                    <a:pt x="7340" y="756754"/>
                  </a:lnTo>
                  <a:lnTo>
                    <a:pt x="0" y="796404"/>
                  </a:lnTo>
                  <a:lnTo>
                    <a:pt x="36118" y="778484"/>
                  </a:lnTo>
                  <a:lnTo>
                    <a:pt x="31673" y="775131"/>
                  </a:lnTo>
                  <a:lnTo>
                    <a:pt x="25323" y="770343"/>
                  </a:lnTo>
                  <a:lnTo>
                    <a:pt x="602805" y="5562"/>
                  </a:lnTo>
                  <a:close/>
                </a:path>
                <a:path w="1294130" h="796925">
                  <a:moveTo>
                    <a:pt x="1293609" y="796404"/>
                  </a:moveTo>
                  <a:lnTo>
                    <a:pt x="1289037" y="775944"/>
                  </a:lnTo>
                  <a:lnTo>
                    <a:pt x="1284820" y="757047"/>
                  </a:lnTo>
                  <a:lnTo>
                    <a:pt x="1274330" y="765594"/>
                  </a:lnTo>
                  <a:lnTo>
                    <a:pt x="650913" y="0"/>
                  </a:lnTo>
                  <a:lnTo>
                    <a:pt x="643928" y="5702"/>
                  </a:lnTo>
                  <a:lnTo>
                    <a:pt x="1267345" y="771283"/>
                  </a:lnTo>
                  <a:lnTo>
                    <a:pt x="1256855" y="779818"/>
                  </a:lnTo>
                  <a:lnTo>
                    <a:pt x="1293609" y="796404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48053" y="7833921"/>
              <a:ext cx="1600835" cy="406400"/>
            </a:xfrm>
            <a:custGeom>
              <a:avLst/>
              <a:gdLst/>
              <a:ahLst/>
              <a:cxnLst/>
              <a:rect l="l" t="t" r="r" b="b"/>
              <a:pathLst>
                <a:path w="1600835" h="406400">
                  <a:moveTo>
                    <a:pt x="1600532" y="0"/>
                  </a:moveTo>
                  <a:lnTo>
                    <a:pt x="0" y="0"/>
                  </a:lnTo>
                  <a:lnTo>
                    <a:pt x="0" y="406042"/>
                  </a:lnTo>
                  <a:lnTo>
                    <a:pt x="1600532" y="406042"/>
                  </a:lnTo>
                  <a:lnTo>
                    <a:pt x="1600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48053" y="7833921"/>
              <a:ext cx="1600835" cy="406400"/>
            </a:xfrm>
            <a:custGeom>
              <a:avLst/>
              <a:gdLst/>
              <a:ahLst/>
              <a:cxnLst/>
              <a:rect l="l" t="t" r="r" b="b"/>
              <a:pathLst>
                <a:path w="1600835" h="406400">
                  <a:moveTo>
                    <a:pt x="0" y="0"/>
                  </a:moveTo>
                  <a:lnTo>
                    <a:pt x="1600532" y="0"/>
                  </a:lnTo>
                  <a:lnTo>
                    <a:pt x="1600532" y="406044"/>
                  </a:lnTo>
                  <a:lnTo>
                    <a:pt x="0" y="406044"/>
                  </a:lnTo>
                  <a:lnTo>
                    <a:pt x="0" y="0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328189" y="7947682"/>
            <a:ext cx="14401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Accessibillity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25313" y="9674290"/>
            <a:ext cx="5378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0" dirty="0">
                <a:latin typeface="Verdana"/>
                <a:cs typeface="Verdana"/>
              </a:rPr>
              <a:t>Export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216207" y="8063069"/>
            <a:ext cx="3649345" cy="3700779"/>
            <a:chOff x="5216207" y="8063069"/>
            <a:chExt cx="3649345" cy="3700779"/>
          </a:xfrm>
        </p:grpSpPr>
        <p:sp>
          <p:nvSpPr>
            <p:cNvPr id="59" name="object 59"/>
            <p:cNvSpPr/>
            <p:nvPr/>
          </p:nvSpPr>
          <p:spPr>
            <a:xfrm>
              <a:off x="6291916" y="8067832"/>
              <a:ext cx="2568575" cy="3691254"/>
            </a:xfrm>
            <a:custGeom>
              <a:avLst/>
              <a:gdLst/>
              <a:ahLst/>
              <a:cxnLst/>
              <a:rect l="l" t="t" r="r" b="b"/>
              <a:pathLst>
                <a:path w="2568575" h="3691254">
                  <a:moveTo>
                    <a:pt x="0" y="428058"/>
                  </a:moveTo>
                  <a:lnTo>
                    <a:pt x="2511" y="381416"/>
                  </a:lnTo>
                  <a:lnTo>
                    <a:pt x="9873" y="336229"/>
                  </a:lnTo>
                  <a:lnTo>
                    <a:pt x="21822" y="292758"/>
                  </a:lnTo>
                  <a:lnTo>
                    <a:pt x="38099" y="251264"/>
                  </a:lnTo>
                  <a:lnTo>
                    <a:pt x="58442" y="212008"/>
                  </a:lnTo>
                  <a:lnTo>
                    <a:pt x="82590" y="175252"/>
                  </a:lnTo>
                  <a:lnTo>
                    <a:pt x="110282" y="141256"/>
                  </a:lnTo>
                  <a:lnTo>
                    <a:pt x="141256" y="110282"/>
                  </a:lnTo>
                  <a:lnTo>
                    <a:pt x="175252" y="82590"/>
                  </a:lnTo>
                  <a:lnTo>
                    <a:pt x="212009" y="58442"/>
                  </a:lnTo>
                  <a:lnTo>
                    <a:pt x="251264" y="38099"/>
                  </a:lnTo>
                  <a:lnTo>
                    <a:pt x="292758" y="21822"/>
                  </a:lnTo>
                  <a:lnTo>
                    <a:pt x="336229" y="9873"/>
                  </a:lnTo>
                  <a:lnTo>
                    <a:pt x="381416" y="2511"/>
                  </a:lnTo>
                  <a:lnTo>
                    <a:pt x="428058" y="0"/>
                  </a:lnTo>
                  <a:lnTo>
                    <a:pt x="2140235" y="0"/>
                  </a:lnTo>
                  <a:lnTo>
                    <a:pt x="2186877" y="2511"/>
                  </a:lnTo>
                  <a:lnTo>
                    <a:pt x="2232064" y="9873"/>
                  </a:lnTo>
                  <a:lnTo>
                    <a:pt x="2275535" y="21822"/>
                  </a:lnTo>
                  <a:lnTo>
                    <a:pt x="2317029" y="38099"/>
                  </a:lnTo>
                  <a:lnTo>
                    <a:pt x="2356284" y="58442"/>
                  </a:lnTo>
                  <a:lnTo>
                    <a:pt x="2393041" y="82590"/>
                  </a:lnTo>
                  <a:lnTo>
                    <a:pt x="2427037" y="110282"/>
                  </a:lnTo>
                  <a:lnTo>
                    <a:pt x="2458011" y="141256"/>
                  </a:lnTo>
                  <a:lnTo>
                    <a:pt x="2485703" y="175252"/>
                  </a:lnTo>
                  <a:lnTo>
                    <a:pt x="2509851" y="212008"/>
                  </a:lnTo>
                  <a:lnTo>
                    <a:pt x="2530194" y="251264"/>
                  </a:lnTo>
                  <a:lnTo>
                    <a:pt x="2546471" y="292758"/>
                  </a:lnTo>
                  <a:lnTo>
                    <a:pt x="2558420" y="336229"/>
                  </a:lnTo>
                  <a:lnTo>
                    <a:pt x="2565782" y="381416"/>
                  </a:lnTo>
                  <a:lnTo>
                    <a:pt x="2568293" y="428058"/>
                  </a:lnTo>
                  <a:lnTo>
                    <a:pt x="2568293" y="3262842"/>
                  </a:lnTo>
                  <a:lnTo>
                    <a:pt x="2565782" y="3309484"/>
                  </a:lnTo>
                  <a:lnTo>
                    <a:pt x="2558420" y="3354670"/>
                  </a:lnTo>
                  <a:lnTo>
                    <a:pt x="2546471" y="3398141"/>
                  </a:lnTo>
                  <a:lnTo>
                    <a:pt x="2530194" y="3439635"/>
                  </a:lnTo>
                  <a:lnTo>
                    <a:pt x="2509851" y="3478891"/>
                  </a:lnTo>
                  <a:lnTo>
                    <a:pt x="2485703" y="3515647"/>
                  </a:lnTo>
                  <a:lnTo>
                    <a:pt x="2458011" y="3549643"/>
                  </a:lnTo>
                  <a:lnTo>
                    <a:pt x="2427037" y="3580618"/>
                  </a:lnTo>
                  <a:lnTo>
                    <a:pt x="2393041" y="3608310"/>
                  </a:lnTo>
                  <a:lnTo>
                    <a:pt x="2356284" y="3632457"/>
                  </a:lnTo>
                  <a:lnTo>
                    <a:pt x="2317029" y="3652800"/>
                  </a:lnTo>
                  <a:lnTo>
                    <a:pt x="2275535" y="3669077"/>
                  </a:lnTo>
                  <a:lnTo>
                    <a:pt x="2232064" y="3681027"/>
                  </a:lnTo>
                  <a:lnTo>
                    <a:pt x="2186877" y="3688388"/>
                  </a:lnTo>
                  <a:lnTo>
                    <a:pt x="2140235" y="3690900"/>
                  </a:lnTo>
                  <a:lnTo>
                    <a:pt x="428058" y="3690900"/>
                  </a:lnTo>
                  <a:lnTo>
                    <a:pt x="381416" y="3688388"/>
                  </a:lnTo>
                  <a:lnTo>
                    <a:pt x="336229" y="3681027"/>
                  </a:lnTo>
                  <a:lnTo>
                    <a:pt x="292758" y="3669077"/>
                  </a:lnTo>
                  <a:lnTo>
                    <a:pt x="251264" y="3652800"/>
                  </a:lnTo>
                  <a:lnTo>
                    <a:pt x="212009" y="3632457"/>
                  </a:lnTo>
                  <a:lnTo>
                    <a:pt x="175252" y="3608310"/>
                  </a:lnTo>
                  <a:lnTo>
                    <a:pt x="141256" y="3580618"/>
                  </a:lnTo>
                  <a:lnTo>
                    <a:pt x="110282" y="3549643"/>
                  </a:lnTo>
                  <a:lnTo>
                    <a:pt x="82590" y="3515647"/>
                  </a:lnTo>
                  <a:lnTo>
                    <a:pt x="58442" y="3478891"/>
                  </a:lnTo>
                  <a:lnTo>
                    <a:pt x="38099" y="3439635"/>
                  </a:lnTo>
                  <a:lnTo>
                    <a:pt x="21822" y="3398141"/>
                  </a:lnTo>
                  <a:lnTo>
                    <a:pt x="9873" y="3354670"/>
                  </a:lnTo>
                  <a:lnTo>
                    <a:pt x="2511" y="3309484"/>
                  </a:lnTo>
                  <a:lnTo>
                    <a:pt x="0" y="3262842"/>
                  </a:lnTo>
                  <a:lnTo>
                    <a:pt x="0" y="428058"/>
                  </a:lnTo>
                  <a:close/>
                </a:path>
              </a:pathLst>
            </a:custGeom>
            <a:ln w="9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16207" y="9895255"/>
              <a:ext cx="998855" cy="36195"/>
            </a:xfrm>
            <a:custGeom>
              <a:avLst/>
              <a:gdLst/>
              <a:ahLst/>
              <a:cxnLst/>
              <a:rect l="l" t="t" r="r" b="b"/>
              <a:pathLst>
                <a:path w="998854" h="36195">
                  <a:moveTo>
                    <a:pt x="962530" y="0"/>
                  </a:moveTo>
                  <a:lnTo>
                    <a:pt x="962530" y="36061"/>
                  </a:lnTo>
                  <a:lnTo>
                    <a:pt x="989576" y="22538"/>
                  </a:lnTo>
                  <a:lnTo>
                    <a:pt x="968541" y="22538"/>
                  </a:lnTo>
                  <a:lnTo>
                    <a:pt x="968541" y="13522"/>
                  </a:lnTo>
                  <a:lnTo>
                    <a:pt x="989576" y="13522"/>
                  </a:lnTo>
                  <a:lnTo>
                    <a:pt x="962530" y="0"/>
                  </a:lnTo>
                  <a:close/>
                </a:path>
                <a:path w="998854" h="36195">
                  <a:moveTo>
                    <a:pt x="962530" y="13522"/>
                  </a:moveTo>
                  <a:lnTo>
                    <a:pt x="0" y="13522"/>
                  </a:lnTo>
                  <a:lnTo>
                    <a:pt x="0" y="22538"/>
                  </a:lnTo>
                  <a:lnTo>
                    <a:pt x="962530" y="22538"/>
                  </a:lnTo>
                  <a:lnTo>
                    <a:pt x="962530" y="13522"/>
                  </a:lnTo>
                  <a:close/>
                </a:path>
                <a:path w="998854" h="36195">
                  <a:moveTo>
                    <a:pt x="989576" y="13522"/>
                  </a:moveTo>
                  <a:lnTo>
                    <a:pt x="968541" y="13522"/>
                  </a:lnTo>
                  <a:lnTo>
                    <a:pt x="968541" y="22538"/>
                  </a:lnTo>
                  <a:lnTo>
                    <a:pt x="989576" y="22538"/>
                  </a:lnTo>
                  <a:lnTo>
                    <a:pt x="998592" y="18030"/>
                  </a:lnTo>
                  <a:lnTo>
                    <a:pt x="989576" y="13522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314035" y="9677175"/>
            <a:ext cx="78803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0" dirty="0">
                <a:latin typeface="Verdana"/>
                <a:cs typeface="Verdana"/>
              </a:rPr>
              <a:t>Discovery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360791" y="8063069"/>
            <a:ext cx="6317615" cy="3556635"/>
            <a:chOff x="6360791" y="8063069"/>
            <a:chExt cx="6317615" cy="3556635"/>
          </a:xfrm>
        </p:grpSpPr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0791" y="8656333"/>
              <a:ext cx="2431655" cy="202018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857653" y="8631224"/>
              <a:ext cx="3375025" cy="2426970"/>
            </a:xfrm>
            <a:custGeom>
              <a:avLst/>
              <a:gdLst/>
              <a:ahLst/>
              <a:cxnLst/>
              <a:rect l="l" t="t" r="r" b="b"/>
              <a:pathLst>
                <a:path w="3375025" h="2426970">
                  <a:moveTo>
                    <a:pt x="1648815" y="0"/>
                  </a:moveTo>
                  <a:lnTo>
                    <a:pt x="1609280" y="7924"/>
                  </a:lnTo>
                  <a:lnTo>
                    <a:pt x="1617599" y="18592"/>
                  </a:lnTo>
                  <a:lnTo>
                    <a:pt x="28232" y="1256347"/>
                  </a:lnTo>
                  <a:lnTo>
                    <a:pt x="19926" y="1245679"/>
                  </a:lnTo>
                  <a:lnTo>
                    <a:pt x="2552" y="1282065"/>
                  </a:lnTo>
                  <a:lnTo>
                    <a:pt x="42075" y="1274140"/>
                  </a:lnTo>
                  <a:lnTo>
                    <a:pt x="36652" y="1267155"/>
                  </a:lnTo>
                  <a:lnTo>
                    <a:pt x="33769" y="1263459"/>
                  </a:lnTo>
                  <a:lnTo>
                    <a:pt x="1623136" y="25704"/>
                  </a:lnTo>
                  <a:lnTo>
                    <a:pt x="1631442" y="36372"/>
                  </a:lnTo>
                  <a:lnTo>
                    <a:pt x="1641690" y="14909"/>
                  </a:lnTo>
                  <a:lnTo>
                    <a:pt x="1648815" y="0"/>
                  </a:lnTo>
                  <a:close/>
                </a:path>
                <a:path w="3375025" h="2426970">
                  <a:moveTo>
                    <a:pt x="1658632" y="2426703"/>
                  </a:moveTo>
                  <a:lnTo>
                    <a:pt x="1651266" y="2413406"/>
                  </a:lnTo>
                  <a:lnTo>
                    <a:pt x="1639125" y="2391435"/>
                  </a:lnTo>
                  <a:lnTo>
                    <a:pt x="1631467" y="2402573"/>
                  </a:lnTo>
                  <a:lnTo>
                    <a:pt x="5105" y="1284947"/>
                  </a:lnTo>
                  <a:lnTo>
                    <a:pt x="0" y="1292390"/>
                  </a:lnTo>
                  <a:lnTo>
                    <a:pt x="1626362" y="2410002"/>
                  </a:lnTo>
                  <a:lnTo>
                    <a:pt x="1618703" y="2421153"/>
                  </a:lnTo>
                  <a:lnTo>
                    <a:pt x="1658632" y="2426703"/>
                  </a:lnTo>
                  <a:close/>
                </a:path>
                <a:path w="3375025" h="2426970">
                  <a:moveTo>
                    <a:pt x="2894622" y="598309"/>
                  </a:moveTo>
                  <a:lnTo>
                    <a:pt x="2891625" y="592302"/>
                  </a:lnTo>
                  <a:lnTo>
                    <a:pt x="2876600" y="562254"/>
                  </a:lnTo>
                  <a:lnTo>
                    <a:pt x="2858566" y="598309"/>
                  </a:lnTo>
                  <a:lnTo>
                    <a:pt x="2872092" y="598309"/>
                  </a:lnTo>
                  <a:lnTo>
                    <a:pt x="2872092" y="1911769"/>
                  </a:lnTo>
                  <a:lnTo>
                    <a:pt x="2858566" y="1911769"/>
                  </a:lnTo>
                  <a:lnTo>
                    <a:pt x="2876600" y="1947837"/>
                  </a:lnTo>
                  <a:lnTo>
                    <a:pt x="2891625" y="1917788"/>
                  </a:lnTo>
                  <a:lnTo>
                    <a:pt x="2894622" y="1911769"/>
                  </a:lnTo>
                  <a:lnTo>
                    <a:pt x="2881109" y="1911769"/>
                  </a:lnTo>
                  <a:lnTo>
                    <a:pt x="2881109" y="598309"/>
                  </a:lnTo>
                  <a:lnTo>
                    <a:pt x="2894622" y="598309"/>
                  </a:lnTo>
                  <a:close/>
                </a:path>
                <a:path w="3375025" h="2426970">
                  <a:moveTo>
                    <a:pt x="3374491" y="1254582"/>
                  </a:moveTo>
                  <a:lnTo>
                    <a:pt x="3365474" y="1250073"/>
                  </a:lnTo>
                  <a:lnTo>
                    <a:pt x="3338423" y="1236548"/>
                  </a:lnTo>
                  <a:lnTo>
                    <a:pt x="3338423" y="1250073"/>
                  </a:lnTo>
                  <a:lnTo>
                    <a:pt x="3093745" y="1250073"/>
                  </a:lnTo>
                  <a:lnTo>
                    <a:pt x="3093745" y="1259090"/>
                  </a:lnTo>
                  <a:lnTo>
                    <a:pt x="3338423" y="1259090"/>
                  </a:lnTo>
                  <a:lnTo>
                    <a:pt x="3338423" y="1272616"/>
                  </a:lnTo>
                  <a:lnTo>
                    <a:pt x="3365474" y="1259090"/>
                  </a:lnTo>
                  <a:lnTo>
                    <a:pt x="3374491" y="1254582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795282" y="10758217"/>
              <a:ext cx="1878330" cy="856615"/>
            </a:xfrm>
            <a:custGeom>
              <a:avLst/>
              <a:gdLst/>
              <a:ahLst/>
              <a:cxnLst/>
              <a:rect l="l" t="t" r="r" b="b"/>
              <a:pathLst>
                <a:path w="1878329" h="856615">
                  <a:moveTo>
                    <a:pt x="0" y="142694"/>
                  </a:moveTo>
                  <a:lnTo>
                    <a:pt x="7274" y="97592"/>
                  </a:lnTo>
                  <a:lnTo>
                    <a:pt x="27531" y="58421"/>
                  </a:lnTo>
                  <a:lnTo>
                    <a:pt x="58421" y="27531"/>
                  </a:lnTo>
                  <a:lnTo>
                    <a:pt x="97592" y="7274"/>
                  </a:lnTo>
                  <a:lnTo>
                    <a:pt x="142694" y="0"/>
                  </a:lnTo>
                  <a:lnTo>
                    <a:pt x="1735256" y="0"/>
                  </a:lnTo>
                  <a:lnTo>
                    <a:pt x="1780359" y="7274"/>
                  </a:lnTo>
                  <a:lnTo>
                    <a:pt x="1819530" y="27531"/>
                  </a:lnTo>
                  <a:lnTo>
                    <a:pt x="1850419" y="58421"/>
                  </a:lnTo>
                  <a:lnTo>
                    <a:pt x="1870676" y="97592"/>
                  </a:lnTo>
                  <a:lnTo>
                    <a:pt x="1877951" y="142694"/>
                  </a:lnTo>
                  <a:lnTo>
                    <a:pt x="1877951" y="713454"/>
                  </a:lnTo>
                  <a:lnTo>
                    <a:pt x="1870676" y="758556"/>
                  </a:lnTo>
                  <a:lnTo>
                    <a:pt x="1850419" y="797727"/>
                  </a:lnTo>
                  <a:lnTo>
                    <a:pt x="1819530" y="828617"/>
                  </a:lnTo>
                  <a:lnTo>
                    <a:pt x="1780359" y="848874"/>
                  </a:lnTo>
                  <a:lnTo>
                    <a:pt x="1735256" y="856148"/>
                  </a:lnTo>
                  <a:lnTo>
                    <a:pt x="142694" y="856148"/>
                  </a:lnTo>
                  <a:lnTo>
                    <a:pt x="97592" y="848874"/>
                  </a:lnTo>
                  <a:lnTo>
                    <a:pt x="58421" y="828617"/>
                  </a:lnTo>
                  <a:lnTo>
                    <a:pt x="27531" y="797727"/>
                  </a:lnTo>
                  <a:lnTo>
                    <a:pt x="7274" y="758556"/>
                  </a:lnTo>
                  <a:lnTo>
                    <a:pt x="0" y="713454"/>
                  </a:lnTo>
                  <a:lnTo>
                    <a:pt x="0" y="142694"/>
                  </a:lnTo>
                  <a:close/>
                </a:path>
              </a:pathLst>
            </a:custGeom>
            <a:ln w="9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795282" y="8067832"/>
              <a:ext cx="1878330" cy="894080"/>
            </a:xfrm>
            <a:custGeom>
              <a:avLst/>
              <a:gdLst/>
              <a:ahLst/>
              <a:cxnLst/>
              <a:rect l="l" t="t" r="r" b="b"/>
              <a:pathLst>
                <a:path w="1878329" h="894079">
                  <a:moveTo>
                    <a:pt x="0" y="148979"/>
                  </a:moveTo>
                  <a:lnTo>
                    <a:pt x="7595" y="101890"/>
                  </a:lnTo>
                  <a:lnTo>
                    <a:pt x="28744" y="60994"/>
                  </a:lnTo>
                  <a:lnTo>
                    <a:pt x="60994" y="28744"/>
                  </a:lnTo>
                  <a:lnTo>
                    <a:pt x="101890" y="7595"/>
                  </a:lnTo>
                  <a:lnTo>
                    <a:pt x="148979" y="0"/>
                  </a:lnTo>
                  <a:lnTo>
                    <a:pt x="1728972" y="0"/>
                  </a:lnTo>
                  <a:lnTo>
                    <a:pt x="1776061" y="7595"/>
                  </a:lnTo>
                  <a:lnTo>
                    <a:pt x="1816957" y="28744"/>
                  </a:lnTo>
                  <a:lnTo>
                    <a:pt x="1849207" y="60994"/>
                  </a:lnTo>
                  <a:lnTo>
                    <a:pt x="1870356" y="101890"/>
                  </a:lnTo>
                  <a:lnTo>
                    <a:pt x="1877951" y="148979"/>
                  </a:lnTo>
                  <a:lnTo>
                    <a:pt x="1877951" y="744877"/>
                  </a:lnTo>
                  <a:lnTo>
                    <a:pt x="1870356" y="791967"/>
                  </a:lnTo>
                  <a:lnTo>
                    <a:pt x="1849207" y="832863"/>
                  </a:lnTo>
                  <a:lnTo>
                    <a:pt x="1816957" y="865113"/>
                  </a:lnTo>
                  <a:lnTo>
                    <a:pt x="1776061" y="886262"/>
                  </a:lnTo>
                  <a:lnTo>
                    <a:pt x="1728972" y="893857"/>
                  </a:lnTo>
                  <a:lnTo>
                    <a:pt x="148979" y="893857"/>
                  </a:lnTo>
                  <a:lnTo>
                    <a:pt x="101890" y="886262"/>
                  </a:lnTo>
                  <a:lnTo>
                    <a:pt x="60994" y="865113"/>
                  </a:lnTo>
                  <a:lnTo>
                    <a:pt x="28744" y="832863"/>
                  </a:lnTo>
                  <a:lnTo>
                    <a:pt x="7595" y="791967"/>
                  </a:lnTo>
                  <a:lnTo>
                    <a:pt x="0" y="744877"/>
                  </a:lnTo>
                  <a:lnTo>
                    <a:pt x="0" y="148979"/>
                  </a:lnTo>
                  <a:close/>
                </a:path>
              </a:pathLst>
            </a:custGeom>
            <a:ln w="9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524444" y="10985355"/>
            <a:ext cx="2077085" cy="234315"/>
          </a:xfrm>
          <a:prstGeom prst="rect">
            <a:avLst/>
          </a:prstGeom>
          <a:ln w="3175">
            <a:solidFill>
              <a:srgbClr val="04243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75"/>
              </a:spcBef>
            </a:pPr>
            <a:r>
              <a:rPr sz="1200" dirty="0">
                <a:latin typeface="Verdana"/>
                <a:cs typeface="Verdana"/>
              </a:rPr>
              <a:t>BPMN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individual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pathways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071276" y="8227035"/>
            <a:ext cx="1258570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1640" marR="5080" indent="-409575"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Verdana"/>
                <a:cs typeface="Verdana"/>
              </a:rPr>
              <a:t>Melanoma </a:t>
            </a:r>
            <a:r>
              <a:rPr sz="1900" spc="-25" dirty="0">
                <a:latin typeface="Verdana"/>
                <a:cs typeface="Verdana"/>
              </a:rPr>
              <a:t>SOP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81115" y="10868155"/>
            <a:ext cx="131635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Verdana"/>
                <a:cs typeface="Verdana"/>
              </a:rPr>
              <a:t>Consensus Pathway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264973" y="8817490"/>
            <a:ext cx="1009015" cy="2044700"/>
            <a:chOff x="12264973" y="8817490"/>
            <a:chExt cx="1009015" cy="2044700"/>
          </a:xfrm>
        </p:grpSpPr>
        <p:sp>
          <p:nvSpPr>
            <p:cNvPr id="71" name="object 71"/>
            <p:cNvSpPr/>
            <p:nvPr/>
          </p:nvSpPr>
          <p:spPr>
            <a:xfrm>
              <a:off x="12264962" y="9868242"/>
              <a:ext cx="592455" cy="36195"/>
            </a:xfrm>
            <a:custGeom>
              <a:avLst/>
              <a:gdLst/>
              <a:ahLst/>
              <a:cxnLst/>
              <a:rect l="l" t="t" r="r" b="b"/>
              <a:pathLst>
                <a:path w="592454" h="36195">
                  <a:moveTo>
                    <a:pt x="280746" y="18034"/>
                  </a:moveTo>
                  <a:lnTo>
                    <a:pt x="271729" y="13525"/>
                  </a:lnTo>
                  <a:lnTo>
                    <a:pt x="244690" y="0"/>
                  </a:lnTo>
                  <a:lnTo>
                    <a:pt x="244690" y="13525"/>
                  </a:lnTo>
                  <a:lnTo>
                    <a:pt x="0" y="13525"/>
                  </a:lnTo>
                  <a:lnTo>
                    <a:pt x="0" y="22529"/>
                  </a:lnTo>
                  <a:lnTo>
                    <a:pt x="244690" y="22529"/>
                  </a:lnTo>
                  <a:lnTo>
                    <a:pt x="244690" y="36055"/>
                  </a:lnTo>
                  <a:lnTo>
                    <a:pt x="271729" y="22529"/>
                  </a:lnTo>
                  <a:lnTo>
                    <a:pt x="280746" y="18034"/>
                  </a:lnTo>
                  <a:close/>
                </a:path>
                <a:path w="592454" h="36195">
                  <a:moveTo>
                    <a:pt x="591959" y="18034"/>
                  </a:moveTo>
                  <a:lnTo>
                    <a:pt x="582942" y="13525"/>
                  </a:lnTo>
                  <a:lnTo>
                    <a:pt x="555904" y="0"/>
                  </a:lnTo>
                  <a:lnTo>
                    <a:pt x="555904" y="13525"/>
                  </a:lnTo>
                  <a:lnTo>
                    <a:pt x="311226" y="13525"/>
                  </a:lnTo>
                  <a:lnTo>
                    <a:pt x="311226" y="22529"/>
                  </a:lnTo>
                  <a:lnTo>
                    <a:pt x="555904" y="22529"/>
                  </a:lnTo>
                  <a:lnTo>
                    <a:pt x="555904" y="36055"/>
                  </a:lnTo>
                  <a:lnTo>
                    <a:pt x="582942" y="22529"/>
                  </a:lnTo>
                  <a:lnTo>
                    <a:pt x="591959" y="18034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981238" y="8822252"/>
              <a:ext cx="288290" cy="2035175"/>
            </a:xfrm>
            <a:custGeom>
              <a:avLst/>
              <a:gdLst/>
              <a:ahLst/>
              <a:cxnLst/>
              <a:rect l="l" t="t" r="r" b="b"/>
              <a:pathLst>
                <a:path w="288290" h="2035175">
                  <a:moveTo>
                    <a:pt x="47989" y="2034772"/>
                  </a:moveTo>
                  <a:lnTo>
                    <a:pt x="29310" y="2031000"/>
                  </a:lnTo>
                  <a:lnTo>
                    <a:pt x="14055" y="2020716"/>
                  </a:lnTo>
                  <a:lnTo>
                    <a:pt x="3771" y="2005462"/>
                  </a:lnTo>
                  <a:lnTo>
                    <a:pt x="0" y="1986782"/>
                  </a:lnTo>
                  <a:lnTo>
                    <a:pt x="0" y="47989"/>
                  </a:lnTo>
                  <a:lnTo>
                    <a:pt x="3771" y="29309"/>
                  </a:lnTo>
                  <a:lnTo>
                    <a:pt x="14055" y="14055"/>
                  </a:lnTo>
                  <a:lnTo>
                    <a:pt x="29310" y="3771"/>
                  </a:lnTo>
                  <a:lnTo>
                    <a:pt x="47989" y="0"/>
                  </a:lnTo>
                  <a:lnTo>
                    <a:pt x="239944" y="0"/>
                  </a:lnTo>
                  <a:lnTo>
                    <a:pt x="258624" y="3771"/>
                  </a:lnTo>
                  <a:lnTo>
                    <a:pt x="273878" y="14055"/>
                  </a:lnTo>
                  <a:lnTo>
                    <a:pt x="284163" y="29309"/>
                  </a:lnTo>
                  <a:lnTo>
                    <a:pt x="287934" y="47989"/>
                  </a:lnTo>
                  <a:lnTo>
                    <a:pt x="287934" y="1986782"/>
                  </a:lnTo>
                  <a:lnTo>
                    <a:pt x="284163" y="2005462"/>
                  </a:lnTo>
                  <a:lnTo>
                    <a:pt x="273878" y="2020716"/>
                  </a:lnTo>
                  <a:lnTo>
                    <a:pt x="258624" y="2031000"/>
                  </a:lnTo>
                  <a:lnTo>
                    <a:pt x="239944" y="2034772"/>
                  </a:lnTo>
                  <a:lnTo>
                    <a:pt x="47989" y="2034772"/>
                  </a:lnTo>
                  <a:close/>
                </a:path>
              </a:pathLst>
            </a:custGeom>
            <a:ln w="9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3025756" y="9158801"/>
            <a:ext cx="215900" cy="1359535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Verdana"/>
                <a:cs typeface="Verdana"/>
              </a:rPr>
              <a:t>Decision</a:t>
            </a:r>
            <a:r>
              <a:rPr sz="1200" spc="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Support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967128" y="7945173"/>
            <a:ext cx="1205865" cy="245745"/>
            <a:chOff x="6967128" y="7945173"/>
            <a:chExt cx="1205865" cy="245745"/>
          </a:xfrm>
        </p:grpSpPr>
        <p:sp>
          <p:nvSpPr>
            <p:cNvPr id="75" name="object 75"/>
            <p:cNvSpPr/>
            <p:nvPr/>
          </p:nvSpPr>
          <p:spPr>
            <a:xfrm>
              <a:off x="6971891" y="7949936"/>
              <a:ext cx="1196340" cy="236220"/>
            </a:xfrm>
            <a:custGeom>
              <a:avLst/>
              <a:gdLst/>
              <a:ahLst/>
              <a:cxnLst/>
              <a:rect l="l" t="t" r="r" b="b"/>
              <a:pathLst>
                <a:path w="1196340" h="236220">
                  <a:moveTo>
                    <a:pt x="1196257" y="0"/>
                  </a:moveTo>
                  <a:lnTo>
                    <a:pt x="0" y="0"/>
                  </a:lnTo>
                  <a:lnTo>
                    <a:pt x="0" y="235797"/>
                  </a:lnTo>
                  <a:lnTo>
                    <a:pt x="1196257" y="235797"/>
                  </a:lnTo>
                  <a:lnTo>
                    <a:pt x="1196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71891" y="7949936"/>
              <a:ext cx="1196340" cy="236220"/>
            </a:xfrm>
            <a:custGeom>
              <a:avLst/>
              <a:gdLst/>
              <a:ahLst/>
              <a:cxnLst/>
              <a:rect l="l" t="t" r="r" b="b"/>
              <a:pathLst>
                <a:path w="1196340" h="236220">
                  <a:moveTo>
                    <a:pt x="0" y="0"/>
                  </a:moveTo>
                  <a:lnTo>
                    <a:pt x="1196251" y="0"/>
                  </a:lnTo>
                  <a:lnTo>
                    <a:pt x="1196251" y="235801"/>
                  </a:lnTo>
                  <a:lnTo>
                    <a:pt x="0" y="235801"/>
                  </a:lnTo>
                  <a:lnTo>
                    <a:pt x="0" y="0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002464" y="7964991"/>
            <a:ext cx="114427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Verdana"/>
                <a:cs typeface="Verdana"/>
              </a:rPr>
              <a:t>Log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extraction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 rot="19320000">
            <a:off x="9209438" y="8968886"/>
            <a:ext cx="727049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10" dirty="0">
                <a:latin typeface="Verdana"/>
                <a:cs typeface="Verdana"/>
              </a:rPr>
              <a:t>Com</a:t>
            </a:r>
            <a:r>
              <a:rPr sz="1800" spc="-15" baseline="2314" dirty="0">
                <a:latin typeface="Verdana"/>
                <a:cs typeface="Verdana"/>
              </a:rPr>
              <a:t>pare</a:t>
            </a:r>
            <a:endParaRPr sz="1800" baseline="2314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 rot="2100000">
            <a:off x="9419689" y="10694066"/>
            <a:ext cx="555981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10" dirty="0">
                <a:latin typeface="Verdana"/>
                <a:cs typeface="Verdana"/>
              </a:rPr>
              <a:t>HMMs/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 rot="2100000">
            <a:off x="9315342" y="10832935"/>
            <a:ext cx="509863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10" dirty="0">
                <a:latin typeface="Verdana"/>
                <a:cs typeface="Verdana"/>
              </a:rPr>
              <a:t>VPAEs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461099" y="9478528"/>
            <a:ext cx="215900" cy="732790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latin typeface="Verdana"/>
                <a:cs typeface="Verdana"/>
              </a:rPr>
              <a:t>Compare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8423767" y="10540480"/>
            <a:ext cx="410845" cy="222250"/>
            <a:chOff x="8423767" y="10540480"/>
            <a:chExt cx="410845" cy="222250"/>
          </a:xfrm>
        </p:grpSpPr>
        <p:sp>
          <p:nvSpPr>
            <p:cNvPr id="83" name="object 83"/>
            <p:cNvSpPr/>
            <p:nvPr/>
          </p:nvSpPr>
          <p:spPr>
            <a:xfrm>
              <a:off x="8428275" y="10544988"/>
              <a:ext cx="401955" cy="213360"/>
            </a:xfrm>
            <a:custGeom>
              <a:avLst/>
              <a:gdLst/>
              <a:ahLst/>
              <a:cxnLst/>
              <a:rect l="l" t="t" r="r" b="b"/>
              <a:pathLst>
                <a:path w="401954" h="213359">
                  <a:moveTo>
                    <a:pt x="401456" y="0"/>
                  </a:moveTo>
                  <a:lnTo>
                    <a:pt x="0" y="0"/>
                  </a:lnTo>
                  <a:lnTo>
                    <a:pt x="0" y="213229"/>
                  </a:lnTo>
                  <a:lnTo>
                    <a:pt x="401456" y="213229"/>
                  </a:lnTo>
                  <a:lnTo>
                    <a:pt x="401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28275" y="10544988"/>
              <a:ext cx="401955" cy="213360"/>
            </a:xfrm>
            <a:custGeom>
              <a:avLst/>
              <a:gdLst/>
              <a:ahLst/>
              <a:cxnLst/>
              <a:rect l="l" t="t" r="r" b="b"/>
              <a:pathLst>
                <a:path w="401954" h="213359">
                  <a:moveTo>
                    <a:pt x="0" y="0"/>
                  </a:moveTo>
                  <a:lnTo>
                    <a:pt x="401461" y="0"/>
                  </a:lnTo>
                  <a:lnTo>
                    <a:pt x="401461" y="213226"/>
                  </a:lnTo>
                  <a:lnTo>
                    <a:pt x="0" y="213226"/>
                  </a:lnTo>
                  <a:lnTo>
                    <a:pt x="0" y="0"/>
                  </a:lnTo>
                  <a:close/>
                </a:path>
              </a:pathLst>
            </a:custGeom>
            <a:ln w="90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Courier New</vt:lpstr>
      <vt:lpstr>Trebuchet MS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Jagan Nath</cp:lastModifiedBy>
  <cp:revision>1</cp:revision>
  <dcterms:created xsi:type="dcterms:W3CDTF">2025-01-02T10:40:25Z</dcterms:created>
  <dcterms:modified xsi:type="dcterms:W3CDTF">2025-01-02T10:41:11Z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2025-01-01T00:00:00Z</vt:filetime>
  </property>
  <property fmtid="{D5CDD505-2E9C-101B-9397-08002B2CF9AE}" pid="3" name="LastSaved">
    <vt:filetime>2025-01-02T00:00:00Z</vt:filetime>
  </property>
  <property fmtid="{D5CDD505-2E9C-101B-9397-08002B2CF9AE}" pid="4" name="Producer">
    <vt:lpwstr>macOS Version 14.5 (Build 23F79) Quartz PDFContext</vt:lpwstr>
  </property>
</Properties>
</file>