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7" r:id="rId2"/>
    <p:sldId id="262" r:id="rId3"/>
    <p:sldId id="269" r:id="rId4"/>
    <p:sldId id="270" r:id="rId5"/>
    <p:sldId id="268" r:id="rId6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484"/>
    <a:srgbClr val="FF66FF"/>
    <a:srgbClr val="84F0D4"/>
    <a:srgbClr val="FF3399"/>
    <a:srgbClr val="FFFF66"/>
    <a:srgbClr val="BDF7E8"/>
    <a:srgbClr val="F8F9C1"/>
    <a:srgbClr val="FFE653"/>
    <a:srgbClr val="FEEDCE"/>
    <a:srgbClr val="FE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1" autoAdjust="0"/>
    <p:restoredTop sz="96353" autoAdjust="0"/>
  </p:normalViewPr>
  <p:slideViewPr>
    <p:cSldViewPr snapToGrid="0">
      <p:cViewPr varScale="1">
        <p:scale>
          <a:sx n="71" d="100"/>
          <a:sy n="71" d="100"/>
        </p:scale>
        <p:origin x="-7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03EB7-9595-4F05-81AE-5319ECEC6689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620713" y="1143000"/>
            <a:ext cx="80994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C536E-8642-4857-AAEF-ABCED5F78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04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8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48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9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22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7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82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5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2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30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95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31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7786C-4D2D-42F3-9336-36F868E77C63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27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2C9FED0A-F931-4987-9763-13C7381B6261}"/>
              </a:ext>
            </a:extLst>
          </p:cNvPr>
          <p:cNvGrpSpPr/>
          <p:nvPr/>
        </p:nvGrpSpPr>
        <p:grpSpPr>
          <a:xfrm>
            <a:off x="-444797" y="-1122364"/>
            <a:ext cx="18897797" cy="8014843"/>
            <a:chOff x="-444797" y="-1122364"/>
            <a:chExt cx="18897797" cy="8014843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A5E7D9FD-5E41-4311-9C05-537A06F1E6D6}"/>
                </a:ext>
              </a:extLst>
            </p:cNvPr>
            <p:cNvGrpSpPr/>
            <p:nvPr/>
          </p:nvGrpSpPr>
          <p:grpSpPr>
            <a:xfrm>
              <a:off x="-444797" y="-1122364"/>
              <a:ext cx="18897797" cy="7980364"/>
              <a:chOff x="-444797" y="-1122364"/>
              <a:chExt cx="18897797" cy="7980364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5A8898B2-666E-4088-80F4-9362890B00A3}"/>
                  </a:ext>
                </a:extLst>
              </p:cNvPr>
              <p:cNvSpPr/>
              <p:nvPr/>
            </p:nvSpPr>
            <p:spPr>
              <a:xfrm>
                <a:off x="-1" y="3569045"/>
                <a:ext cx="18000663" cy="328895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다리꼴 93">
                <a:extLst>
                  <a:ext uri="{FF2B5EF4-FFF2-40B4-BE49-F238E27FC236}">
                    <a16:creationId xmlns:a16="http://schemas.microsoft.com/office/drawing/2014/main" id="{51CDDB92-22DE-4517-8728-E37F9B107C41}"/>
                  </a:ext>
                </a:extLst>
              </p:cNvPr>
              <p:cNvSpPr/>
              <p:nvPr/>
            </p:nvSpPr>
            <p:spPr>
              <a:xfrm rot="16200000" flipH="1">
                <a:off x="8952630" y="-4429992"/>
                <a:ext cx="6192742" cy="12807998"/>
              </a:xfrm>
              <a:prstGeom prst="trapezoid">
                <a:avLst>
                  <a:gd name="adj" fmla="val 3875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gradFill>
                  <a:gsLst>
                    <a:gs pos="100000">
                      <a:srgbClr val="84F0D4"/>
                    </a:gs>
                    <a:gs pos="0">
                      <a:schemeClr val="bg1"/>
                    </a:gs>
                    <a:gs pos="37000">
                      <a:srgbClr val="FFFF6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사다리꼴 94">
                <a:extLst>
                  <a:ext uri="{FF2B5EF4-FFF2-40B4-BE49-F238E27FC236}">
                    <a16:creationId xmlns:a16="http://schemas.microsoft.com/office/drawing/2014/main" id="{8DEBAAC4-01B0-4C24-A9CE-FECD8400DE91}"/>
                  </a:ext>
                </a:extLst>
              </p:cNvPr>
              <p:cNvSpPr/>
              <p:nvPr/>
            </p:nvSpPr>
            <p:spPr>
              <a:xfrm rot="5400000">
                <a:off x="2867040" y="-4434201"/>
                <a:ext cx="6192742" cy="12816416"/>
              </a:xfrm>
              <a:prstGeom prst="trapezoid">
                <a:avLst>
                  <a:gd name="adj" fmla="val 3875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gradFill>
                  <a:gsLst>
                    <a:gs pos="100000">
                      <a:srgbClr val="84F0D4"/>
                    </a:gs>
                    <a:gs pos="0">
                      <a:schemeClr val="bg1"/>
                    </a:gs>
                    <a:gs pos="37000">
                      <a:srgbClr val="FFFF6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C9CD37E5-7781-488E-A607-ACF56D32D71A}"/>
                  </a:ext>
                </a:extLst>
              </p:cNvPr>
              <p:cNvGrpSpPr/>
              <p:nvPr/>
            </p:nvGrpSpPr>
            <p:grpSpPr>
              <a:xfrm>
                <a:off x="4892029" y="3963925"/>
                <a:ext cx="8216603" cy="789760"/>
                <a:chOff x="3990483" y="3569044"/>
                <a:chExt cx="10010152" cy="1797991"/>
              </a:xfrm>
            </p:grpSpPr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C70023AA-AB4E-4A00-A082-B4558917F11B}"/>
                    </a:ext>
                  </a:extLst>
                </p:cNvPr>
                <p:cNvSpPr/>
                <p:nvPr/>
              </p:nvSpPr>
              <p:spPr>
                <a:xfrm>
                  <a:off x="4000027" y="4785196"/>
                  <a:ext cx="10000608" cy="58183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사다리꼴 98">
                  <a:extLst>
                    <a:ext uri="{FF2B5EF4-FFF2-40B4-BE49-F238E27FC236}">
                      <a16:creationId xmlns:a16="http://schemas.microsoft.com/office/drawing/2014/main" id="{8708CC0C-37C9-4312-A72F-BB19C7E3B881}"/>
                    </a:ext>
                  </a:extLst>
                </p:cNvPr>
                <p:cNvSpPr/>
                <p:nvPr/>
              </p:nvSpPr>
              <p:spPr>
                <a:xfrm>
                  <a:off x="3990483" y="3569044"/>
                  <a:ext cx="10010151" cy="1216152"/>
                </a:xfrm>
                <a:prstGeom prst="trapezoid">
                  <a:avLst>
                    <a:gd name="adj" fmla="val 81635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CC0003EA-5624-4D51-A726-0207E8827CA6}"/>
                  </a:ext>
                </a:extLst>
              </p:cNvPr>
              <p:cNvSpPr/>
              <p:nvPr/>
            </p:nvSpPr>
            <p:spPr>
              <a:xfrm>
                <a:off x="5308647" y="0"/>
                <a:ext cx="7377640" cy="396392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5EAB081-7A65-49B9-9288-2E2AFFB89C52}"/>
                </a:ext>
              </a:extLst>
            </p:cNvPr>
            <p:cNvSpPr/>
            <p:nvPr/>
          </p:nvSpPr>
          <p:spPr>
            <a:xfrm>
              <a:off x="4848" y="6389"/>
              <a:ext cx="18011773" cy="6886090"/>
            </a:xfrm>
            <a:prstGeom prst="rect">
              <a:avLst/>
            </a:prstGeom>
            <a:solidFill>
              <a:schemeClr val="tx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188AAB-7EBD-4837-A709-E25FF4C01B82}"/>
              </a:ext>
            </a:extLst>
          </p:cNvPr>
          <p:cNvSpPr/>
          <p:nvPr/>
        </p:nvSpPr>
        <p:spPr>
          <a:xfrm>
            <a:off x="4759704" y="3681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7C5923A-E7EC-4AB5-A401-993A9869ACF6}"/>
              </a:ext>
            </a:extLst>
          </p:cNvPr>
          <p:cNvGrpSpPr/>
          <p:nvPr/>
        </p:nvGrpSpPr>
        <p:grpSpPr>
          <a:xfrm>
            <a:off x="13655693" y="2157574"/>
            <a:ext cx="4222134" cy="3303592"/>
            <a:chOff x="114299" y="2586157"/>
            <a:chExt cx="3476625" cy="330981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0C1D572-84D2-4D25-A333-AB29E7FAF97D}"/>
                </a:ext>
              </a:extLst>
            </p:cNvPr>
            <p:cNvSpPr/>
            <p:nvPr/>
          </p:nvSpPr>
          <p:spPr>
            <a:xfrm>
              <a:off x="114299" y="2586157"/>
              <a:ext cx="3476625" cy="330981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6F85999-360B-4A70-A904-A37B3C73FC3F}"/>
                </a:ext>
              </a:extLst>
            </p:cNvPr>
            <p:cNvSpPr/>
            <p:nvPr/>
          </p:nvSpPr>
          <p:spPr>
            <a:xfrm>
              <a:off x="200023" y="2586158"/>
              <a:ext cx="3305178" cy="3309816"/>
            </a:xfrm>
            <a:prstGeom prst="rect">
              <a:avLst/>
            </a:prstGeom>
            <a:solidFill>
              <a:schemeClr val="tx1">
                <a:alpha val="9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88AAEF-CC9E-4B3E-AACD-3DCB89C366B1}"/>
              </a:ext>
            </a:extLst>
          </p:cNvPr>
          <p:cNvSpPr/>
          <p:nvPr/>
        </p:nvSpPr>
        <p:spPr>
          <a:xfrm>
            <a:off x="4758553" y="40141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0E6EE1-35B1-4934-AE57-E6E91B035D12}"/>
              </a:ext>
            </a:extLst>
          </p:cNvPr>
          <p:cNvSpPr/>
          <p:nvPr/>
        </p:nvSpPr>
        <p:spPr>
          <a:xfrm>
            <a:off x="4758553" y="85861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D3D346-9B5C-4739-994E-62848FCAA4A6}"/>
              </a:ext>
            </a:extLst>
          </p:cNvPr>
          <p:cNvSpPr/>
          <p:nvPr/>
        </p:nvSpPr>
        <p:spPr>
          <a:xfrm>
            <a:off x="4758553" y="131581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7D4EA4E-6776-4459-89C7-70EB9735983A}"/>
              </a:ext>
            </a:extLst>
          </p:cNvPr>
          <p:cNvSpPr/>
          <p:nvPr/>
        </p:nvSpPr>
        <p:spPr>
          <a:xfrm>
            <a:off x="4758553" y="1766905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72429A8-ECB6-4B6B-954E-B04DD2C0392E}"/>
              </a:ext>
            </a:extLst>
          </p:cNvPr>
          <p:cNvSpPr/>
          <p:nvPr/>
        </p:nvSpPr>
        <p:spPr>
          <a:xfrm>
            <a:off x="4758553" y="2224105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C202741-0225-44FA-A209-D6B5DAB041EB}"/>
              </a:ext>
            </a:extLst>
          </p:cNvPr>
          <p:cNvSpPr/>
          <p:nvPr/>
        </p:nvSpPr>
        <p:spPr>
          <a:xfrm>
            <a:off x="4758553" y="2681305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1E693A6-CEA8-4D7A-BFA4-9149F9D7B45B}"/>
              </a:ext>
            </a:extLst>
          </p:cNvPr>
          <p:cNvSpPr/>
          <p:nvPr/>
        </p:nvSpPr>
        <p:spPr>
          <a:xfrm>
            <a:off x="4758553" y="3138505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FFDAC1B-8143-40FA-9A6F-3C267F335208}"/>
              </a:ext>
            </a:extLst>
          </p:cNvPr>
          <p:cNvSpPr/>
          <p:nvPr/>
        </p:nvSpPr>
        <p:spPr>
          <a:xfrm>
            <a:off x="4758553" y="3595705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5E90622-3F75-46CC-ACE6-838735EA5FFA}"/>
              </a:ext>
            </a:extLst>
          </p:cNvPr>
          <p:cNvSpPr/>
          <p:nvPr/>
        </p:nvSpPr>
        <p:spPr>
          <a:xfrm>
            <a:off x="4758553" y="4052905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4292C6E-934E-4732-B7A9-33076BFADCC7}"/>
              </a:ext>
            </a:extLst>
          </p:cNvPr>
          <p:cNvSpPr/>
          <p:nvPr/>
        </p:nvSpPr>
        <p:spPr>
          <a:xfrm>
            <a:off x="4758553" y="4510105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E95E10D-9733-4199-92D0-5358D137BFE1}"/>
              </a:ext>
            </a:extLst>
          </p:cNvPr>
          <p:cNvSpPr/>
          <p:nvPr/>
        </p:nvSpPr>
        <p:spPr>
          <a:xfrm>
            <a:off x="4758553" y="4967305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6DA7F52-B0FE-4204-8B17-F89B59A27CE4}"/>
              </a:ext>
            </a:extLst>
          </p:cNvPr>
          <p:cNvSpPr/>
          <p:nvPr/>
        </p:nvSpPr>
        <p:spPr>
          <a:xfrm>
            <a:off x="4758553" y="5424505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D0D84A1-96C3-4853-8315-54BF0D68F236}"/>
              </a:ext>
            </a:extLst>
          </p:cNvPr>
          <p:cNvSpPr/>
          <p:nvPr/>
        </p:nvSpPr>
        <p:spPr>
          <a:xfrm>
            <a:off x="4758553" y="5881705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93DD71E-5178-48E0-9C09-254D8183121E}"/>
              </a:ext>
            </a:extLst>
          </p:cNvPr>
          <p:cNvSpPr/>
          <p:nvPr/>
        </p:nvSpPr>
        <p:spPr>
          <a:xfrm>
            <a:off x="4758553" y="6338905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C00DB02-FF52-4975-ACF3-972E9389B023}"/>
              </a:ext>
            </a:extLst>
          </p:cNvPr>
          <p:cNvSpPr/>
          <p:nvPr/>
        </p:nvSpPr>
        <p:spPr>
          <a:xfrm>
            <a:off x="13212315" y="12018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B6A3E81-DA57-4973-A61D-F82248134765}"/>
              </a:ext>
            </a:extLst>
          </p:cNvPr>
          <p:cNvSpPr/>
          <p:nvPr/>
        </p:nvSpPr>
        <p:spPr>
          <a:xfrm>
            <a:off x="13211164" y="484784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F51964-732C-4360-B260-083CDAF9D005}"/>
              </a:ext>
            </a:extLst>
          </p:cNvPr>
          <p:cNvSpPr/>
          <p:nvPr/>
        </p:nvSpPr>
        <p:spPr>
          <a:xfrm>
            <a:off x="13211164" y="941984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BAB80C6-B489-46A3-959A-E784FF3B2B0D}"/>
              </a:ext>
            </a:extLst>
          </p:cNvPr>
          <p:cNvSpPr/>
          <p:nvPr/>
        </p:nvSpPr>
        <p:spPr>
          <a:xfrm>
            <a:off x="13211164" y="1399184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93D1D9-F463-4DD2-9FAB-BDAA170560BE}"/>
              </a:ext>
            </a:extLst>
          </p:cNvPr>
          <p:cNvSpPr/>
          <p:nvPr/>
        </p:nvSpPr>
        <p:spPr>
          <a:xfrm>
            <a:off x="13211164" y="1850276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F4E9F0C-D863-48D4-B667-356169A80F31}"/>
              </a:ext>
            </a:extLst>
          </p:cNvPr>
          <p:cNvSpPr/>
          <p:nvPr/>
        </p:nvSpPr>
        <p:spPr>
          <a:xfrm>
            <a:off x="13211164" y="2307476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C075115-3E94-4E76-8668-A855527D19DF}"/>
              </a:ext>
            </a:extLst>
          </p:cNvPr>
          <p:cNvSpPr/>
          <p:nvPr/>
        </p:nvSpPr>
        <p:spPr>
          <a:xfrm>
            <a:off x="13211164" y="2764676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F4683EB-99C6-4201-B15F-9E1A4D06DB7D}"/>
              </a:ext>
            </a:extLst>
          </p:cNvPr>
          <p:cNvSpPr/>
          <p:nvPr/>
        </p:nvSpPr>
        <p:spPr>
          <a:xfrm>
            <a:off x="13211164" y="3221876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04EC9CE-22B6-448C-8454-F82A23B14834}"/>
              </a:ext>
            </a:extLst>
          </p:cNvPr>
          <p:cNvSpPr/>
          <p:nvPr/>
        </p:nvSpPr>
        <p:spPr>
          <a:xfrm>
            <a:off x="13211164" y="3679076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7C04673-2618-43D9-AB78-945B3B5B7431}"/>
              </a:ext>
            </a:extLst>
          </p:cNvPr>
          <p:cNvSpPr/>
          <p:nvPr/>
        </p:nvSpPr>
        <p:spPr>
          <a:xfrm>
            <a:off x="13211164" y="4136276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DB10FCF-4A73-49AC-8BF8-921E46C7DEE5}"/>
              </a:ext>
            </a:extLst>
          </p:cNvPr>
          <p:cNvSpPr/>
          <p:nvPr/>
        </p:nvSpPr>
        <p:spPr>
          <a:xfrm>
            <a:off x="13211164" y="4593476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0F0052E-73DD-48F1-A461-6D32262D50AA}"/>
              </a:ext>
            </a:extLst>
          </p:cNvPr>
          <p:cNvSpPr/>
          <p:nvPr/>
        </p:nvSpPr>
        <p:spPr>
          <a:xfrm>
            <a:off x="13211164" y="5050676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A8FA590-4B10-4C7F-8848-9AB8E84383ED}"/>
              </a:ext>
            </a:extLst>
          </p:cNvPr>
          <p:cNvSpPr/>
          <p:nvPr/>
        </p:nvSpPr>
        <p:spPr>
          <a:xfrm>
            <a:off x="13211164" y="5507876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D3A294A-2A1C-4F57-9C79-902F6EBD66CF}"/>
              </a:ext>
            </a:extLst>
          </p:cNvPr>
          <p:cNvSpPr/>
          <p:nvPr/>
        </p:nvSpPr>
        <p:spPr>
          <a:xfrm>
            <a:off x="13211164" y="5965076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BDF551F-8A1D-4C58-9050-2C4F1C4F761E}"/>
              </a:ext>
            </a:extLst>
          </p:cNvPr>
          <p:cNvSpPr/>
          <p:nvPr/>
        </p:nvSpPr>
        <p:spPr>
          <a:xfrm>
            <a:off x="13211164" y="6422276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84F33D1-95DF-4C53-BEE8-AD47FE2F3C19}"/>
              </a:ext>
            </a:extLst>
          </p:cNvPr>
          <p:cNvGrpSpPr/>
          <p:nvPr/>
        </p:nvGrpSpPr>
        <p:grpSpPr>
          <a:xfrm>
            <a:off x="136269" y="2157574"/>
            <a:ext cx="4222134" cy="3303592"/>
            <a:chOff x="114299" y="2586157"/>
            <a:chExt cx="3476625" cy="3309818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5830EFF-4655-42A6-BB26-3B9D4029B42C}"/>
                </a:ext>
              </a:extLst>
            </p:cNvPr>
            <p:cNvSpPr/>
            <p:nvPr/>
          </p:nvSpPr>
          <p:spPr>
            <a:xfrm>
              <a:off x="114299" y="2586157"/>
              <a:ext cx="3476625" cy="330981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78D8E5B-6D44-4A4E-A65A-CBDF74F02627}"/>
                </a:ext>
              </a:extLst>
            </p:cNvPr>
            <p:cNvSpPr/>
            <p:nvPr/>
          </p:nvSpPr>
          <p:spPr>
            <a:xfrm>
              <a:off x="200023" y="2586158"/>
              <a:ext cx="3305178" cy="3309816"/>
            </a:xfrm>
            <a:prstGeom prst="rect">
              <a:avLst/>
            </a:prstGeom>
            <a:solidFill>
              <a:schemeClr val="tx1">
                <a:alpha val="9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059BB7-23BF-4392-9209-DEC9E8140F95}"/>
              </a:ext>
            </a:extLst>
          </p:cNvPr>
          <p:cNvSpPr/>
          <p:nvPr/>
        </p:nvSpPr>
        <p:spPr>
          <a:xfrm>
            <a:off x="1809555" y="2310485"/>
            <a:ext cx="8755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>
                <a:gradFill>
                  <a:gsLst>
                    <a:gs pos="100000">
                      <a:srgbClr val="84F0D4"/>
                    </a:gs>
                    <a:gs pos="0">
                      <a:srgbClr val="FFFF66"/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Notice</a:t>
            </a:r>
            <a:endParaRPr lang="ko-KR" altLang="en-US" sz="2800">
              <a:gradFill>
                <a:gsLst>
                  <a:gs pos="100000">
                    <a:srgbClr val="84F0D4"/>
                  </a:gs>
                  <a:gs pos="0">
                    <a:srgbClr val="FFFF66"/>
                  </a:gs>
                </a:gsLst>
                <a:lin ang="5400000" scaled="1"/>
              </a:gra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A85E207-60D2-46FA-AAEA-1AB5288ED6F8}"/>
              </a:ext>
            </a:extLst>
          </p:cNvPr>
          <p:cNvSpPr/>
          <p:nvPr/>
        </p:nvSpPr>
        <p:spPr>
          <a:xfrm>
            <a:off x="15196732" y="2310485"/>
            <a:ext cx="1140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>
                <a:gradFill>
                  <a:gsLst>
                    <a:gs pos="100000">
                      <a:srgbClr val="BDF7E8"/>
                    </a:gs>
                    <a:gs pos="0">
                      <a:srgbClr val="FFFF66"/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Warning</a:t>
            </a:r>
            <a:endParaRPr lang="ko-KR" altLang="en-US" sz="2800">
              <a:gradFill>
                <a:gsLst>
                  <a:gs pos="100000">
                    <a:srgbClr val="BDF7E8"/>
                  </a:gs>
                  <a:gs pos="0">
                    <a:srgbClr val="FFFF66"/>
                  </a:gs>
                </a:gsLst>
                <a:lin ang="5400000" scaled="1"/>
              </a:gra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3E515C1-A0CB-4AB9-8A04-97B04A09F7D4}"/>
              </a:ext>
            </a:extLst>
          </p:cNvPr>
          <p:cNvGrpSpPr/>
          <p:nvPr/>
        </p:nvGrpSpPr>
        <p:grpSpPr>
          <a:xfrm>
            <a:off x="288185" y="3207534"/>
            <a:ext cx="3918303" cy="1639738"/>
            <a:chOff x="407552" y="3123599"/>
            <a:chExt cx="3918303" cy="1639738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BDC8455-0FFB-4945-958C-ECF64655B823}"/>
                </a:ext>
              </a:extLst>
            </p:cNvPr>
            <p:cNvGrpSpPr/>
            <p:nvPr/>
          </p:nvGrpSpPr>
          <p:grpSpPr>
            <a:xfrm>
              <a:off x="2170018" y="3262565"/>
              <a:ext cx="2155837" cy="1361807"/>
              <a:chOff x="2170018" y="3244266"/>
              <a:chExt cx="2155837" cy="1361807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2F14820C-E050-4D1B-90A7-F5513B62FFEA}"/>
                  </a:ext>
                </a:extLst>
              </p:cNvPr>
              <p:cNvSpPr/>
              <p:nvPr/>
            </p:nvSpPr>
            <p:spPr>
              <a:xfrm>
                <a:off x="2174128" y="3244266"/>
                <a:ext cx="16049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>
                    <a:solidFill>
                      <a:srgbClr val="FFFF00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new song Arrived</a:t>
                </a:r>
                <a:endParaRPr lang="ko-KR" altLang="en-US" sz="2000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CB52C50-8D44-4754-B569-E4E9709049AC}"/>
                  </a:ext>
                </a:extLst>
              </p:cNvPr>
              <p:cNvSpPr/>
              <p:nvPr/>
            </p:nvSpPr>
            <p:spPr>
              <a:xfrm>
                <a:off x="2170018" y="3575243"/>
                <a:ext cx="12346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Now Play</a:t>
                </a:r>
                <a:endParaRPr lang="ko-KR" altLang="en-US" sz="28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09F893FC-845C-471A-AD13-629547139A71}"/>
                  </a:ext>
                </a:extLst>
              </p:cNvPr>
              <p:cNvSpPr/>
              <p:nvPr/>
            </p:nvSpPr>
            <p:spPr>
              <a:xfrm>
                <a:off x="2174304" y="4082853"/>
                <a:ext cx="21515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POP/stars – K/DA</a:t>
                </a:r>
                <a:endParaRPr lang="ko-KR" altLang="en-US" sz="28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p:grpSp>
        <p:pic>
          <p:nvPicPr>
            <p:cNvPr id="1028" name="Picture 4" descr="pop/starsì ëí ì´ë¯¸ì§ ê²ìê²°ê³¼">
              <a:extLst>
                <a:ext uri="{FF2B5EF4-FFF2-40B4-BE49-F238E27FC236}">
                  <a16:creationId xmlns:a16="http://schemas.microsoft.com/office/drawing/2014/main" id="{092AB3DB-56B7-41AA-8EBC-731CA8982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552" y="3123599"/>
              <a:ext cx="1639738" cy="1639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5C9BDA-2C22-4DCF-BA81-54E57234AAF4}"/>
              </a:ext>
            </a:extLst>
          </p:cNvPr>
          <p:cNvSpPr/>
          <p:nvPr/>
        </p:nvSpPr>
        <p:spPr>
          <a:xfrm>
            <a:off x="1916473" y="2832325"/>
            <a:ext cx="661724" cy="55418"/>
          </a:xfrm>
          <a:prstGeom prst="rect">
            <a:avLst/>
          </a:prstGeom>
          <a:gradFill>
            <a:gsLst>
              <a:gs pos="100000">
                <a:srgbClr val="BDF7E8"/>
              </a:gs>
              <a:gs pos="0">
                <a:srgbClr val="FFFF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100000">
                    <a:srgbClr val="BDF7E8"/>
                  </a:gs>
                  <a:gs pos="0">
                    <a:srgbClr val="FFFF66"/>
                  </a:gs>
                </a:gsLst>
                <a:lin ang="5400000" scaled="1"/>
              </a:gra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77FD984-0ACC-4B3C-8B41-DDFF142BE5E2}"/>
              </a:ext>
            </a:extLst>
          </p:cNvPr>
          <p:cNvGrpSpPr/>
          <p:nvPr/>
        </p:nvGrpSpPr>
        <p:grpSpPr>
          <a:xfrm>
            <a:off x="14272601" y="3267989"/>
            <a:ext cx="2988319" cy="1239384"/>
            <a:chOff x="14198455" y="3078655"/>
            <a:chExt cx="2988319" cy="123938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9696178-EF19-46FD-92C9-D3458013046F}"/>
                </a:ext>
              </a:extLst>
            </p:cNvPr>
            <p:cNvSpPr/>
            <p:nvPr/>
          </p:nvSpPr>
          <p:spPr>
            <a:xfrm>
              <a:off x="14198455" y="3078655"/>
              <a:ext cx="29883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If you feel dizzy, stop playing the game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7F94260-B646-4D5D-8A01-ECB14B314436}"/>
                </a:ext>
              </a:extLst>
            </p:cNvPr>
            <p:cNvSpPr/>
            <p:nvPr/>
          </p:nvSpPr>
          <p:spPr>
            <a:xfrm>
              <a:off x="14579168" y="3671708"/>
              <a:ext cx="222689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If you continue to feel dizzy,</a:t>
              </a:r>
            </a:p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visit a hospital or doctor.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F0D81E3-C961-42F4-910B-4AC54076E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8" t="36198" r="17954" b="41538"/>
          <a:stretch/>
        </p:blipFill>
        <p:spPr>
          <a:xfrm>
            <a:off x="7173097" y="286924"/>
            <a:ext cx="3654254" cy="1252648"/>
          </a:xfrm>
          <a:prstGeom prst="rect">
            <a:avLst/>
          </a:prstGeom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A7A83F2-42EF-401F-B1E9-1B767B1293AB}"/>
              </a:ext>
            </a:extLst>
          </p:cNvPr>
          <p:cNvSpPr/>
          <p:nvPr/>
        </p:nvSpPr>
        <p:spPr>
          <a:xfrm>
            <a:off x="15435898" y="2832325"/>
            <a:ext cx="661724" cy="55418"/>
          </a:xfrm>
          <a:prstGeom prst="rect">
            <a:avLst/>
          </a:prstGeom>
          <a:gradFill>
            <a:gsLst>
              <a:gs pos="100000">
                <a:srgbClr val="BDF7E8"/>
              </a:gs>
              <a:gs pos="0">
                <a:srgbClr val="FFFF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100000">
                    <a:srgbClr val="BDF7E8"/>
                  </a:gs>
                  <a:gs pos="0">
                    <a:srgbClr val="FFFF66"/>
                  </a:gs>
                </a:gsLst>
                <a:lin ang="5400000" scaled="1"/>
              </a:gra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0062BE-5E36-429E-A8DB-120FEFACDBE6}"/>
              </a:ext>
            </a:extLst>
          </p:cNvPr>
          <p:cNvGrpSpPr/>
          <p:nvPr/>
        </p:nvGrpSpPr>
        <p:grpSpPr>
          <a:xfrm>
            <a:off x="6752537" y="4419567"/>
            <a:ext cx="2043530" cy="1282400"/>
            <a:chOff x="9120424" y="1881634"/>
            <a:chExt cx="2043530" cy="152686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E031B79-1080-449F-B3A5-AA42D4E07490}"/>
                </a:ext>
              </a:extLst>
            </p:cNvPr>
            <p:cNvGrpSpPr/>
            <p:nvPr/>
          </p:nvGrpSpPr>
          <p:grpSpPr>
            <a:xfrm>
              <a:off x="9120424" y="1881634"/>
              <a:ext cx="2043530" cy="1526867"/>
              <a:chOff x="6124945" y="2586157"/>
              <a:chExt cx="1704975" cy="3309818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A1F1896E-990C-476C-BF0D-726EE2450D0A}"/>
                  </a:ext>
                </a:extLst>
              </p:cNvPr>
              <p:cNvSpPr/>
              <p:nvPr/>
            </p:nvSpPr>
            <p:spPr>
              <a:xfrm>
                <a:off x="6124945" y="2586157"/>
                <a:ext cx="1704975" cy="3309818"/>
              </a:xfrm>
              <a:prstGeom prst="round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C5E24F0F-045C-4404-A07B-B599751D09C8}"/>
                  </a:ext>
                </a:extLst>
              </p:cNvPr>
              <p:cNvSpPr/>
              <p:nvPr/>
            </p:nvSpPr>
            <p:spPr>
              <a:xfrm>
                <a:off x="6191993" y="2698188"/>
                <a:ext cx="1570882" cy="3057186"/>
              </a:xfrm>
              <a:prstGeom prst="roundRect">
                <a:avLst/>
              </a:prstGeom>
              <a:solidFill>
                <a:schemeClr val="tx1">
                  <a:alpha val="66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D05979C-088D-47BF-A43C-C6569F9C4212}"/>
                </a:ext>
              </a:extLst>
            </p:cNvPr>
            <p:cNvSpPr txBox="1"/>
            <p:nvPr/>
          </p:nvSpPr>
          <p:spPr>
            <a:xfrm>
              <a:off x="9678752" y="2820961"/>
              <a:ext cx="934871" cy="439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Collection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45140A83-C3AA-437F-919A-76877FCCC888}"/>
                </a:ext>
              </a:extLst>
            </p:cNvPr>
            <p:cNvGrpSpPr/>
            <p:nvPr/>
          </p:nvGrpSpPr>
          <p:grpSpPr>
            <a:xfrm>
              <a:off x="9787191" y="2421667"/>
              <a:ext cx="709996" cy="123001"/>
              <a:chOff x="3529476" y="4874373"/>
              <a:chExt cx="1713695" cy="296884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49766F30-F399-4175-9122-5B08BDD96FD2}"/>
                  </a:ext>
                </a:extLst>
              </p:cNvPr>
              <p:cNvGrpSpPr/>
              <p:nvPr/>
            </p:nvGrpSpPr>
            <p:grpSpPr>
              <a:xfrm rot="2794040">
                <a:off x="4242839" y="4170924"/>
                <a:ext cx="296883" cy="1703781"/>
                <a:chOff x="4243783" y="4168239"/>
                <a:chExt cx="296883" cy="1703781"/>
              </a:xfrm>
              <a:solidFill>
                <a:schemeClr val="bg2">
                  <a:lumMod val="90000"/>
                </a:schemeClr>
              </a:solidFill>
            </p:grpSpPr>
            <p:grpSp>
              <p:nvGrpSpPr>
                <p:cNvPr id="79" name="그룹 78">
                  <a:extLst>
                    <a:ext uri="{FF2B5EF4-FFF2-40B4-BE49-F238E27FC236}">
                      <a16:creationId xmlns:a16="http://schemas.microsoft.com/office/drawing/2014/main" id="{EABCB6BA-8EE0-4D24-97E0-04B26342EB5C}"/>
                    </a:ext>
                  </a:extLst>
                </p:cNvPr>
                <p:cNvGrpSpPr/>
                <p:nvPr/>
              </p:nvGrpSpPr>
              <p:grpSpPr>
                <a:xfrm>
                  <a:off x="4243783" y="5174316"/>
                  <a:ext cx="296883" cy="697704"/>
                  <a:chOff x="4944428" y="2193610"/>
                  <a:chExt cx="296883" cy="697704"/>
                </a:xfrm>
                <a:grpFill/>
              </p:grpSpPr>
              <p:sp>
                <p:nvSpPr>
                  <p:cNvPr id="81" name="직사각형 80">
                    <a:extLst>
                      <a:ext uri="{FF2B5EF4-FFF2-40B4-BE49-F238E27FC236}">
                        <a16:creationId xmlns:a16="http://schemas.microsoft.com/office/drawing/2014/main" id="{5C3D00F3-D7E5-4875-AD1D-B0470143A430}"/>
                      </a:ext>
                    </a:extLst>
                  </p:cNvPr>
                  <p:cNvSpPr/>
                  <p:nvPr/>
                </p:nvSpPr>
                <p:spPr>
                  <a:xfrm>
                    <a:off x="4944428" y="2193610"/>
                    <a:ext cx="296883" cy="118753"/>
                  </a:xfrm>
                  <a:prstGeom prst="rect">
                    <a:avLst/>
                  </a:prstGeom>
                  <a:grp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" name="직사각형 81">
                    <a:extLst>
                      <a:ext uri="{FF2B5EF4-FFF2-40B4-BE49-F238E27FC236}">
                        <a16:creationId xmlns:a16="http://schemas.microsoft.com/office/drawing/2014/main" id="{FE3149AD-2B33-476A-8F9E-4C4EBC2A6E29}"/>
                      </a:ext>
                    </a:extLst>
                  </p:cNvPr>
                  <p:cNvSpPr/>
                  <p:nvPr/>
                </p:nvSpPr>
                <p:spPr>
                  <a:xfrm>
                    <a:off x="4980576" y="2351314"/>
                    <a:ext cx="216000" cy="540000"/>
                  </a:xfrm>
                  <a:prstGeom prst="rect">
                    <a:avLst/>
                  </a:prstGeom>
                  <a:grp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80" name="사각형: 둥근 모서리 79">
                  <a:extLst>
                    <a:ext uri="{FF2B5EF4-FFF2-40B4-BE49-F238E27FC236}">
                      <a16:creationId xmlns:a16="http://schemas.microsoft.com/office/drawing/2014/main" id="{9AA15F49-F099-456B-8561-6B5DBB575E52}"/>
                    </a:ext>
                  </a:extLst>
                </p:cNvPr>
                <p:cNvSpPr/>
                <p:nvPr/>
              </p:nvSpPr>
              <p:spPr>
                <a:xfrm rot="16200000">
                  <a:off x="3895105" y="4565500"/>
                  <a:ext cx="985652" cy="191129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342D7867-D4A7-43E2-9C9C-7B92EBCDB002}"/>
                  </a:ext>
                </a:extLst>
              </p:cNvPr>
              <p:cNvGrpSpPr/>
              <p:nvPr/>
            </p:nvGrpSpPr>
            <p:grpSpPr>
              <a:xfrm rot="18805960" flipH="1">
                <a:off x="4232925" y="4170925"/>
                <a:ext cx="296883" cy="1703781"/>
                <a:chOff x="4243783" y="4168239"/>
                <a:chExt cx="296883" cy="1703781"/>
              </a:xfrm>
            </p:grpSpPr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792D67B8-B2B9-469B-A95F-FF6EEBFFDDAE}"/>
                    </a:ext>
                  </a:extLst>
                </p:cNvPr>
                <p:cNvGrpSpPr/>
                <p:nvPr/>
              </p:nvGrpSpPr>
              <p:grpSpPr>
                <a:xfrm>
                  <a:off x="4243783" y="5174316"/>
                  <a:ext cx="296883" cy="697704"/>
                  <a:chOff x="4944428" y="2193610"/>
                  <a:chExt cx="296883" cy="697704"/>
                </a:xfrm>
              </p:grpSpPr>
              <p:sp>
                <p:nvSpPr>
                  <p:cNvPr id="77" name="직사각형 76">
                    <a:extLst>
                      <a:ext uri="{FF2B5EF4-FFF2-40B4-BE49-F238E27FC236}">
                        <a16:creationId xmlns:a16="http://schemas.microsoft.com/office/drawing/2014/main" id="{77868C0F-D9A0-4709-8284-4DF31BEAFB02}"/>
                      </a:ext>
                    </a:extLst>
                  </p:cNvPr>
                  <p:cNvSpPr/>
                  <p:nvPr/>
                </p:nvSpPr>
                <p:spPr>
                  <a:xfrm>
                    <a:off x="4944428" y="2193610"/>
                    <a:ext cx="296883" cy="118753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" name="직사각형 77">
                    <a:extLst>
                      <a:ext uri="{FF2B5EF4-FFF2-40B4-BE49-F238E27FC236}">
                        <a16:creationId xmlns:a16="http://schemas.microsoft.com/office/drawing/2014/main" id="{2B37664F-0578-48DD-A442-ACF8648CDC6E}"/>
                      </a:ext>
                    </a:extLst>
                  </p:cNvPr>
                  <p:cNvSpPr/>
                  <p:nvPr/>
                </p:nvSpPr>
                <p:spPr>
                  <a:xfrm>
                    <a:off x="4980576" y="2351314"/>
                    <a:ext cx="216000" cy="54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DAA6A0F4-08C4-45F2-8BF2-4D5CBB701B63}"/>
                    </a:ext>
                  </a:extLst>
                </p:cNvPr>
                <p:cNvSpPr/>
                <p:nvPr/>
              </p:nvSpPr>
              <p:spPr>
                <a:xfrm rot="16200000">
                  <a:off x="3895105" y="4565500"/>
                  <a:ext cx="985652" cy="1911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027" name="그룹 1026">
            <a:extLst>
              <a:ext uri="{FF2B5EF4-FFF2-40B4-BE49-F238E27FC236}">
                <a16:creationId xmlns:a16="http://schemas.microsoft.com/office/drawing/2014/main" id="{D30DEE26-3F31-41C1-860E-B9BCE356BEC5}"/>
              </a:ext>
            </a:extLst>
          </p:cNvPr>
          <p:cNvGrpSpPr/>
          <p:nvPr/>
        </p:nvGrpSpPr>
        <p:grpSpPr>
          <a:xfrm>
            <a:off x="7751196" y="2113383"/>
            <a:ext cx="2410076" cy="1965593"/>
            <a:chOff x="7751196" y="2113383"/>
            <a:chExt cx="2410076" cy="1965593"/>
          </a:xfrm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48D4ECE9-B27A-4637-A071-375A4B3D7CAA}"/>
                </a:ext>
              </a:extLst>
            </p:cNvPr>
            <p:cNvSpPr/>
            <p:nvPr/>
          </p:nvSpPr>
          <p:spPr>
            <a:xfrm>
              <a:off x="7751196" y="2113383"/>
              <a:ext cx="2410076" cy="1965593"/>
            </a:xfrm>
            <a:prstGeom prst="roundRect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1C603691-4D97-47AE-8483-86863ADF26C7}"/>
                </a:ext>
              </a:extLst>
            </p:cNvPr>
            <p:cNvSpPr/>
            <p:nvPr/>
          </p:nvSpPr>
          <p:spPr>
            <a:xfrm>
              <a:off x="7818281" y="2199990"/>
              <a:ext cx="2254175" cy="1851146"/>
            </a:xfrm>
            <a:prstGeom prst="roundRect">
              <a:avLst/>
            </a:prstGeom>
            <a:solidFill>
              <a:schemeClr val="tx1">
                <a:alpha val="66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6D04C054-5BA3-4785-BEA9-1ACCA61754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28" t="16143" r="42460" b="27446"/>
            <a:stretch/>
          </p:blipFill>
          <p:spPr>
            <a:xfrm>
              <a:off x="8660137" y="2406415"/>
              <a:ext cx="664802" cy="978558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0FF2081-9DCF-459C-86F2-C0A6250F6394}"/>
                </a:ext>
              </a:extLst>
            </p:cNvPr>
            <p:cNvSpPr txBox="1"/>
            <p:nvPr/>
          </p:nvSpPr>
          <p:spPr>
            <a:xfrm>
              <a:off x="8630261" y="3534936"/>
              <a:ext cx="6303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SOLO</a:t>
              </a:r>
              <a:endParaRPr lang="ko-KR" altLang="en-US" sz="2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pSp>
        <p:nvGrpSpPr>
          <p:cNvPr id="1026" name="그룹 1025">
            <a:extLst>
              <a:ext uri="{FF2B5EF4-FFF2-40B4-BE49-F238E27FC236}">
                <a16:creationId xmlns:a16="http://schemas.microsoft.com/office/drawing/2014/main" id="{C1D93104-1BB3-481C-9871-512EF74144AA}"/>
              </a:ext>
            </a:extLst>
          </p:cNvPr>
          <p:cNvGrpSpPr/>
          <p:nvPr/>
        </p:nvGrpSpPr>
        <p:grpSpPr>
          <a:xfrm>
            <a:off x="5226181" y="2113383"/>
            <a:ext cx="2410076" cy="1965593"/>
            <a:chOff x="5226181" y="2113383"/>
            <a:chExt cx="2410076" cy="1965593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297CF67-908B-4DB2-A24E-B34D210ACA2B}"/>
                </a:ext>
              </a:extLst>
            </p:cNvPr>
            <p:cNvSpPr/>
            <p:nvPr/>
          </p:nvSpPr>
          <p:spPr>
            <a:xfrm>
              <a:off x="5226181" y="2113383"/>
              <a:ext cx="2410076" cy="1965593"/>
            </a:xfrm>
            <a:prstGeom prst="roundRect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9EC03BE5-E739-44C3-947A-2395BC4B5DD4}"/>
                </a:ext>
              </a:extLst>
            </p:cNvPr>
            <p:cNvSpPr/>
            <p:nvPr/>
          </p:nvSpPr>
          <p:spPr>
            <a:xfrm>
              <a:off x="5293266" y="2199990"/>
              <a:ext cx="2254175" cy="1851146"/>
            </a:xfrm>
            <a:prstGeom prst="roundRect">
              <a:avLst/>
            </a:prstGeom>
            <a:solidFill>
              <a:schemeClr val="tx1">
                <a:alpha val="66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789E8B0-CA57-4458-A326-99E94BE618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28" t="16143" r="42460" b="27446"/>
            <a:stretch/>
          </p:blipFill>
          <p:spPr>
            <a:xfrm>
              <a:off x="5694020" y="2418397"/>
              <a:ext cx="648522" cy="954595"/>
            </a:xfrm>
            <a:prstGeom prst="rect">
              <a:avLst/>
            </a:prstGeom>
          </p:spPr>
        </p:pic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A90963A4-0C17-4614-8817-BC7F52C40E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28" t="16143" r="42460" b="27446"/>
            <a:stretch/>
          </p:blipFill>
          <p:spPr>
            <a:xfrm>
              <a:off x="6491566" y="2406415"/>
              <a:ext cx="664802" cy="978558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DA26594-E1A7-4610-B067-0A4292F06749}"/>
                </a:ext>
              </a:extLst>
            </p:cNvPr>
            <p:cNvSpPr txBox="1"/>
            <p:nvPr/>
          </p:nvSpPr>
          <p:spPr>
            <a:xfrm>
              <a:off x="5863150" y="3534937"/>
              <a:ext cx="11144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Team play</a:t>
              </a:r>
              <a:endParaRPr lang="ko-KR" altLang="en-US" sz="2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pSp>
        <p:nvGrpSpPr>
          <p:cNvPr id="1029" name="그룹 1028">
            <a:extLst>
              <a:ext uri="{FF2B5EF4-FFF2-40B4-BE49-F238E27FC236}">
                <a16:creationId xmlns:a16="http://schemas.microsoft.com/office/drawing/2014/main" id="{FB96235F-5EF5-441C-BF55-D960FACC95F4}"/>
              </a:ext>
            </a:extLst>
          </p:cNvPr>
          <p:cNvGrpSpPr/>
          <p:nvPr/>
        </p:nvGrpSpPr>
        <p:grpSpPr>
          <a:xfrm>
            <a:off x="10276211" y="2113384"/>
            <a:ext cx="2410076" cy="1965593"/>
            <a:chOff x="10276211" y="2113384"/>
            <a:chExt cx="2410076" cy="1965593"/>
          </a:xfrm>
        </p:grpSpPr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91015D4B-C17E-426F-ACA6-97835C0434D6}"/>
                </a:ext>
              </a:extLst>
            </p:cNvPr>
            <p:cNvSpPr/>
            <p:nvPr/>
          </p:nvSpPr>
          <p:spPr>
            <a:xfrm>
              <a:off x="10276211" y="2113384"/>
              <a:ext cx="2410076" cy="1965593"/>
            </a:xfrm>
            <a:prstGeom prst="roundRect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6D1AAB10-6719-4D5A-A93F-C95A5255A0A0}"/>
                </a:ext>
              </a:extLst>
            </p:cNvPr>
            <p:cNvSpPr/>
            <p:nvPr/>
          </p:nvSpPr>
          <p:spPr>
            <a:xfrm>
              <a:off x="10343297" y="2199990"/>
              <a:ext cx="2254176" cy="1851146"/>
            </a:xfrm>
            <a:prstGeom prst="roundRect">
              <a:avLst/>
            </a:prstGeom>
            <a:solidFill>
              <a:schemeClr val="tx1">
                <a:alpha val="66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774229C-972B-4814-BA9A-E4F4D5105000}"/>
                </a:ext>
              </a:extLst>
            </p:cNvPr>
            <p:cNvGrpSpPr/>
            <p:nvPr/>
          </p:nvGrpSpPr>
          <p:grpSpPr>
            <a:xfrm>
              <a:off x="10900640" y="2356605"/>
              <a:ext cx="1161219" cy="994951"/>
              <a:chOff x="11043249" y="1991346"/>
              <a:chExt cx="1543071" cy="1322128"/>
            </a:xfrm>
          </p:grpSpPr>
          <p:pic>
            <p:nvPicPr>
              <p:cNvPr id="112" name="그림 111">
                <a:extLst>
                  <a:ext uri="{FF2B5EF4-FFF2-40B4-BE49-F238E27FC236}">
                    <a16:creationId xmlns:a16="http://schemas.microsoft.com/office/drawing/2014/main" id="{A7118872-C3C8-4DC8-B685-F756B46612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928" t="16143" r="42460" b="27446"/>
              <a:stretch/>
            </p:blipFill>
            <p:spPr>
              <a:xfrm>
                <a:off x="11043249" y="2474217"/>
                <a:ext cx="570164" cy="839257"/>
              </a:xfrm>
              <a:prstGeom prst="rect">
                <a:avLst/>
              </a:prstGeom>
            </p:spPr>
          </p:pic>
          <p:pic>
            <p:nvPicPr>
              <p:cNvPr id="113" name="그림 112">
                <a:extLst>
                  <a:ext uri="{FF2B5EF4-FFF2-40B4-BE49-F238E27FC236}">
                    <a16:creationId xmlns:a16="http://schemas.microsoft.com/office/drawing/2014/main" id="{0D8E31BE-FB84-4777-8AC1-CF49F5F84E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928" t="16143" r="42460" b="27446"/>
              <a:stretch/>
            </p:blipFill>
            <p:spPr>
              <a:xfrm flipH="1">
                <a:off x="12016156" y="1991346"/>
                <a:ext cx="570164" cy="839257"/>
              </a:xfrm>
              <a:prstGeom prst="rect">
                <a:avLst/>
              </a:prstGeom>
            </p:spPr>
          </p:pic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3AC91EF0-BBF4-4306-9B26-EF08176D10D4}"/>
                  </a:ext>
                </a:extLst>
              </p:cNvPr>
              <p:cNvGrpSpPr/>
              <p:nvPr/>
            </p:nvGrpSpPr>
            <p:grpSpPr>
              <a:xfrm>
                <a:off x="11577053" y="2437938"/>
                <a:ext cx="503603" cy="495270"/>
                <a:chOff x="10716583" y="-1468994"/>
                <a:chExt cx="1207282" cy="1187306"/>
              </a:xfrm>
            </p:grpSpPr>
            <p:sp>
              <p:nvSpPr>
                <p:cNvPr id="115" name="폭발: 14pt 114">
                  <a:extLst>
                    <a:ext uri="{FF2B5EF4-FFF2-40B4-BE49-F238E27FC236}">
                      <a16:creationId xmlns:a16="http://schemas.microsoft.com/office/drawing/2014/main" id="{8F59AE94-A14F-4B93-A2C8-43F27DD9DECF}"/>
                    </a:ext>
                  </a:extLst>
                </p:cNvPr>
                <p:cNvSpPr/>
                <p:nvPr/>
              </p:nvSpPr>
              <p:spPr>
                <a:xfrm>
                  <a:off x="10716583" y="-1468994"/>
                  <a:ext cx="1207282" cy="1187306"/>
                </a:xfrm>
                <a:prstGeom prst="irregularSeal2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6" name="그룹 115">
                  <a:extLst>
                    <a:ext uri="{FF2B5EF4-FFF2-40B4-BE49-F238E27FC236}">
                      <a16:creationId xmlns:a16="http://schemas.microsoft.com/office/drawing/2014/main" id="{A7D5718F-231B-4CCD-8C39-DFBA0B08C5A1}"/>
                    </a:ext>
                  </a:extLst>
                </p:cNvPr>
                <p:cNvGrpSpPr/>
                <p:nvPr/>
              </p:nvGrpSpPr>
              <p:grpSpPr>
                <a:xfrm rot="2794040">
                  <a:off x="11205069" y="-1376279"/>
                  <a:ext cx="174433" cy="1001057"/>
                  <a:chOff x="4243783" y="4168239"/>
                  <a:chExt cx="296883" cy="1703781"/>
                </a:xfrm>
                <a:solidFill>
                  <a:schemeClr val="bg2">
                    <a:lumMod val="90000"/>
                  </a:schemeClr>
                </a:solidFill>
              </p:grpSpPr>
              <p:grpSp>
                <p:nvGrpSpPr>
                  <p:cNvPr id="122" name="그룹 121">
                    <a:extLst>
                      <a:ext uri="{FF2B5EF4-FFF2-40B4-BE49-F238E27FC236}">
                        <a16:creationId xmlns:a16="http://schemas.microsoft.com/office/drawing/2014/main" id="{2FD3CAE6-8A2C-412F-8B5C-980A957C1AE1}"/>
                      </a:ext>
                    </a:extLst>
                  </p:cNvPr>
                  <p:cNvGrpSpPr/>
                  <p:nvPr/>
                </p:nvGrpSpPr>
                <p:grpSpPr>
                  <a:xfrm>
                    <a:off x="4243783" y="5174316"/>
                    <a:ext cx="296883" cy="697704"/>
                    <a:chOff x="4944428" y="2193610"/>
                    <a:chExt cx="296883" cy="697704"/>
                  </a:xfrm>
                  <a:grpFill/>
                </p:grpSpPr>
                <p:sp>
                  <p:nvSpPr>
                    <p:cNvPr id="124" name="직사각형 123">
                      <a:extLst>
                        <a:ext uri="{FF2B5EF4-FFF2-40B4-BE49-F238E27FC236}">
                          <a16:creationId xmlns:a16="http://schemas.microsoft.com/office/drawing/2014/main" id="{81C03DB6-1344-47FD-8279-7578B59AA2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44428" y="2193610"/>
                      <a:ext cx="296883" cy="11875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5" name="직사각형 124">
                      <a:extLst>
                        <a:ext uri="{FF2B5EF4-FFF2-40B4-BE49-F238E27FC236}">
                          <a16:creationId xmlns:a16="http://schemas.microsoft.com/office/drawing/2014/main" id="{EA7651B7-6B95-4538-B6CF-2E55E6D813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80576" y="2351314"/>
                      <a:ext cx="216000" cy="54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23" name="사각형: 둥근 모서리 122">
                    <a:extLst>
                      <a:ext uri="{FF2B5EF4-FFF2-40B4-BE49-F238E27FC236}">
                        <a16:creationId xmlns:a16="http://schemas.microsoft.com/office/drawing/2014/main" id="{5F184E4C-2919-4D68-9A4A-B4F60F0E26B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5105" y="4565500"/>
                    <a:ext cx="985652" cy="191129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9DA5D357-C98F-4DBD-827C-FE14CAC0B1B9}"/>
                    </a:ext>
                  </a:extLst>
                </p:cNvPr>
                <p:cNvGrpSpPr/>
                <p:nvPr/>
              </p:nvGrpSpPr>
              <p:grpSpPr>
                <a:xfrm rot="18805960" flipH="1">
                  <a:off x="11199244" y="-1376278"/>
                  <a:ext cx="174433" cy="1001057"/>
                  <a:chOff x="4243783" y="4168239"/>
                  <a:chExt cx="296883" cy="1703781"/>
                </a:xfrm>
              </p:grpSpPr>
              <p:grpSp>
                <p:nvGrpSpPr>
                  <p:cNvPr id="118" name="그룹 117">
                    <a:extLst>
                      <a:ext uri="{FF2B5EF4-FFF2-40B4-BE49-F238E27FC236}">
                        <a16:creationId xmlns:a16="http://schemas.microsoft.com/office/drawing/2014/main" id="{B52EEFB7-4BCF-4D8E-BCF9-BE43BF42C8AA}"/>
                      </a:ext>
                    </a:extLst>
                  </p:cNvPr>
                  <p:cNvGrpSpPr/>
                  <p:nvPr/>
                </p:nvGrpSpPr>
                <p:grpSpPr>
                  <a:xfrm>
                    <a:off x="4243783" y="5174316"/>
                    <a:ext cx="296883" cy="697704"/>
                    <a:chOff x="4944428" y="2193610"/>
                    <a:chExt cx="296883" cy="697704"/>
                  </a:xfrm>
                </p:grpSpPr>
                <p:sp>
                  <p:nvSpPr>
                    <p:cNvPr id="120" name="직사각형 119">
                      <a:extLst>
                        <a:ext uri="{FF2B5EF4-FFF2-40B4-BE49-F238E27FC236}">
                          <a16:creationId xmlns:a16="http://schemas.microsoft.com/office/drawing/2014/main" id="{8122C9AA-3698-424D-936F-146EA7B095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44428" y="2193610"/>
                      <a:ext cx="296883" cy="11875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1" name="직사각형 120">
                      <a:extLst>
                        <a:ext uri="{FF2B5EF4-FFF2-40B4-BE49-F238E27FC236}">
                          <a16:creationId xmlns:a16="http://schemas.microsoft.com/office/drawing/2014/main" id="{17A152A8-FD03-4CF3-8A1F-F2B76CF165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80576" y="2351314"/>
                      <a:ext cx="216000" cy="54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19" name="사각형: 둥근 모서리 118">
                    <a:extLst>
                      <a:ext uri="{FF2B5EF4-FFF2-40B4-BE49-F238E27FC236}">
                        <a16:creationId xmlns:a16="http://schemas.microsoft.com/office/drawing/2014/main" id="{7C19BC7F-86AE-4C86-97E2-D8409A97D46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5105" y="4565500"/>
                    <a:ext cx="985652" cy="191129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7CC3BE9-BFDC-4B16-A970-AC1C942EFE73}"/>
                </a:ext>
              </a:extLst>
            </p:cNvPr>
            <p:cNvSpPr txBox="1"/>
            <p:nvPr/>
          </p:nvSpPr>
          <p:spPr>
            <a:xfrm>
              <a:off x="10845141" y="3534939"/>
              <a:ext cx="12554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COmpetiton</a:t>
              </a:r>
              <a:endParaRPr lang="ko-KR" altLang="en-US" sz="2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pSp>
        <p:nvGrpSpPr>
          <p:cNvPr id="1025" name="그룹 1024">
            <a:extLst>
              <a:ext uri="{FF2B5EF4-FFF2-40B4-BE49-F238E27FC236}">
                <a16:creationId xmlns:a16="http://schemas.microsoft.com/office/drawing/2014/main" id="{10C7595A-EEB0-46EF-BF50-3C610B9AA29A}"/>
              </a:ext>
            </a:extLst>
          </p:cNvPr>
          <p:cNvGrpSpPr/>
          <p:nvPr/>
        </p:nvGrpSpPr>
        <p:grpSpPr>
          <a:xfrm>
            <a:off x="9204596" y="4397718"/>
            <a:ext cx="2043530" cy="1282400"/>
            <a:chOff x="9204596" y="4397718"/>
            <a:chExt cx="2043530" cy="128240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BA9E725-9E91-4F80-BCEF-2A0D136F98EB}"/>
                </a:ext>
              </a:extLst>
            </p:cNvPr>
            <p:cNvGrpSpPr/>
            <p:nvPr/>
          </p:nvGrpSpPr>
          <p:grpSpPr>
            <a:xfrm>
              <a:off x="9204596" y="4397718"/>
              <a:ext cx="2043530" cy="1282400"/>
              <a:chOff x="9120425" y="3553990"/>
              <a:chExt cx="2043530" cy="1526867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E90742DC-E298-4C50-B24F-EC6F94E15289}"/>
                  </a:ext>
                </a:extLst>
              </p:cNvPr>
              <p:cNvGrpSpPr/>
              <p:nvPr/>
            </p:nvGrpSpPr>
            <p:grpSpPr>
              <a:xfrm>
                <a:off x="9120425" y="3553990"/>
                <a:ext cx="2043530" cy="1526867"/>
                <a:chOff x="6124945" y="2586157"/>
                <a:chExt cx="1704975" cy="3309818"/>
              </a:xfrm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67695607-C45F-461A-91C1-15E0D7A85481}"/>
                    </a:ext>
                  </a:extLst>
                </p:cNvPr>
                <p:cNvSpPr/>
                <p:nvPr/>
              </p:nvSpPr>
              <p:spPr>
                <a:xfrm>
                  <a:off x="6124945" y="2586157"/>
                  <a:ext cx="1704975" cy="3309818"/>
                </a:xfrm>
                <a:prstGeom prst="roundRect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658"/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DCAAC4F3-35CC-4F2F-A615-AB4F4886BD54}"/>
                    </a:ext>
                  </a:extLst>
                </p:cNvPr>
                <p:cNvSpPr/>
                <p:nvPr/>
              </p:nvSpPr>
              <p:spPr>
                <a:xfrm>
                  <a:off x="6191993" y="2698188"/>
                  <a:ext cx="1570882" cy="3057186"/>
                </a:xfrm>
                <a:prstGeom prst="roundRect">
                  <a:avLst/>
                </a:prstGeom>
                <a:solidFill>
                  <a:schemeClr val="tx1">
                    <a:alpha val="66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658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9D8CEC9-5049-4BFD-8A6D-BD719F84A19B}"/>
                  </a:ext>
                </a:extLst>
              </p:cNvPr>
              <p:cNvSpPr txBox="1"/>
              <p:nvPr/>
            </p:nvSpPr>
            <p:spPr>
              <a:xfrm>
                <a:off x="9756494" y="4520147"/>
                <a:ext cx="779381" cy="439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settings</a:t>
                </a:r>
                <a:endParaRPr lang="ko-KR" altLang="en-US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p:grpSp>
        <p:pic>
          <p:nvPicPr>
            <p:cNvPr id="1024" name="그래픽 1023" descr="단일 톱니바퀴">
              <a:extLst>
                <a:ext uri="{FF2B5EF4-FFF2-40B4-BE49-F238E27FC236}">
                  <a16:creationId xmlns:a16="http://schemas.microsoft.com/office/drawing/2014/main" id="{33C90A0D-5F62-4904-B4D0-162FC6C94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17792" y="4608684"/>
              <a:ext cx="617138" cy="6171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879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077ED59B-087B-4B0F-9324-066E66C32D83}"/>
              </a:ext>
            </a:extLst>
          </p:cNvPr>
          <p:cNvGrpSpPr/>
          <p:nvPr/>
        </p:nvGrpSpPr>
        <p:grpSpPr>
          <a:xfrm>
            <a:off x="9226732" y="1777203"/>
            <a:ext cx="3583722" cy="3271028"/>
            <a:chOff x="8539289" y="7091799"/>
            <a:chExt cx="3583722" cy="327102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AE340D-71F9-4FF2-9083-526A00FA2594}"/>
                </a:ext>
              </a:extLst>
            </p:cNvPr>
            <p:cNvSpPr/>
            <p:nvPr/>
          </p:nvSpPr>
          <p:spPr>
            <a:xfrm>
              <a:off x="8539289" y="7091799"/>
              <a:ext cx="3583722" cy="2386605"/>
            </a:xfrm>
            <a:prstGeom prst="rect">
              <a:avLst/>
            </a:prstGeom>
            <a:solidFill>
              <a:schemeClr val="tx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F842ADBD-59F6-4ABB-990F-697AA28DF54D}"/>
                </a:ext>
              </a:extLst>
            </p:cNvPr>
            <p:cNvSpPr/>
            <p:nvPr/>
          </p:nvSpPr>
          <p:spPr>
            <a:xfrm>
              <a:off x="8539289" y="9499083"/>
              <a:ext cx="3583722" cy="863744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D27937F8-636B-46C9-A0A3-F19FC22717F8}"/>
              </a:ext>
            </a:extLst>
          </p:cNvPr>
          <p:cNvGrpSpPr/>
          <p:nvPr/>
        </p:nvGrpSpPr>
        <p:grpSpPr>
          <a:xfrm>
            <a:off x="-444797" y="-1122364"/>
            <a:ext cx="18897797" cy="8014843"/>
            <a:chOff x="-444797" y="-1122364"/>
            <a:chExt cx="18897797" cy="8014843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63D60F80-B1D3-42E2-8F80-1A4E8CE46C6C}"/>
                </a:ext>
              </a:extLst>
            </p:cNvPr>
            <p:cNvGrpSpPr/>
            <p:nvPr/>
          </p:nvGrpSpPr>
          <p:grpSpPr>
            <a:xfrm>
              <a:off x="-444797" y="-1122364"/>
              <a:ext cx="18897797" cy="7980364"/>
              <a:chOff x="-444797" y="-1122364"/>
              <a:chExt cx="18897797" cy="7980364"/>
            </a:xfrm>
          </p:grpSpPr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522BC11A-C216-4720-9FBD-754C869AE99C}"/>
                  </a:ext>
                </a:extLst>
              </p:cNvPr>
              <p:cNvSpPr/>
              <p:nvPr/>
            </p:nvSpPr>
            <p:spPr>
              <a:xfrm>
                <a:off x="-1" y="3569045"/>
                <a:ext cx="18000663" cy="328895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사다리꼴 202">
                <a:extLst>
                  <a:ext uri="{FF2B5EF4-FFF2-40B4-BE49-F238E27FC236}">
                    <a16:creationId xmlns:a16="http://schemas.microsoft.com/office/drawing/2014/main" id="{DF5D65D0-C702-469C-8387-4B1A12B2050F}"/>
                  </a:ext>
                </a:extLst>
              </p:cNvPr>
              <p:cNvSpPr/>
              <p:nvPr/>
            </p:nvSpPr>
            <p:spPr>
              <a:xfrm rot="16200000" flipH="1">
                <a:off x="8952630" y="-4429992"/>
                <a:ext cx="6192742" cy="12807998"/>
              </a:xfrm>
              <a:prstGeom prst="trapezoid">
                <a:avLst>
                  <a:gd name="adj" fmla="val 3875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gradFill>
                  <a:gsLst>
                    <a:gs pos="100000">
                      <a:srgbClr val="84F0D4"/>
                    </a:gs>
                    <a:gs pos="0">
                      <a:schemeClr val="bg1"/>
                    </a:gs>
                    <a:gs pos="37000">
                      <a:srgbClr val="FFFF6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사다리꼴 203">
                <a:extLst>
                  <a:ext uri="{FF2B5EF4-FFF2-40B4-BE49-F238E27FC236}">
                    <a16:creationId xmlns:a16="http://schemas.microsoft.com/office/drawing/2014/main" id="{02287E79-198E-4D1D-98BB-F1552EB20ABE}"/>
                  </a:ext>
                </a:extLst>
              </p:cNvPr>
              <p:cNvSpPr/>
              <p:nvPr/>
            </p:nvSpPr>
            <p:spPr>
              <a:xfrm rot="5400000">
                <a:off x="2867040" y="-4434201"/>
                <a:ext cx="6192742" cy="12816416"/>
              </a:xfrm>
              <a:prstGeom prst="trapezoid">
                <a:avLst>
                  <a:gd name="adj" fmla="val 3875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gradFill>
                  <a:gsLst>
                    <a:gs pos="100000">
                      <a:srgbClr val="84F0D4"/>
                    </a:gs>
                    <a:gs pos="0">
                      <a:schemeClr val="bg1"/>
                    </a:gs>
                    <a:gs pos="37000">
                      <a:srgbClr val="FFFF6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5" name="그룹 204">
                <a:extLst>
                  <a:ext uri="{FF2B5EF4-FFF2-40B4-BE49-F238E27FC236}">
                    <a16:creationId xmlns:a16="http://schemas.microsoft.com/office/drawing/2014/main" id="{057A897D-86C3-46DB-98FB-65FF76FBD25F}"/>
                  </a:ext>
                </a:extLst>
              </p:cNvPr>
              <p:cNvGrpSpPr/>
              <p:nvPr/>
            </p:nvGrpSpPr>
            <p:grpSpPr>
              <a:xfrm>
                <a:off x="4892029" y="3963925"/>
                <a:ext cx="8216603" cy="789760"/>
                <a:chOff x="3990483" y="3569044"/>
                <a:chExt cx="10010152" cy="1797991"/>
              </a:xfrm>
            </p:grpSpPr>
            <p:sp>
              <p:nvSpPr>
                <p:cNvPr id="207" name="직사각형 206">
                  <a:extLst>
                    <a:ext uri="{FF2B5EF4-FFF2-40B4-BE49-F238E27FC236}">
                      <a16:creationId xmlns:a16="http://schemas.microsoft.com/office/drawing/2014/main" id="{47E455A3-05D9-4551-BF55-AA10978F4C77}"/>
                    </a:ext>
                  </a:extLst>
                </p:cNvPr>
                <p:cNvSpPr/>
                <p:nvPr/>
              </p:nvSpPr>
              <p:spPr>
                <a:xfrm>
                  <a:off x="4000027" y="4785196"/>
                  <a:ext cx="10000608" cy="58183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사다리꼴 207">
                  <a:extLst>
                    <a:ext uri="{FF2B5EF4-FFF2-40B4-BE49-F238E27FC236}">
                      <a16:creationId xmlns:a16="http://schemas.microsoft.com/office/drawing/2014/main" id="{C4217405-7F05-4EBE-9002-E09C3C744BC6}"/>
                    </a:ext>
                  </a:extLst>
                </p:cNvPr>
                <p:cNvSpPr/>
                <p:nvPr/>
              </p:nvSpPr>
              <p:spPr>
                <a:xfrm>
                  <a:off x="3990483" y="3569044"/>
                  <a:ext cx="10010151" cy="1216152"/>
                </a:xfrm>
                <a:prstGeom prst="trapezoid">
                  <a:avLst>
                    <a:gd name="adj" fmla="val 81635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7DBA41BC-8281-40AA-B89F-41A898A01362}"/>
                  </a:ext>
                </a:extLst>
              </p:cNvPr>
              <p:cNvSpPr/>
              <p:nvPr/>
            </p:nvSpPr>
            <p:spPr>
              <a:xfrm>
                <a:off x="5308647" y="0"/>
                <a:ext cx="7377640" cy="396392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DF47576F-C035-44FE-8B51-BC148B4ED150}"/>
                </a:ext>
              </a:extLst>
            </p:cNvPr>
            <p:cNvSpPr/>
            <p:nvPr/>
          </p:nvSpPr>
          <p:spPr>
            <a:xfrm>
              <a:off x="4848" y="6389"/>
              <a:ext cx="18011773" cy="6886090"/>
            </a:xfrm>
            <a:prstGeom prst="rect">
              <a:avLst/>
            </a:prstGeom>
            <a:solidFill>
              <a:schemeClr val="tx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188AAB-7EBD-4837-A709-E25FF4C01B82}"/>
              </a:ext>
            </a:extLst>
          </p:cNvPr>
          <p:cNvSpPr/>
          <p:nvPr/>
        </p:nvSpPr>
        <p:spPr>
          <a:xfrm>
            <a:off x="4758660" y="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88AAEF-CC9E-4B3E-AACD-3DCB89C366B1}"/>
              </a:ext>
            </a:extLst>
          </p:cNvPr>
          <p:cNvSpPr/>
          <p:nvPr/>
        </p:nvSpPr>
        <p:spPr>
          <a:xfrm>
            <a:off x="4758660" y="45720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0E6EE1-35B1-4934-AE57-E6E91B035D12}"/>
              </a:ext>
            </a:extLst>
          </p:cNvPr>
          <p:cNvSpPr/>
          <p:nvPr/>
        </p:nvSpPr>
        <p:spPr>
          <a:xfrm>
            <a:off x="4758660" y="91440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D3D346-9B5C-4739-994E-62848FCAA4A6}"/>
              </a:ext>
            </a:extLst>
          </p:cNvPr>
          <p:cNvSpPr/>
          <p:nvPr/>
        </p:nvSpPr>
        <p:spPr>
          <a:xfrm>
            <a:off x="4758660" y="137160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7D4EA4E-6776-4459-89C7-70EB9735983A}"/>
              </a:ext>
            </a:extLst>
          </p:cNvPr>
          <p:cNvSpPr/>
          <p:nvPr/>
        </p:nvSpPr>
        <p:spPr>
          <a:xfrm>
            <a:off x="4758660" y="18226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72429A8-ECB6-4B6B-954E-B04DD2C0392E}"/>
              </a:ext>
            </a:extLst>
          </p:cNvPr>
          <p:cNvSpPr/>
          <p:nvPr/>
        </p:nvSpPr>
        <p:spPr>
          <a:xfrm>
            <a:off x="4758660" y="22798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C202741-0225-44FA-A209-D6B5DAB041EB}"/>
              </a:ext>
            </a:extLst>
          </p:cNvPr>
          <p:cNvSpPr/>
          <p:nvPr/>
        </p:nvSpPr>
        <p:spPr>
          <a:xfrm>
            <a:off x="4758660" y="27370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1E693A6-CEA8-4D7A-BFA4-9149F9D7B45B}"/>
              </a:ext>
            </a:extLst>
          </p:cNvPr>
          <p:cNvSpPr/>
          <p:nvPr/>
        </p:nvSpPr>
        <p:spPr>
          <a:xfrm>
            <a:off x="4758660" y="31942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FFDAC1B-8143-40FA-9A6F-3C267F335208}"/>
              </a:ext>
            </a:extLst>
          </p:cNvPr>
          <p:cNvSpPr/>
          <p:nvPr/>
        </p:nvSpPr>
        <p:spPr>
          <a:xfrm>
            <a:off x="4758660" y="36514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5E90622-3F75-46CC-ACE6-838735EA5FFA}"/>
              </a:ext>
            </a:extLst>
          </p:cNvPr>
          <p:cNvSpPr/>
          <p:nvPr/>
        </p:nvSpPr>
        <p:spPr>
          <a:xfrm>
            <a:off x="4758660" y="41086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4292C6E-934E-4732-B7A9-33076BFADCC7}"/>
              </a:ext>
            </a:extLst>
          </p:cNvPr>
          <p:cNvSpPr/>
          <p:nvPr/>
        </p:nvSpPr>
        <p:spPr>
          <a:xfrm>
            <a:off x="4758660" y="45658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E95E10D-9733-4199-92D0-5358D137BFE1}"/>
              </a:ext>
            </a:extLst>
          </p:cNvPr>
          <p:cNvSpPr/>
          <p:nvPr/>
        </p:nvSpPr>
        <p:spPr>
          <a:xfrm>
            <a:off x="4758660" y="50230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6DA7F52-B0FE-4204-8B17-F89B59A27CE4}"/>
              </a:ext>
            </a:extLst>
          </p:cNvPr>
          <p:cNvSpPr/>
          <p:nvPr/>
        </p:nvSpPr>
        <p:spPr>
          <a:xfrm>
            <a:off x="4758660" y="54802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D0D84A1-96C3-4853-8315-54BF0D68F236}"/>
              </a:ext>
            </a:extLst>
          </p:cNvPr>
          <p:cNvSpPr/>
          <p:nvPr/>
        </p:nvSpPr>
        <p:spPr>
          <a:xfrm>
            <a:off x="4758660" y="59374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93DD71E-5178-48E0-9C09-254D8183121E}"/>
              </a:ext>
            </a:extLst>
          </p:cNvPr>
          <p:cNvSpPr/>
          <p:nvPr/>
        </p:nvSpPr>
        <p:spPr>
          <a:xfrm>
            <a:off x="4758660" y="63946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C00DB02-FF52-4975-ACF3-972E9389B023}"/>
              </a:ext>
            </a:extLst>
          </p:cNvPr>
          <p:cNvSpPr/>
          <p:nvPr/>
        </p:nvSpPr>
        <p:spPr>
          <a:xfrm>
            <a:off x="13211271" y="833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B6A3E81-DA57-4973-A61D-F82248134765}"/>
              </a:ext>
            </a:extLst>
          </p:cNvPr>
          <p:cNvSpPr/>
          <p:nvPr/>
        </p:nvSpPr>
        <p:spPr>
          <a:xfrm>
            <a:off x="13211271" y="5405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F51964-732C-4360-B260-083CDAF9D005}"/>
              </a:ext>
            </a:extLst>
          </p:cNvPr>
          <p:cNvSpPr/>
          <p:nvPr/>
        </p:nvSpPr>
        <p:spPr>
          <a:xfrm>
            <a:off x="13211271" y="9977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BAB80C6-B489-46A3-959A-E784FF3B2B0D}"/>
              </a:ext>
            </a:extLst>
          </p:cNvPr>
          <p:cNvSpPr/>
          <p:nvPr/>
        </p:nvSpPr>
        <p:spPr>
          <a:xfrm>
            <a:off x="13211271" y="14549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93D1D9-F463-4DD2-9FAB-BDAA170560BE}"/>
              </a:ext>
            </a:extLst>
          </p:cNvPr>
          <p:cNvSpPr/>
          <p:nvPr/>
        </p:nvSpPr>
        <p:spPr>
          <a:xfrm>
            <a:off x="13211271" y="19060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F4E9F0C-D863-48D4-B667-356169A80F31}"/>
              </a:ext>
            </a:extLst>
          </p:cNvPr>
          <p:cNvSpPr/>
          <p:nvPr/>
        </p:nvSpPr>
        <p:spPr>
          <a:xfrm>
            <a:off x="13211271" y="23632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C075115-3E94-4E76-8668-A855527D19DF}"/>
              </a:ext>
            </a:extLst>
          </p:cNvPr>
          <p:cNvSpPr/>
          <p:nvPr/>
        </p:nvSpPr>
        <p:spPr>
          <a:xfrm>
            <a:off x="13211271" y="28204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F4683EB-99C6-4201-B15F-9E1A4D06DB7D}"/>
              </a:ext>
            </a:extLst>
          </p:cNvPr>
          <p:cNvSpPr/>
          <p:nvPr/>
        </p:nvSpPr>
        <p:spPr>
          <a:xfrm>
            <a:off x="13211271" y="32776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04EC9CE-22B6-448C-8454-F82A23B14834}"/>
              </a:ext>
            </a:extLst>
          </p:cNvPr>
          <p:cNvSpPr/>
          <p:nvPr/>
        </p:nvSpPr>
        <p:spPr>
          <a:xfrm>
            <a:off x="13211271" y="37348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7C04673-2618-43D9-AB78-945B3B5B7431}"/>
              </a:ext>
            </a:extLst>
          </p:cNvPr>
          <p:cNvSpPr/>
          <p:nvPr/>
        </p:nvSpPr>
        <p:spPr>
          <a:xfrm>
            <a:off x="13211271" y="41920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DB10FCF-4A73-49AC-8BF8-921E46C7DEE5}"/>
              </a:ext>
            </a:extLst>
          </p:cNvPr>
          <p:cNvSpPr/>
          <p:nvPr/>
        </p:nvSpPr>
        <p:spPr>
          <a:xfrm>
            <a:off x="13211271" y="46492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0F0052E-73DD-48F1-A461-6D32262D50AA}"/>
              </a:ext>
            </a:extLst>
          </p:cNvPr>
          <p:cNvSpPr/>
          <p:nvPr/>
        </p:nvSpPr>
        <p:spPr>
          <a:xfrm>
            <a:off x="13211271" y="51064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A8FA590-4B10-4C7F-8848-9AB8E84383ED}"/>
              </a:ext>
            </a:extLst>
          </p:cNvPr>
          <p:cNvSpPr/>
          <p:nvPr/>
        </p:nvSpPr>
        <p:spPr>
          <a:xfrm>
            <a:off x="13211271" y="55636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D3A294A-2A1C-4F57-9C79-902F6EBD66CF}"/>
              </a:ext>
            </a:extLst>
          </p:cNvPr>
          <p:cNvSpPr/>
          <p:nvPr/>
        </p:nvSpPr>
        <p:spPr>
          <a:xfrm>
            <a:off x="13211271" y="60208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BDF551F-8A1D-4C58-9050-2C4F1C4F761E}"/>
              </a:ext>
            </a:extLst>
          </p:cNvPr>
          <p:cNvSpPr/>
          <p:nvPr/>
        </p:nvSpPr>
        <p:spPr>
          <a:xfrm>
            <a:off x="13211271" y="64780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2B645E3-4F06-490D-8844-74238DC7CE61}"/>
              </a:ext>
            </a:extLst>
          </p:cNvPr>
          <p:cNvGrpSpPr/>
          <p:nvPr/>
        </p:nvGrpSpPr>
        <p:grpSpPr>
          <a:xfrm>
            <a:off x="247493" y="1806765"/>
            <a:ext cx="4222134" cy="4214097"/>
            <a:chOff x="136376" y="2213361"/>
            <a:chExt cx="4222134" cy="3303592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A84F33D1-95DF-4C53-BEE8-AD47FE2F3C19}"/>
                </a:ext>
              </a:extLst>
            </p:cNvPr>
            <p:cNvGrpSpPr/>
            <p:nvPr/>
          </p:nvGrpSpPr>
          <p:grpSpPr>
            <a:xfrm>
              <a:off x="136376" y="2213361"/>
              <a:ext cx="4222134" cy="3303592"/>
              <a:chOff x="114299" y="2586157"/>
              <a:chExt cx="3476625" cy="3309818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C5830EFF-4655-42A6-BB26-3B9D4029B42C}"/>
                  </a:ext>
                </a:extLst>
              </p:cNvPr>
              <p:cNvSpPr/>
              <p:nvPr/>
            </p:nvSpPr>
            <p:spPr>
              <a:xfrm>
                <a:off x="114299" y="2586157"/>
                <a:ext cx="3476625" cy="3309818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B78D8E5B-6D44-4A4E-A65A-CBDF74F02627}"/>
                  </a:ext>
                </a:extLst>
              </p:cNvPr>
              <p:cNvSpPr/>
              <p:nvPr/>
            </p:nvSpPr>
            <p:spPr>
              <a:xfrm>
                <a:off x="163943" y="2586158"/>
                <a:ext cx="3377339" cy="3309816"/>
              </a:xfrm>
              <a:prstGeom prst="rect">
                <a:avLst/>
              </a:prstGeom>
              <a:solidFill>
                <a:schemeClr val="tx1">
                  <a:alpha val="9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CB52C50-8D44-4754-B569-E4E9709049AC}"/>
                </a:ext>
              </a:extLst>
            </p:cNvPr>
            <p:cNvSpPr/>
            <p:nvPr/>
          </p:nvSpPr>
          <p:spPr>
            <a:xfrm>
              <a:off x="518917" y="2967978"/>
              <a:ext cx="750526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ranking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ABC9A3C-3A10-4F7B-9DCE-2579589A8908}"/>
                </a:ext>
              </a:extLst>
            </p:cNvPr>
            <p:cNvSpPr/>
            <p:nvPr/>
          </p:nvSpPr>
          <p:spPr>
            <a:xfrm>
              <a:off x="1815103" y="2967978"/>
              <a:ext cx="864339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username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5421F812-BE75-48F3-A127-8D1AB6A9FCD8}"/>
                </a:ext>
              </a:extLst>
            </p:cNvPr>
            <p:cNvSpPr/>
            <p:nvPr/>
          </p:nvSpPr>
          <p:spPr>
            <a:xfrm>
              <a:off x="3339423" y="2967978"/>
              <a:ext cx="599844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score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28B43D5C-E313-458F-968E-B6BD88204D87}"/>
                </a:ext>
              </a:extLst>
            </p:cNvPr>
            <p:cNvSpPr/>
            <p:nvPr/>
          </p:nvSpPr>
          <p:spPr>
            <a:xfrm>
              <a:off x="758565" y="3269459"/>
              <a:ext cx="271228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1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3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4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5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6</a:t>
              </a: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297D6EB3-1F58-4FD6-9A91-8DDACDC0D794}"/>
                </a:ext>
              </a:extLst>
            </p:cNvPr>
            <p:cNvSpPr/>
            <p:nvPr/>
          </p:nvSpPr>
          <p:spPr>
            <a:xfrm>
              <a:off x="1822591" y="3259700"/>
              <a:ext cx="835485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A1D4252D-E5E6-4860-9CAE-00AEBF0690C9}"/>
                </a:ext>
              </a:extLst>
            </p:cNvPr>
            <p:cNvSpPr/>
            <p:nvPr/>
          </p:nvSpPr>
          <p:spPr>
            <a:xfrm>
              <a:off x="3279415" y="3259700"/>
              <a:ext cx="723275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sp>
        <p:nvSpPr>
          <p:cNvPr id="180" name="이등변 삼각형 179">
            <a:extLst>
              <a:ext uri="{FF2B5EF4-FFF2-40B4-BE49-F238E27FC236}">
                <a16:creationId xmlns:a16="http://schemas.microsoft.com/office/drawing/2014/main" id="{B312D13C-5C96-4B48-B920-CDC7BA47126D}"/>
              </a:ext>
            </a:extLst>
          </p:cNvPr>
          <p:cNvSpPr/>
          <p:nvPr/>
        </p:nvSpPr>
        <p:spPr>
          <a:xfrm rot="10800000">
            <a:off x="2232219" y="5849729"/>
            <a:ext cx="252338" cy="8776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446C8250-5153-42C1-A99B-C39C5EE0BAED}"/>
              </a:ext>
            </a:extLst>
          </p:cNvPr>
          <p:cNvGrpSpPr/>
          <p:nvPr/>
        </p:nvGrpSpPr>
        <p:grpSpPr>
          <a:xfrm>
            <a:off x="13543187" y="1806765"/>
            <a:ext cx="4222134" cy="4214097"/>
            <a:chOff x="136376" y="2213361"/>
            <a:chExt cx="4222134" cy="3303592"/>
          </a:xfrm>
        </p:grpSpPr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E780DAB7-8B24-4AB7-B3B0-83570253E4DF}"/>
                </a:ext>
              </a:extLst>
            </p:cNvPr>
            <p:cNvGrpSpPr/>
            <p:nvPr/>
          </p:nvGrpSpPr>
          <p:grpSpPr>
            <a:xfrm>
              <a:off x="136376" y="2213361"/>
              <a:ext cx="4222134" cy="3303592"/>
              <a:chOff x="114299" y="2586157"/>
              <a:chExt cx="3476625" cy="3309818"/>
            </a:xfrm>
          </p:grpSpPr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A7522D48-3D00-4F7B-B132-E73AA8A78796}"/>
                  </a:ext>
                </a:extLst>
              </p:cNvPr>
              <p:cNvSpPr/>
              <p:nvPr/>
            </p:nvSpPr>
            <p:spPr>
              <a:xfrm>
                <a:off x="114299" y="2586157"/>
                <a:ext cx="3476625" cy="3309818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E98674EF-A9EB-4654-9120-1F632913901B}"/>
                  </a:ext>
                </a:extLst>
              </p:cNvPr>
              <p:cNvSpPr/>
              <p:nvPr/>
            </p:nvSpPr>
            <p:spPr>
              <a:xfrm>
                <a:off x="163943" y="2586158"/>
                <a:ext cx="3377339" cy="3309816"/>
              </a:xfrm>
              <a:prstGeom prst="rect">
                <a:avLst/>
              </a:prstGeom>
              <a:solidFill>
                <a:schemeClr val="tx1">
                  <a:alpha val="9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F81C5A29-067D-4D9B-9DE2-A58D9472E7C5}"/>
                </a:ext>
              </a:extLst>
            </p:cNvPr>
            <p:cNvSpPr/>
            <p:nvPr/>
          </p:nvSpPr>
          <p:spPr>
            <a:xfrm>
              <a:off x="645554" y="2967978"/>
              <a:ext cx="497252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date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2DB83235-1815-455A-949E-11B27D6D644E}"/>
                </a:ext>
              </a:extLst>
            </p:cNvPr>
            <p:cNvSpPr/>
            <p:nvPr/>
          </p:nvSpPr>
          <p:spPr>
            <a:xfrm>
              <a:off x="1947348" y="2967978"/>
              <a:ext cx="599844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score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49E88125-2E05-4278-BF8C-7EF6EEF98299}"/>
                </a:ext>
              </a:extLst>
            </p:cNvPr>
            <p:cNvSpPr/>
            <p:nvPr/>
          </p:nvSpPr>
          <p:spPr>
            <a:xfrm>
              <a:off x="3374687" y="2967978"/>
              <a:ext cx="529312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rank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96A2215B-8FB8-4B61-82CE-84F48D032A06}"/>
                </a:ext>
              </a:extLst>
            </p:cNvPr>
            <p:cNvSpPr/>
            <p:nvPr/>
          </p:nvSpPr>
          <p:spPr>
            <a:xfrm>
              <a:off x="405905" y="3269459"/>
              <a:ext cx="976549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2019/03/20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2019/03/20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2019/03/20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2019/03/20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2019/03/20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2019/03/20</a:t>
              </a: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7F812C57-641E-483F-A5DF-195355D54EF1}"/>
                </a:ext>
              </a:extLst>
            </p:cNvPr>
            <p:cNvSpPr/>
            <p:nvPr/>
          </p:nvSpPr>
          <p:spPr>
            <a:xfrm>
              <a:off x="1878697" y="3259700"/>
              <a:ext cx="723275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53ACB902-3763-4DAF-A0CD-872DFA895B87}"/>
                </a:ext>
              </a:extLst>
            </p:cNvPr>
            <p:cNvSpPr/>
            <p:nvPr/>
          </p:nvSpPr>
          <p:spPr>
            <a:xfrm>
              <a:off x="3463761" y="3259700"/>
              <a:ext cx="354584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Ss</a:t>
              </a:r>
            </a:p>
          </p:txBody>
        </p:sp>
      </p:grpSp>
      <p:sp>
        <p:nvSpPr>
          <p:cNvPr id="197" name="이등변 삼각형 196">
            <a:extLst>
              <a:ext uri="{FF2B5EF4-FFF2-40B4-BE49-F238E27FC236}">
                <a16:creationId xmlns:a16="http://schemas.microsoft.com/office/drawing/2014/main" id="{0B798EDF-BFE8-4F10-88D5-03110D7E8926}"/>
              </a:ext>
            </a:extLst>
          </p:cNvPr>
          <p:cNvSpPr/>
          <p:nvPr/>
        </p:nvSpPr>
        <p:spPr>
          <a:xfrm rot="10800000">
            <a:off x="15527913" y="5849729"/>
            <a:ext cx="252338" cy="8776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01351E7E-C0ED-482D-8B50-9D64ECFBF214}"/>
              </a:ext>
            </a:extLst>
          </p:cNvPr>
          <p:cNvSpPr/>
          <p:nvPr/>
        </p:nvSpPr>
        <p:spPr>
          <a:xfrm>
            <a:off x="14891634" y="1981639"/>
            <a:ext cx="14750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>
                <a:gradFill>
                  <a:gsLst>
                    <a:gs pos="100000">
                      <a:srgbClr val="84F0D4"/>
                    </a:gs>
                    <a:gs pos="0">
                      <a:srgbClr val="FFFF66"/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My records</a:t>
            </a:r>
            <a:endParaRPr lang="ko-KR" altLang="en-US" sz="2800">
              <a:gradFill>
                <a:gsLst>
                  <a:gs pos="100000">
                    <a:srgbClr val="84F0D4"/>
                  </a:gs>
                  <a:gs pos="0">
                    <a:srgbClr val="FFFF66"/>
                  </a:gs>
                </a:gsLst>
                <a:lin ang="5400000" scaled="1"/>
              </a:gra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C5C3E5A1-3A8E-4C21-A807-B1F8C80DD4CA}"/>
              </a:ext>
            </a:extLst>
          </p:cNvPr>
          <p:cNvSpPr/>
          <p:nvPr/>
        </p:nvSpPr>
        <p:spPr>
          <a:xfrm>
            <a:off x="15298312" y="2503479"/>
            <a:ext cx="661724" cy="55418"/>
          </a:xfrm>
          <a:prstGeom prst="rect">
            <a:avLst/>
          </a:prstGeom>
          <a:gradFill>
            <a:gsLst>
              <a:gs pos="100000">
                <a:srgbClr val="BDF7E8"/>
              </a:gs>
              <a:gs pos="0">
                <a:srgbClr val="FFFF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100000">
                    <a:srgbClr val="BDF7E8"/>
                  </a:gs>
                  <a:gs pos="0">
                    <a:srgbClr val="FFFF66"/>
                  </a:gs>
                </a:gsLst>
                <a:lin ang="5400000" scaled="1"/>
              </a:gra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E0A12A31-3DB8-4F11-801C-52EC6E18CFFF}"/>
              </a:ext>
            </a:extLst>
          </p:cNvPr>
          <p:cNvSpPr/>
          <p:nvPr/>
        </p:nvSpPr>
        <p:spPr>
          <a:xfrm>
            <a:off x="1423155" y="1981639"/>
            <a:ext cx="18966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>
                <a:gradFill>
                  <a:gsLst>
                    <a:gs pos="100000">
                      <a:srgbClr val="84F0D4"/>
                    </a:gs>
                    <a:gs pos="0">
                      <a:srgbClr val="FFFF66"/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Global Ranking</a:t>
            </a:r>
            <a:endParaRPr lang="ko-KR" altLang="en-US" sz="2800">
              <a:gradFill>
                <a:gsLst>
                  <a:gs pos="100000">
                    <a:srgbClr val="84F0D4"/>
                  </a:gs>
                  <a:gs pos="0">
                    <a:srgbClr val="FFFF66"/>
                  </a:gs>
                </a:gsLst>
                <a:lin ang="5400000" scaled="1"/>
              </a:gra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5B5D6CFB-EA7C-45EC-A925-1D464961ECA9}"/>
              </a:ext>
            </a:extLst>
          </p:cNvPr>
          <p:cNvSpPr/>
          <p:nvPr/>
        </p:nvSpPr>
        <p:spPr>
          <a:xfrm>
            <a:off x="2040627" y="2503479"/>
            <a:ext cx="661724" cy="55418"/>
          </a:xfrm>
          <a:prstGeom prst="rect">
            <a:avLst/>
          </a:prstGeom>
          <a:gradFill>
            <a:gsLst>
              <a:gs pos="100000">
                <a:srgbClr val="BDF7E8"/>
              </a:gs>
              <a:gs pos="0">
                <a:srgbClr val="FFFF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100000">
                    <a:srgbClr val="BDF7E8"/>
                  </a:gs>
                  <a:gs pos="0">
                    <a:srgbClr val="FFFF66"/>
                  </a:gs>
                </a:gsLst>
                <a:lin ang="5400000" scaled="1"/>
              </a:gra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17922F0-847D-4C83-8B0F-A9DCB93CB3C4}"/>
              </a:ext>
            </a:extLst>
          </p:cNvPr>
          <p:cNvGrpSpPr/>
          <p:nvPr/>
        </p:nvGrpSpPr>
        <p:grpSpPr>
          <a:xfrm>
            <a:off x="5401966" y="1052636"/>
            <a:ext cx="7510542" cy="4968223"/>
            <a:chOff x="5401966" y="1052636"/>
            <a:chExt cx="7510542" cy="496822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9F8960C-B6A3-4228-B9B8-C8FE5C695811}"/>
                </a:ext>
              </a:extLst>
            </p:cNvPr>
            <p:cNvSpPr/>
            <p:nvPr/>
          </p:nvSpPr>
          <p:spPr>
            <a:xfrm>
              <a:off x="5401966" y="1052636"/>
              <a:ext cx="7510542" cy="4968223"/>
            </a:xfrm>
            <a:prstGeom prst="rect">
              <a:avLst/>
            </a:pr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3425FBCA-4BA6-4FAF-91EF-A1129D9F9124}"/>
                </a:ext>
              </a:extLst>
            </p:cNvPr>
            <p:cNvSpPr txBox="1"/>
            <p:nvPr/>
          </p:nvSpPr>
          <p:spPr>
            <a:xfrm>
              <a:off x="11149613" y="1142381"/>
              <a:ext cx="15792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gradFill>
                    <a:gsLst>
                      <a:gs pos="100000">
                        <a:srgbClr val="BDF7E8"/>
                      </a:gs>
                      <a:gs pos="0">
                        <a:srgbClr val="FFFF66"/>
                      </a:gs>
                    </a:gsLst>
                    <a:lin ang="5400000" scaled="1"/>
                  </a:gradFill>
                  <a:effectLst>
                    <a:glow>
                      <a:srgbClr val="84F0D4">
                        <a:alpha val="28000"/>
                      </a:srgbClr>
                    </a:glow>
                  </a:effectLst>
                  <a:latin typeface="Koverwatch" panose="02020603020101020101" pitchFamily="18" charset="-127"/>
                  <a:ea typeface="Koverwatch" panose="02020603020101020101" pitchFamily="18" charset="-127"/>
                </a:rPr>
                <a:t>Music Select</a:t>
              </a:r>
              <a:endParaRPr lang="ko-KR" altLang="en-US" sz="2800">
                <a:gradFill>
                  <a:gsLst>
                    <a:gs pos="100000">
                      <a:srgbClr val="BDF7E8"/>
                    </a:gs>
                    <a:gs pos="0">
                      <a:srgbClr val="FFFF66"/>
                    </a:gs>
                  </a:gsLst>
                  <a:lin ang="5400000" scaled="1"/>
                </a:gradFill>
                <a:effectLst>
                  <a:glow>
                    <a:srgbClr val="84F0D4">
                      <a:alpha val="28000"/>
                    </a:srgbClr>
                  </a:glow>
                </a:effectLst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CB51720-D714-49BB-A160-E39BCA023B50}"/>
              </a:ext>
            </a:extLst>
          </p:cNvPr>
          <p:cNvSpPr/>
          <p:nvPr/>
        </p:nvSpPr>
        <p:spPr>
          <a:xfrm rot="16200000">
            <a:off x="5444010" y="1336981"/>
            <a:ext cx="274183" cy="12256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BF16CD58-A45D-4BA9-8899-180FD8348E54}"/>
              </a:ext>
            </a:extLst>
          </p:cNvPr>
          <p:cNvSpPr/>
          <p:nvPr/>
        </p:nvSpPr>
        <p:spPr>
          <a:xfrm>
            <a:off x="9226732" y="5130750"/>
            <a:ext cx="3583722" cy="837310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gradFill flip="none" rotWithShape="1">
              <a:gsLst>
                <a:gs pos="52000">
                  <a:srgbClr val="FFFF66"/>
                </a:gs>
                <a:gs pos="63000">
                  <a:srgbClr val="BEF5CB"/>
                </a:gs>
                <a:gs pos="0">
                  <a:srgbClr val="F8F9C1"/>
                </a:gs>
                <a:gs pos="100000">
                  <a:srgbClr val="84F0D4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7BAF38F-DFC9-43F0-B97C-2A87E68A00ED}"/>
              </a:ext>
            </a:extLst>
          </p:cNvPr>
          <p:cNvGrpSpPr/>
          <p:nvPr/>
        </p:nvGrpSpPr>
        <p:grpSpPr>
          <a:xfrm>
            <a:off x="10254450" y="5147290"/>
            <a:ext cx="1430200" cy="758000"/>
            <a:chOff x="6235309" y="5145788"/>
            <a:chExt cx="1430200" cy="758000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51278C44-4C7E-4734-BAC9-7008262EA45C}"/>
                </a:ext>
              </a:extLst>
            </p:cNvPr>
            <p:cNvSpPr/>
            <p:nvPr/>
          </p:nvSpPr>
          <p:spPr>
            <a:xfrm>
              <a:off x="6235309" y="5145788"/>
              <a:ext cx="143020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GAME STArt</a:t>
              </a:r>
              <a:endParaRPr lang="ko-KR" altLang="en-US" sz="28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0533F529-609E-4E99-A9C8-3E1CCD9A9CF3}"/>
                </a:ext>
              </a:extLst>
            </p:cNvPr>
            <p:cNvSpPr/>
            <p:nvPr/>
          </p:nvSpPr>
          <p:spPr>
            <a:xfrm>
              <a:off x="6251343" y="5626789"/>
              <a:ext cx="13981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Click this button to play</a:t>
              </a:r>
              <a:endParaRPr lang="ko-KR" altLang="en-US" sz="12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2A08FE8E-80E3-4E12-BFAF-916A6BEE0D14}"/>
              </a:ext>
            </a:extLst>
          </p:cNvPr>
          <p:cNvSpPr/>
          <p:nvPr/>
        </p:nvSpPr>
        <p:spPr>
          <a:xfrm>
            <a:off x="12464410" y="4595888"/>
            <a:ext cx="226871" cy="226871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별: 꼭짓점 5개 163">
            <a:extLst>
              <a:ext uri="{FF2B5EF4-FFF2-40B4-BE49-F238E27FC236}">
                <a16:creationId xmlns:a16="http://schemas.microsoft.com/office/drawing/2014/main" id="{07123E47-7A69-480C-BD50-DDFF408669C7}"/>
              </a:ext>
            </a:extLst>
          </p:cNvPr>
          <p:cNvSpPr/>
          <p:nvPr/>
        </p:nvSpPr>
        <p:spPr>
          <a:xfrm>
            <a:off x="12194182" y="4595888"/>
            <a:ext cx="226871" cy="226871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별: 꼭짓점 5개 164">
            <a:extLst>
              <a:ext uri="{FF2B5EF4-FFF2-40B4-BE49-F238E27FC236}">
                <a16:creationId xmlns:a16="http://schemas.microsoft.com/office/drawing/2014/main" id="{A56033EE-B447-4A16-BE43-36DB27D9DFE4}"/>
              </a:ext>
            </a:extLst>
          </p:cNvPr>
          <p:cNvSpPr/>
          <p:nvPr/>
        </p:nvSpPr>
        <p:spPr>
          <a:xfrm>
            <a:off x="11926105" y="4595888"/>
            <a:ext cx="226871" cy="226871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별: 꼭짓점 5개 165">
            <a:extLst>
              <a:ext uri="{FF2B5EF4-FFF2-40B4-BE49-F238E27FC236}">
                <a16:creationId xmlns:a16="http://schemas.microsoft.com/office/drawing/2014/main" id="{B44FD4D4-DDAE-4602-8469-3C9AEA3D91EF}"/>
              </a:ext>
            </a:extLst>
          </p:cNvPr>
          <p:cNvSpPr/>
          <p:nvPr/>
        </p:nvSpPr>
        <p:spPr>
          <a:xfrm>
            <a:off x="11657539" y="4595888"/>
            <a:ext cx="226871" cy="226871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C4430B8-35B2-47DE-A7DC-FAC1462F8483}"/>
              </a:ext>
            </a:extLst>
          </p:cNvPr>
          <p:cNvSpPr/>
          <p:nvPr/>
        </p:nvSpPr>
        <p:spPr>
          <a:xfrm>
            <a:off x="9297091" y="4107735"/>
            <a:ext cx="12634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La vie en rose</a:t>
            </a:r>
            <a:endParaRPr lang="ko-KR" altLang="en-US" sz="20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5C08CB3-94A5-4F66-9148-1FEF42E83109}"/>
              </a:ext>
            </a:extLst>
          </p:cNvPr>
          <p:cNvSpPr/>
          <p:nvPr/>
        </p:nvSpPr>
        <p:spPr>
          <a:xfrm>
            <a:off x="9349829" y="4513436"/>
            <a:ext cx="5790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Iz*one</a:t>
            </a:r>
            <a:endParaRPr lang="ko-KR" altLang="en-US" sz="16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7C5923A-E7EC-4AB5-A401-993A9869ACF6}"/>
              </a:ext>
            </a:extLst>
          </p:cNvPr>
          <p:cNvGrpSpPr/>
          <p:nvPr/>
        </p:nvGrpSpPr>
        <p:grpSpPr>
          <a:xfrm>
            <a:off x="5540973" y="1788682"/>
            <a:ext cx="3516678" cy="800813"/>
            <a:chOff x="114299" y="-1395144"/>
            <a:chExt cx="3476625" cy="234976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0C1D572-84D2-4D25-A333-AB29E7FAF97D}"/>
                </a:ext>
              </a:extLst>
            </p:cNvPr>
            <p:cNvSpPr/>
            <p:nvPr/>
          </p:nvSpPr>
          <p:spPr>
            <a:xfrm>
              <a:off x="114299" y="-1395144"/>
              <a:ext cx="3476625" cy="233019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6F85999-360B-4A70-A904-A37B3C73FC3F}"/>
                </a:ext>
              </a:extLst>
            </p:cNvPr>
            <p:cNvSpPr/>
            <p:nvPr/>
          </p:nvSpPr>
          <p:spPr>
            <a:xfrm>
              <a:off x="200024" y="-1395144"/>
              <a:ext cx="3305178" cy="2349765"/>
            </a:xfrm>
            <a:prstGeom prst="rect">
              <a:avLst/>
            </a:prstGeom>
            <a:solidFill>
              <a:schemeClr val="tx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9696178-EF19-46FD-92C9-D3458013046F}"/>
              </a:ext>
            </a:extLst>
          </p:cNvPr>
          <p:cNvSpPr/>
          <p:nvPr/>
        </p:nvSpPr>
        <p:spPr>
          <a:xfrm>
            <a:off x="5640747" y="1824824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Ddu-du-ddu-du</a:t>
            </a:r>
            <a:endParaRPr lang="ko-KR" altLang="en-US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F1D7C94-D827-4655-A8EF-D03CEC2B465D}"/>
              </a:ext>
            </a:extLst>
          </p:cNvPr>
          <p:cNvSpPr/>
          <p:nvPr/>
        </p:nvSpPr>
        <p:spPr>
          <a:xfrm>
            <a:off x="5648380" y="2220988"/>
            <a:ext cx="1235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blackpink</a:t>
            </a:r>
            <a:endParaRPr lang="ko-KR" altLang="en-US" sz="1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756262EF-CFC6-4AC3-B8BC-7FC0F5C057B1}"/>
              </a:ext>
            </a:extLst>
          </p:cNvPr>
          <p:cNvGrpSpPr/>
          <p:nvPr/>
        </p:nvGrpSpPr>
        <p:grpSpPr>
          <a:xfrm>
            <a:off x="5536845" y="2606297"/>
            <a:ext cx="3516678" cy="800813"/>
            <a:chOff x="6722389" y="5099791"/>
            <a:chExt cx="4222134" cy="800813"/>
          </a:xfrm>
        </p:grpSpPr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42A411CC-150E-4365-95F4-5384A3559DC3}"/>
                </a:ext>
              </a:extLst>
            </p:cNvPr>
            <p:cNvGrpSpPr/>
            <p:nvPr/>
          </p:nvGrpSpPr>
          <p:grpSpPr>
            <a:xfrm>
              <a:off x="6722389" y="5099791"/>
              <a:ext cx="4222134" cy="800813"/>
              <a:chOff x="114299" y="-1395144"/>
              <a:chExt cx="3476625" cy="2349765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C8C398AE-170B-4AB2-85AF-48C06D009513}"/>
                  </a:ext>
                </a:extLst>
              </p:cNvPr>
              <p:cNvSpPr/>
              <p:nvPr/>
            </p:nvSpPr>
            <p:spPr>
              <a:xfrm>
                <a:off x="114299" y="-1395144"/>
                <a:ext cx="3476625" cy="2330191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CEE2651F-F618-4A95-8C46-BDB21076DF8E}"/>
                  </a:ext>
                </a:extLst>
              </p:cNvPr>
              <p:cNvSpPr/>
              <p:nvPr/>
            </p:nvSpPr>
            <p:spPr>
              <a:xfrm>
                <a:off x="200024" y="-1395144"/>
                <a:ext cx="3305178" cy="2349765"/>
              </a:xfrm>
              <a:prstGeom prst="rect">
                <a:avLst/>
              </a:prstGeom>
              <a:solidFill>
                <a:schemeClr val="tx1">
                  <a:alpha val="9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2ABE07CF-7950-4A82-90D3-441D71AFC2DD}"/>
                </a:ext>
              </a:extLst>
            </p:cNvPr>
            <p:cNvSpPr/>
            <p:nvPr/>
          </p:nvSpPr>
          <p:spPr>
            <a:xfrm>
              <a:off x="6899919" y="5135933"/>
              <a:ext cx="11108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pop/stars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7157F2AA-FDA0-4F64-A048-9D6246D02F4C}"/>
                </a:ext>
              </a:extLst>
            </p:cNvPr>
            <p:cNvSpPr/>
            <p:nvPr/>
          </p:nvSpPr>
          <p:spPr>
            <a:xfrm>
              <a:off x="6900360" y="5532097"/>
              <a:ext cx="14832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k/da</a:t>
              </a:r>
              <a:endParaRPr lang="ko-KR" altLang="en-US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E25732D9-A746-4EC9-A565-FFCC7E03CAC2}"/>
              </a:ext>
            </a:extLst>
          </p:cNvPr>
          <p:cNvGrpSpPr/>
          <p:nvPr/>
        </p:nvGrpSpPr>
        <p:grpSpPr>
          <a:xfrm>
            <a:off x="5534888" y="3429504"/>
            <a:ext cx="3516678" cy="800813"/>
            <a:chOff x="6722389" y="5099791"/>
            <a:chExt cx="4222134" cy="800813"/>
          </a:xfrm>
        </p:grpSpPr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E95EA6FC-8DA0-429F-A2F5-6762720A011A}"/>
                </a:ext>
              </a:extLst>
            </p:cNvPr>
            <p:cNvGrpSpPr/>
            <p:nvPr/>
          </p:nvGrpSpPr>
          <p:grpSpPr>
            <a:xfrm>
              <a:off x="6722389" y="5099791"/>
              <a:ext cx="4222134" cy="800813"/>
              <a:chOff x="114299" y="-1395144"/>
              <a:chExt cx="3476625" cy="2349765"/>
            </a:xfrm>
          </p:grpSpPr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94971C7F-5C93-4182-A7E4-608F7C38E06A}"/>
                  </a:ext>
                </a:extLst>
              </p:cNvPr>
              <p:cNvSpPr/>
              <p:nvPr/>
            </p:nvSpPr>
            <p:spPr>
              <a:xfrm>
                <a:off x="114299" y="-1395144"/>
                <a:ext cx="3476625" cy="2330191"/>
              </a:xfrm>
              <a:prstGeom prst="rect">
                <a:avLst/>
              </a:prstGeom>
              <a:solidFill>
                <a:srgbClr val="8484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B8537BEC-9233-412F-A79C-EF3627A424D9}"/>
                  </a:ext>
                </a:extLst>
              </p:cNvPr>
              <p:cNvSpPr/>
              <p:nvPr/>
            </p:nvSpPr>
            <p:spPr>
              <a:xfrm>
                <a:off x="200024" y="-1395144"/>
                <a:ext cx="3305178" cy="2349765"/>
              </a:xfrm>
              <a:prstGeom prst="rect">
                <a:avLst/>
              </a:prstGeom>
              <a:solidFill>
                <a:schemeClr val="tx1">
                  <a:alpha val="9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DF27D7EE-6158-43BF-B2C1-84E9B1A3D0DC}"/>
                </a:ext>
              </a:extLst>
            </p:cNvPr>
            <p:cNvSpPr/>
            <p:nvPr/>
          </p:nvSpPr>
          <p:spPr>
            <a:xfrm>
              <a:off x="6899919" y="5135933"/>
              <a:ext cx="13860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LA vie en rose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3AF01BF2-5E9A-482D-AF8B-0187A4393717}"/>
                </a:ext>
              </a:extLst>
            </p:cNvPr>
            <p:cNvSpPr/>
            <p:nvPr/>
          </p:nvSpPr>
          <p:spPr>
            <a:xfrm>
              <a:off x="6900360" y="5532097"/>
              <a:ext cx="14832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IZ*ONE</a:t>
              </a:r>
              <a:endParaRPr lang="ko-KR" altLang="en-US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BD11E0C0-A4BC-4C4C-9DB2-130E42D86B4C}"/>
              </a:ext>
            </a:extLst>
          </p:cNvPr>
          <p:cNvGrpSpPr/>
          <p:nvPr/>
        </p:nvGrpSpPr>
        <p:grpSpPr>
          <a:xfrm>
            <a:off x="5534888" y="4260605"/>
            <a:ext cx="3516678" cy="800813"/>
            <a:chOff x="6722389" y="5099791"/>
            <a:chExt cx="4222134" cy="800813"/>
          </a:xfrm>
        </p:grpSpPr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B497CD7B-6B55-49CB-97FE-07E04844DBB6}"/>
                </a:ext>
              </a:extLst>
            </p:cNvPr>
            <p:cNvGrpSpPr/>
            <p:nvPr/>
          </p:nvGrpSpPr>
          <p:grpSpPr>
            <a:xfrm>
              <a:off x="6722389" y="5099791"/>
              <a:ext cx="4222134" cy="800813"/>
              <a:chOff x="114299" y="-1395144"/>
              <a:chExt cx="3476625" cy="2349765"/>
            </a:xfrm>
          </p:grpSpPr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D636F86D-9134-4D74-B7B2-7C6783522311}"/>
                  </a:ext>
                </a:extLst>
              </p:cNvPr>
              <p:cNvSpPr/>
              <p:nvPr/>
            </p:nvSpPr>
            <p:spPr>
              <a:xfrm>
                <a:off x="114299" y="-1395144"/>
                <a:ext cx="3476625" cy="2330191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AEF0F98B-CB62-42F3-8D60-CD0666D82732}"/>
                  </a:ext>
                </a:extLst>
              </p:cNvPr>
              <p:cNvSpPr/>
              <p:nvPr/>
            </p:nvSpPr>
            <p:spPr>
              <a:xfrm>
                <a:off x="200024" y="-1395144"/>
                <a:ext cx="3305178" cy="2349765"/>
              </a:xfrm>
              <a:prstGeom prst="rect">
                <a:avLst/>
              </a:prstGeom>
              <a:solidFill>
                <a:schemeClr val="tx1">
                  <a:alpha val="9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C3A4FA40-9CEA-46C3-9474-28E3BCA14DA3}"/>
                </a:ext>
              </a:extLst>
            </p:cNvPr>
            <p:cNvSpPr/>
            <p:nvPr/>
          </p:nvSpPr>
          <p:spPr>
            <a:xfrm>
              <a:off x="6899919" y="5135933"/>
              <a:ext cx="1103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Yes or yes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1306622-3FA5-47EF-8370-D8E871CDE363}"/>
                </a:ext>
              </a:extLst>
            </p:cNvPr>
            <p:cNvSpPr/>
            <p:nvPr/>
          </p:nvSpPr>
          <p:spPr>
            <a:xfrm>
              <a:off x="6900360" y="5532097"/>
              <a:ext cx="14832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twice</a:t>
              </a:r>
              <a:endParaRPr lang="ko-KR" altLang="en-US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1D379DD9-8013-4D40-BBA6-B718B196488A}"/>
              </a:ext>
            </a:extLst>
          </p:cNvPr>
          <p:cNvGrpSpPr/>
          <p:nvPr/>
        </p:nvGrpSpPr>
        <p:grpSpPr>
          <a:xfrm>
            <a:off x="5540973" y="5091562"/>
            <a:ext cx="3516678" cy="800813"/>
            <a:chOff x="6722389" y="5099791"/>
            <a:chExt cx="4222134" cy="800813"/>
          </a:xfrm>
        </p:grpSpPr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44E205EA-5C6C-40F0-B20E-355B1553210C}"/>
                </a:ext>
              </a:extLst>
            </p:cNvPr>
            <p:cNvGrpSpPr/>
            <p:nvPr/>
          </p:nvGrpSpPr>
          <p:grpSpPr>
            <a:xfrm>
              <a:off x="6722389" y="5099791"/>
              <a:ext cx="4222134" cy="800813"/>
              <a:chOff x="114299" y="-1395144"/>
              <a:chExt cx="3476625" cy="2349765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87AF6BF2-F207-4A67-A37C-29705BE1343F}"/>
                  </a:ext>
                </a:extLst>
              </p:cNvPr>
              <p:cNvSpPr/>
              <p:nvPr/>
            </p:nvSpPr>
            <p:spPr>
              <a:xfrm>
                <a:off x="114299" y="-1395144"/>
                <a:ext cx="3476625" cy="2330191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561452E3-EC86-414A-A226-D732977E07ED}"/>
                  </a:ext>
                </a:extLst>
              </p:cNvPr>
              <p:cNvSpPr/>
              <p:nvPr/>
            </p:nvSpPr>
            <p:spPr>
              <a:xfrm>
                <a:off x="200024" y="-1395144"/>
                <a:ext cx="3305178" cy="2349765"/>
              </a:xfrm>
              <a:prstGeom prst="rect">
                <a:avLst/>
              </a:prstGeom>
              <a:solidFill>
                <a:schemeClr val="tx1">
                  <a:alpha val="9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EBD868FC-A099-43B3-B26D-56E7B4D7BB4F}"/>
                </a:ext>
              </a:extLst>
            </p:cNvPr>
            <p:cNvSpPr/>
            <p:nvPr/>
          </p:nvSpPr>
          <p:spPr>
            <a:xfrm>
              <a:off x="6899919" y="5135933"/>
              <a:ext cx="10088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Fake love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1B41E09F-0F41-43A2-913A-D085097F77D3}"/>
                </a:ext>
              </a:extLst>
            </p:cNvPr>
            <p:cNvSpPr/>
            <p:nvPr/>
          </p:nvSpPr>
          <p:spPr>
            <a:xfrm>
              <a:off x="6900360" y="5532097"/>
              <a:ext cx="14832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bts</a:t>
              </a:r>
              <a:endParaRPr lang="ko-KR" altLang="en-US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pic>
        <p:nvPicPr>
          <p:cNvPr id="1026" name="Picture 2" descr="íì¼:01 COLOR.IZ.jpg">
            <a:extLst>
              <a:ext uri="{FF2B5EF4-FFF2-40B4-BE49-F238E27FC236}">
                <a16:creationId xmlns:a16="http://schemas.microsoft.com/office/drawing/2014/main" id="{0FACB31A-1CCB-46A3-A701-AED998423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338" y="3553448"/>
            <a:ext cx="552924" cy="55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ëëëë ì¨ë²ì ëí ì´ë¯¸ì§ ê²ìê²°ê³¼">
            <a:extLst>
              <a:ext uri="{FF2B5EF4-FFF2-40B4-BE49-F238E27FC236}">
                <a16:creationId xmlns:a16="http://schemas.microsoft.com/office/drawing/2014/main" id="{329D4FAB-A0D5-4C75-B524-D9371F07A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669" y="1901609"/>
            <a:ext cx="554400" cy="5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op stars ì¨ë²ì ëí ì´ë¯¸ì§ ê²ìê²°ê³¼">
            <a:extLst>
              <a:ext uri="{FF2B5EF4-FFF2-40B4-BE49-F238E27FC236}">
                <a16:creationId xmlns:a16="http://schemas.microsoft.com/office/drawing/2014/main" id="{7E373DF8-BDA6-476D-BB1A-11EB3862E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518" y="2713439"/>
            <a:ext cx="554400" cy="5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íì¼:YES or YES Online Cover.jpg">
            <a:extLst>
              <a:ext uri="{FF2B5EF4-FFF2-40B4-BE49-F238E27FC236}">
                <a16:creationId xmlns:a16="http://schemas.microsoft.com/office/drawing/2014/main" id="{BDF04C58-4400-4D87-B5A5-63025705C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709" y="4382269"/>
            <a:ext cx="554400" cy="5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ì¼:bts_ly_tear_cover_01.jpg">
            <a:extLst>
              <a:ext uri="{FF2B5EF4-FFF2-40B4-BE49-F238E27FC236}">
                <a16:creationId xmlns:a16="http://schemas.microsoft.com/office/drawing/2014/main" id="{ADC4867C-F9C4-4EBE-9D3A-E5057E2FC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089" y="5230427"/>
            <a:ext cx="554400" cy="5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51E8D57-1408-4AA0-8CF8-47F95B4E3654}"/>
              </a:ext>
            </a:extLst>
          </p:cNvPr>
          <p:cNvSpPr/>
          <p:nvPr/>
        </p:nvSpPr>
        <p:spPr>
          <a:xfrm>
            <a:off x="9243644" y="1873612"/>
            <a:ext cx="3654537" cy="1991545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이등변 삼각형 158">
            <a:extLst>
              <a:ext uri="{FF2B5EF4-FFF2-40B4-BE49-F238E27FC236}">
                <a16:creationId xmlns:a16="http://schemas.microsoft.com/office/drawing/2014/main" id="{1925DAFB-7715-4BA0-8782-3359AB5FBABC}"/>
              </a:ext>
            </a:extLst>
          </p:cNvPr>
          <p:cNvSpPr/>
          <p:nvPr/>
        </p:nvSpPr>
        <p:spPr>
          <a:xfrm rot="10800000">
            <a:off x="10843378" y="1777203"/>
            <a:ext cx="252339" cy="15450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2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D27937F8-636B-46C9-A0A3-F19FC22717F8}"/>
              </a:ext>
            </a:extLst>
          </p:cNvPr>
          <p:cNvGrpSpPr/>
          <p:nvPr/>
        </p:nvGrpSpPr>
        <p:grpSpPr>
          <a:xfrm>
            <a:off x="-444797" y="-1122364"/>
            <a:ext cx="18897797" cy="8014843"/>
            <a:chOff x="-444797" y="-1122364"/>
            <a:chExt cx="18897797" cy="8014843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63D60F80-B1D3-42E2-8F80-1A4E8CE46C6C}"/>
                </a:ext>
              </a:extLst>
            </p:cNvPr>
            <p:cNvGrpSpPr/>
            <p:nvPr/>
          </p:nvGrpSpPr>
          <p:grpSpPr>
            <a:xfrm>
              <a:off x="-444797" y="-1122364"/>
              <a:ext cx="18897797" cy="7980364"/>
              <a:chOff x="-444797" y="-1122364"/>
              <a:chExt cx="18897797" cy="7980364"/>
            </a:xfrm>
          </p:grpSpPr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522BC11A-C216-4720-9FBD-754C869AE99C}"/>
                  </a:ext>
                </a:extLst>
              </p:cNvPr>
              <p:cNvSpPr/>
              <p:nvPr/>
            </p:nvSpPr>
            <p:spPr>
              <a:xfrm>
                <a:off x="-1" y="3569045"/>
                <a:ext cx="18000663" cy="328895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사다리꼴 202">
                <a:extLst>
                  <a:ext uri="{FF2B5EF4-FFF2-40B4-BE49-F238E27FC236}">
                    <a16:creationId xmlns:a16="http://schemas.microsoft.com/office/drawing/2014/main" id="{DF5D65D0-C702-469C-8387-4B1A12B2050F}"/>
                  </a:ext>
                </a:extLst>
              </p:cNvPr>
              <p:cNvSpPr/>
              <p:nvPr/>
            </p:nvSpPr>
            <p:spPr>
              <a:xfrm rot="16200000" flipH="1">
                <a:off x="8952630" y="-4429992"/>
                <a:ext cx="6192742" cy="12807998"/>
              </a:xfrm>
              <a:prstGeom prst="trapezoid">
                <a:avLst>
                  <a:gd name="adj" fmla="val 3875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gradFill>
                  <a:gsLst>
                    <a:gs pos="100000">
                      <a:srgbClr val="84F0D4"/>
                    </a:gs>
                    <a:gs pos="0">
                      <a:schemeClr val="bg1"/>
                    </a:gs>
                    <a:gs pos="37000">
                      <a:srgbClr val="FFFF6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사다리꼴 203">
                <a:extLst>
                  <a:ext uri="{FF2B5EF4-FFF2-40B4-BE49-F238E27FC236}">
                    <a16:creationId xmlns:a16="http://schemas.microsoft.com/office/drawing/2014/main" id="{02287E79-198E-4D1D-98BB-F1552EB20ABE}"/>
                  </a:ext>
                </a:extLst>
              </p:cNvPr>
              <p:cNvSpPr/>
              <p:nvPr/>
            </p:nvSpPr>
            <p:spPr>
              <a:xfrm rot="5400000">
                <a:off x="2867040" y="-4434201"/>
                <a:ext cx="6192742" cy="12816416"/>
              </a:xfrm>
              <a:prstGeom prst="trapezoid">
                <a:avLst>
                  <a:gd name="adj" fmla="val 3875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gradFill>
                  <a:gsLst>
                    <a:gs pos="100000">
                      <a:srgbClr val="84F0D4"/>
                    </a:gs>
                    <a:gs pos="0">
                      <a:schemeClr val="bg1"/>
                    </a:gs>
                    <a:gs pos="37000">
                      <a:srgbClr val="FFFF6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5" name="그룹 204">
                <a:extLst>
                  <a:ext uri="{FF2B5EF4-FFF2-40B4-BE49-F238E27FC236}">
                    <a16:creationId xmlns:a16="http://schemas.microsoft.com/office/drawing/2014/main" id="{057A897D-86C3-46DB-98FB-65FF76FBD25F}"/>
                  </a:ext>
                </a:extLst>
              </p:cNvPr>
              <p:cNvGrpSpPr/>
              <p:nvPr/>
            </p:nvGrpSpPr>
            <p:grpSpPr>
              <a:xfrm>
                <a:off x="4892029" y="3963925"/>
                <a:ext cx="8216603" cy="789760"/>
                <a:chOff x="3990483" y="3569044"/>
                <a:chExt cx="10010152" cy="1797991"/>
              </a:xfrm>
            </p:grpSpPr>
            <p:sp>
              <p:nvSpPr>
                <p:cNvPr id="207" name="직사각형 206">
                  <a:extLst>
                    <a:ext uri="{FF2B5EF4-FFF2-40B4-BE49-F238E27FC236}">
                      <a16:creationId xmlns:a16="http://schemas.microsoft.com/office/drawing/2014/main" id="{47E455A3-05D9-4551-BF55-AA10978F4C77}"/>
                    </a:ext>
                  </a:extLst>
                </p:cNvPr>
                <p:cNvSpPr/>
                <p:nvPr/>
              </p:nvSpPr>
              <p:spPr>
                <a:xfrm>
                  <a:off x="4000027" y="4785196"/>
                  <a:ext cx="10000608" cy="58183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사다리꼴 207">
                  <a:extLst>
                    <a:ext uri="{FF2B5EF4-FFF2-40B4-BE49-F238E27FC236}">
                      <a16:creationId xmlns:a16="http://schemas.microsoft.com/office/drawing/2014/main" id="{C4217405-7F05-4EBE-9002-E09C3C744BC6}"/>
                    </a:ext>
                  </a:extLst>
                </p:cNvPr>
                <p:cNvSpPr/>
                <p:nvPr/>
              </p:nvSpPr>
              <p:spPr>
                <a:xfrm>
                  <a:off x="3990483" y="3569044"/>
                  <a:ext cx="10010151" cy="1216152"/>
                </a:xfrm>
                <a:prstGeom prst="trapezoid">
                  <a:avLst>
                    <a:gd name="adj" fmla="val 81635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7DBA41BC-8281-40AA-B89F-41A898A01362}"/>
                  </a:ext>
                </a:extLst>
              </p:cNvPr>
              <p:cNvSpPr/>
              <p:nvPr/>
            </p:nvSpPr>
            <p:spPr>
              <a:xfrm>
                <a:off x="5308647" y="0"/>
                <a:ext cx="7377640" cy="396392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DF47576F-C035-44FE-8B51-BC148B4ED150}"/>
                </a:ext>
              </a:extLst>
            </p:cNvPr>
            <p:cNvSpPr/>
            <p:nvPr/>
          </p:nvSpPr>
          <p:spPr>
            <a:xfrm>
              <a:off x="4848" y="6389"/>
              <a:ext cx="18011773" cy="6886090"/>
            </a:xfrm>
            <a:prstGeom prst="rect">
              <a:avLst/>
            </a:prstGeom>
            <a:solidFill>
              <a:schemeClr val="tx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188AAB-7EBD-4837-A709-E25FF4C01B82}"/>
              </a:ext>
            </a:extLst>
          </p:cNvPr>
          <p:cNvSpPr/>
          <p:nvPr/>
        </p:nvSpPr>
        <p:spPr>
          <a:xfrm>
            <a:off x="4758660" y="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88AAEF-CC9E-4B3E-AACD-3DCB89C366B1}"/>
              </a:ext>
            </a:extLst>
          </p:cNvPr>
          <p:cNvSpPr/>
          <p:nvPr/>
        </p:nvSpPr>
        <p:spPr>
          <a:xfrm>
            <a:off x="4758660" y="45720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0E6EE1-35B1-4934-AE57-E6E91B035D12}"/>
              </a:ext>
            </a:extLst>
          </p:cNvPr>
          <p:cNvSpPr/>
          <p:nvPr/>
        </p:nvSpPr>
        <p:spPr>
          <a:xfrm>
            <a:off x="4758660" y="91440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D3D346-9B5C-4739-994E-62848FCAA4A6}"/>
              </a:ext>
            </a:extLst>
          </p:cNvPr>
          <p:cNvSpPr/>
          <p:nvPr/>
        </p:nvSpPr>
        <p:spPr>
          <a:xfrm>
            <a:off x="4758660" y="137160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7D4EA4E-6776-4459-89C7-70EB9735983A}"/>
              </a:ext>
            </a:extLst>
          </p:cNvPr>
          <p:cNvSpPr/>
          <p:nvPr/>
        </p:nvSpPr>
        <p:spPr>
          <a:xfrm>
            <a:off x="4758660" y="18226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72429A8-ECB6-4B6B-954E-B04DD2C0392E}"/>
              </a:ext>
            </a:extLst>
          </p:cNvPr>
          <p:cNvSpPr/>
          <p:nvPr/>
        </p:nvSpPr>
        <p:spPr>
          <a:xfrm>
            <a:off x="4758660" y="22798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C202741-0225-44FA-A209-D6B5DAB041EB}"/>
              </a:ext>
            </a:extLst>
          </p:cNvPr>
          <p:cNvSpPr/>
          <p:nvPr/>
        </p:nvSpPr>
        <p:spPr>
          <a:xfrm>
            <a:off x="4758660" y="27370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1E693A6-CEA8-4D7A-BFA4-9149F9D7B45B}"/>
              </a:ext>
            </a:extLst>
          </p:cNvPr>
          <p:cNvSpPr/>
          <p:nvPr/>
        </p:nvSpPr>
        <p:spPr>
          <a:xfrm>
            <a:off x="4758660" y="31942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FFDAC1B-8143-40FA-9A6F-3C267F335208}"/>
              </a:ext>
            </a:extLst>
          </p:cNvPr>
          <p:cNvSpPr/>
          <p:nvPr/>
        </p:nvSpPr>
        <p:spPr>
          <a:xfrm>
            <a:off x="4758660" y="36514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5E90622-3F75-46CC-ACE6-838735EA5FFA}"/>
              </a:ext>
            </a:extLst>
          </p:cNvPr>
          <p:cNvSpPr/>
          <p:nvPr/>
        </p:nvSpPr>
        <p:spPr>
          <a:xfrm>
            <a:off x="4758660" y="41086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4292C6E-934E-4732-B7A9-33076BFADCC7}"/>
              </a:ext>
            </a:extLst>
          </p:cNvPr>
          <p:cNvSpPr/>
          <p:nvPr/>
        </p:nvSpPr>
        <p:spPr>
          <a:xfrm>
            <a:off x="4758660" y="45658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E95E10D-9733-4199-92D0-5358D137BFE1}"/>
              </a:ext>
            </a:extLst>
          </p:cNvPr>
          <p:cNvSpPr/>
          <p:nvPr/>
        </p:nvSpPr>
        <p:spPr>
          <a:xfrm>
            <a:off x="4758660" y="50230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6DA7F52-B0FE-4204-8B17-F89B59A27CE4}"/>
              </a:ext>
            </a:extLst>
          </p:cNvPr>
          <p:cNvSpPr/>
          <p:nvPr/>
        </p:nvSpPr>
        <p:spPr>
          <a:xfrm>
            <a:off x="4758660" y="54802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D0D84A1-96C3-4853-8315-54BF0D68F236}"/>
              </a:ext>
            </a:extLst>
          </p:cNvPr>
          <p:cNvSpPr/>
          <p:nvPr/>
        </p:nvSpPr>
        <p:spPr>
          <a:xfrm>
            <a:off x="4758660" y="59374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93DD71E-5178-48E0-9C09-254D8183121E}"/>
              </a:ext>
            </a:extLst>
          </p:cNvPr>
          <p:cNvSpPr/>
          <p:nvPr/>
        </p:nvSpPr>
        <p:spPr>
          <a:xfrm>
            <a:off x="4758660" y="63946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C00DB02-FF52-4975-ACF3-972E9389B023}"/>
              </a:ext>
            </a:extLst>
          </p:cNvPr>
          <p:cNvSpPr/>
          <p:nvPr/>
        </p:nvSpPr>
        <p:spPr>
          <a:xfrm>
            <a:off x="13211271" y="833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B6A3E81-DA57-4973-A61D-F82248134765}"/>
              </a:ext>
            </a:extLst>
          </p:cNvPr>
          <p:cNvSpPr/>
          <p:nvPr/>
        </p:nvSpPr>
        <p:spPr>
          <a:xfrm>
            <a:off x="13211271" y="5405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F51964-732C-4360-B260-083CDAF9D005}"/>
              </a:ext>
            </a:extLst>
          </p:cNvPr>
          <p:cNvSpPr/>
          <p:nvPr/>
        </p:nvSpPr>
        <p:spPr>
          <a:xfrm>
            <a:off x="13211271" y="9977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BAB80C6-B489-46A3-959A-E784FF3B2B0D}"/>
              </a:ext>
            </a:extLst>
          </p:cNvPr>
          <p:cNvSpPr/>
          <p:nvPr/>
        </p:nvSpPr>
        <p:spPr>
          <a:xfrm>
            <a:off x="13211271" y="14549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93D1D9-F463-4DD2-9FAB-BDAA170560BE}"/>
              </a:ext>
            </a:extLst>
          </p:cNvPr>
          <p:cNvSpPr/>
          <p:nvPr/>
        </p:nvSpPr>
        <p:spPr>
          <a:xfrm>
            <a:off x="13211271" y="19060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F4E9F0C-D863-48D4-B667-356169A80F31}"/>
              </a:ext>
            </a:extLst>
          </p:cNvPr>
          <p:cNvSpPr/>
          <p:nvPr/>
        </p:nvSpPr>
        <p:spPr>
          <a:xfrm>
            <a:off x="13211271" y="23632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C075115-3E94-4E76-8668-A855527D19DF}"/>
              </a:ext>
            </a:extLst>
          </p:cNvPr>
          <p:cNvSpPr/>
          <p:nvPr/>
        </p:nvSpPr>
        <p:spPr>
          <a:xfrm>
            <a:off x="13211271" y="28204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F4683EB-99C6-4201-B15F-9E1A4D06DB7D}"/>
              </a:ext>
            </a:extLst>
          </p:cNvPr>
          <p:cNvSpPr/>
          <p:nvPr/>
        </p:nvSpPr>
        <p:spPr>
          <a:xfrm>
            <a:off x="13211271" y="32776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04EC9CE-22B6-448C-8454-F82A23B14834}"/>
              </a:ext>
            </a:extLst>
          </p:cNvPr>
          <p:cNvSpPr/>
          <p:nvPr/>
        </p:nvSpPr>
        <p:spPr>
          <a:xfrm>
            <a:off x="13211271" y="37348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7C04673-2618-43D9-AB78-945B3B5B7431}"/>
              </a:ext>
            </a:extLst>
          </p:cNvPr>
          <p:cNvSpPr/>
          <p:nvPr/>
        </p:nvSpPr>
        <p:spPr>
          <a:xfrm>
            <a:off x="13211271" y="41920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DB10FCF-4A73-49AC-8BF8-921E46C7DEE5}"/>
              </a:ext>
            </a:extLst>
          </p:cNvPr>
          <p:cNvSpPr/>
          <p:nvPr/>
        </p:nvSpPr>
        <p:spPr>
          <a:xfrm>
            <a:off x="13211271" y="46492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0F0052E-73DD-48F1-A461-6D32262D50AA}"/>
              </a:ext>
            </a:extLst>
          </p:cNvPr>
          <p:cNvSpPr/>
          <p:nvPr/>
        </p:nvSpPr>
        <p:spPr>
          <a:xfrm>
            <a:off x="13211271" y="51064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A8FA590-4B10-4C7F-8848-9AB8E84383ED}"/>
              </a:ext>
            </a:extLst>
          </p:cNvPr>
          <p:cNvSpPr/>
          <p:nvPr/>
        </p:nvSpPr>
        <p:spPr>
          <a:xfrm>
            <a:off x="13211271" y="55636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D3A294A-2A1C-4F57-9C79-902F6EBD66CF}"/>
              </a:ext>
            </a:extLst>
          </p:cNvPr>
          <p:cNvSpPr/>
          <p:nvPr/>
        </p:nvSpPr>
        <p:spPr>
          <a:xfrm>
            <a:off x="13211271" y="60208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BDF551F-8A1D-4C58-9050-2C4F1C4F761E}"/>
              </a:ext>
            </a:extLst>
          </p:cNvPr>
          <p:cNvSpPr/>
          <p:nvPr/>
        </p:nvSpPr>
        <p:spPr>
          <a:xfrm>
            <a:off x="13211271" y="64780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2E84FC7-687B-4AF5-AAC6-62C0A454451B}"/>
              </a:ext>
            </a:extLst>
          </p:cNvPr>
          <p:cNvGrpSpPr/>
          <p:nvPr/>
        </p:nvGrpSpPr>
        <p:grpSpPr>
          <a:xfrm>
            <a:off x="5401966" y="1052636"/>
            <a:ext cx="7510542" cy="4968223"/>
            <a:chOff x="5401966" y="1052636"/>
            <a:chExt cx="7510542" cy="496822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9F8960C-B6A3-4228-B9B8-C8FE5C695811}"/>
                </a:ext>
              </a:extLst>
            </p:cNvPr>
            <p:cNvSpPr/>
            <p:nvPr/>
          </p:nvSpPr>
          <p:spPr>
            <a:xfrm>
              <a:off x="5401966" y="1052636"/>
              <a:ext cx="7510542" cy="4968223"/>
            </a:xfrm>
            <a:prstGeom prst="rect">
              <a:avLst/>
            </a:pr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3425FBCA-4BA6-4FAF-91EF-A1129D9F9124}"/>
                </a:ext>
              </a:extLst>
            </p:cNvPr>
            <p:cNvSpPr txBox="1"/>
            <p:nvPr/>
          </p:nvSpPr>
          <p:spPr>
            <a:xfrm>
              <a:off x="11378841" y="1142381"/>
              <a:ext cx="1350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800">
                  <a:gradFill>
                    <a:gsLst>
                      <a:gs pos="100000">
                        <a:srgbClr val="BDF7E8"/>
                      </a:gs>
                      <a:gs pos="0">
                        <a:srgbClr val="FFFF66"/>
                      </a:gs>
                    </a:gsLst>
                    <a:lin ang="5400000" scaled="1"/>
                  </a:gradFill>
                  <a:effectLst>
                    <a:glow>
                      <a:srgbClr val="84F0D4">
                        <a:alpha val="28000"/>
                      </a:srgbClr>
                    </a:glow>
                  </a:effectLst>
                  <a:latin typeface="Koverwatch" panose="02020603020101020101" pitchFamily="18" charset="-127"/>
                  <a:ea typeface="Koverwatch" panose="02020603020101020101" pitchFamily="18" charset="-127"/>
                </a:rPr>
                <a:t>Collection</a:t>
              </a:r>
              <a:endParaRPr lang="ko-KR" altLang="en-US" sz="2800">
                <a:gradFill>
                  <a:gsLst>
                    <a:gs pos="100000">
                      <a:srgbClr val="BDF7E8"/>
                    </a:gs>
                    <a:gs pos="0">
                      <a:srgbClr val="FFFF66"/>
                    </a:gs>
                  </a:gsLst>
                  <a:lin ang="5400000" scaled="1"/>
                </a:gradFill>
                <a:effectLst>
                  <a:glow>
                    <a:srgbClr val="84F0D4">
                      <a:alpha val="28000"/>
                    </a:srgbClr>
                  </a:glow>
                </a:effectLst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CB51720-D714-49BB-A160-E39BCA023B50}"/>
              </a:ext>
            </a:extLst>
          </p:cNvPr>
          <p:cNvSpPr/>
          <p:nvPr/>
        </p:nvSpPr>
        <p:spPr>
          <a:xfrm rot="16200000">
            <a:off x="5444010" y="1336981"/>
            <a:ext cx="274183" cy="12256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AE340D-71F9-4FF2-9083-526A00FA2594}"/>
              </a:ext>
            </a:extLst>
          </p:cNvPr>
          <p:cNvSpPr/>
          <p:nvPr/>
        </p:nvSpPr>
        <p:spPr>
          <a:xfrm>
            <a:off x="9218393" y="1751666"/>
            <a:ext cx="3583722" cy="2386605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BF16CD58-A45D-4BA9-8899-180FD8348E54}"/>
              </a:ext>
            </a:extLst>
          </p:cNvPr>
          <p:cNvSpPr/>
          <p:nvPr/>
        </p:nvSpPr>
        <p:spPr>
          <a:xfrm>
            <a:off x="9218393" y="5382537"/>
            <a:ext cx="3583722" cy="559985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gradFill flip="none" rotWithShape="1">
              <a:gsLst>
                <a:gs pos="52000">
                  <a:srgbClr val="FFFF66"/>
                </a:gs>
                <a:gs pos="63000">
                  <a:srgbClr val="BEF5CB"/>
                </a:gs>
                <a:gs pos="0">
                  <a:srgbClr val="F8F9C1"/>
                </a:gs>
                <a:gs pos="100000">
                  <a:srgbClr val="84F0D4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51278C44-4C7E-4734-BAC9-7008262EA45C}"/>
              </a:ext>
            </a:extLst>
          </p:cNvPr>
          <p:cNvSpPr/>
          <p:nvPr/>
        </p:nvSpPr>
        <p:spPr>
          <a:xfrm>
            <a:off x="10056156" y="5405740"/>
            <a:ext cx="1810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Use this penlight</a:t>
            </a:r>
            <a:endParaRPr lang="ko-KR" altLang="en-US" sz="2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842ADBD-59F6-4ABB-990F-697AA28DF54D}"/>
              </a:ext>
            </a:extLst>
          </p:cNvPr>
          <p:cNvSpPr/>
          <p:nvPr/>
        </p:nvSpPr>
        <p:spPr>
          <a:xfrm>
            <a:off x="9218393" y="4216582"/>
            <a:ext cx="3679788" cy="1114255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C4430B8-35B2-47DE-A7DC-FAC1462F8483}"/>
              </a:ext>
            </a:extLst>
          </p:cNvPr>
          <p:cNvSpPr/>
          <p:nvPr/>
        </p:nvSpPr>
        <p:spPr>
          <a:xfrm>
            <a:off x="9288752" y="4312241"/>
            <a:ext cx="1233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기본 펜라이트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5C08CB3-94A5-4F66-9148-1FEF42E83109}"/>
              </a:ext>
            </a:extLst>
          </p:cNvPr>
          <p:cNvSpPr/>
          <p:nvPr/>
        </p:nvSpPr>
        <p:spPr>
          <a:xfrm>
            <a:off x="9285717" y="4829316"/>
            <a:ext cx="2956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Penlight Dancing </a:t>
            </a:r>
            <a:r>
              <a:rPr lang="ko-KR" altLang="en-US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첫 실행 시 지급되는 펜라이트이다</a:t>
            </a:r>
            <a:r>
              <a:rPr lang="en-US" altLang="ko-KR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  <a:endParaRPr lang="ko-KR" altLang="en-US" sz="1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E24B679-7118-4A26-B28A-DFBBDB16AAFB}"/>
              </a:ext>
            </a:extLst>
          </p:cNvPr>
          <p:cNvSpPr/>
          <p:nvPr/>
        </p:nvSpPr>
        <p:spPr>
          <a:xfrm>
            <a:off x="10983971" y="4378944"/>
            <a:ext cx="17690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6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획득일 </a:t>
            </a:r>
            <a:r>
              <a:rPr lang="en-US" altLang="ko-KR" sz="16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: 19/06/25</a:t>
            </a:r>
            <a:endParaRPr lang="ko-KR" altLang="en-US" sz="16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7C5923A-E7EC-4AB5-A401-993A9869ACF6}"/>
              </a:ext>
            </a:extLst>
          </p:cNvPr>
          <p:cNvGrpSpPr/>
          <p:nvPr/>
        </p:nvGrpSpPr>
        <p:grpSpPr>
          <a:xfrm>
            <a:off x="5540973" y="1788682"/>
            <a:ext cx="3516678" cy="800813"/>
            <a:chOff x="114299" y="-1395144"/>
            <a:chExt cx="3476625" cy="234976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0C1D572-84D2-4D25-A333-AB29E7FAF97D}"/>
                </a:ext>
              </a:extLst>
            </p:cNvPr>
            <p:cNvSpPr/>
            <p:nvPr/>
          </p:nvSpPr>
          <p:spPr>
            <a:xfrm>
              <a:off x="114299" y="-1395144"/>
              <a:ext cx="3476625" cy="233019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6F85999-360B-4A70-A904-A37B3C73FC3F}"/>
                </a:ext>
              </a:extLst>
            </p:cNvPr>
            <p:cNvSpPr/>
            <p:nvPr/>
          </p:nvSpPr>
          <p:spPr>
            <a:xfrm>
              <a:off x="200024" y="-1395144"/>
              <a:ext cx="3305178" cy="2349765"/>
            </a:xfrm>
            <a:prstGeom prst="rect">
              <a:avLst/>
            </a:prstGeom>
            <a:solidFill>
              <a:schemeClr val="tx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9696178-EF19-46FD-92C9-D3458013046F}"/>
              </a:ext>
            </a:extLst>
          </p:cNvPr>
          <p:cNvSpPr/>
          <p:nvPr/>
        </p:nvSpPr>
        <p:spPr>
          <a:xfrm>
            <a:off x="5682755" y="1824824"/>
            <a:ext cx="112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기본 펜라이트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F1D7C94-D827-4655-A8EF-D03CEC2B465D}"/>
              </a:ext>
            </a:extLst>
          </p:cNvPr>
          <p:cNvSpPr/>
          <p:nvPr/>
        </p:nvSpPr>
        <p:spPr>
          <a:xfrm>
            <a:off x="5648380" y="2220988"/>
            <a:ext cx="1235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19/06/24</a:t>
            </a:r>
            <a:endParaRPr lang="ko-KR" altLang="en-US" sz="1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9B67078-E852-4E16-96D9-B4CAD2247BCE}"/>
              </a:ext>
            </a:extLst>
          </p:cNvPr>
          <p:cNvSpPr/>
          <p:nvPr/>
        </p:nvSpPr>
        <p:spPr>
          <a:xfrm>
            <a:off x="5648380" y="3889100"/>
            <a:ext cx="1235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19/06/25</a:t>
            </a:r>
            <a:endParaRPr lang="ko-KR" altLang="en-US" sz="1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C4AA74F-5145-4B47-8355-053BD3A5DBCE}"/>
              </a:ext>
            </a:extLst>
          </p:cNvPr>
          <p:cNvSpPr/>
          <p:nvPr/>
        </p:nvSpPr>
        <p:spPr>
          <a:xfrm>
            <a:off x="9901907" y="4381401"/>
            <a:ext cx="1235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NORMAL</a:t>
            </a:r>
            <a:endParaRPr lang="ko-KR" altLang="en-US" sz="1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42A411CC-150E-4365-95F4-5384A3559DC3}"/>
              </a:ext>
            </a:extLst>
          </p:cNvPr>
          <p:cNvGrpSpPr/>
          <p:nvPr/>
        </p:nvGrpSpPr>
        <p:grpSpPr>
          <a:xfrm>
            <a:off x="5536845" y="2606297"/>
            <a:ext cx="3516678" cy="800813"/>
            <a:chOff x="114299" y="-1395144"/>
            <a:chExt cx="3476625" cy="2349765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C8C398AE-170B-4AB2-85AF-48C06D009513}"/>
                </a:ext>
              </a:extLst>
            </p:cNvPr>
            <p:cNvSpPr/>
            <p:nvPr/>
          </p:nvSpPr>
          <p:spPr>
            <a:xfrm>
              <a:off x="114299" y="-1395144"/>
              <a:ext cx="3476625" cy="233019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CEE2651F-F618-4A95-8C46-BDB21076DF8E}"/>
                </a:ext>
              </a:extLst>
            </p:cNvPr>
            <p:cNvSpPr/>
            <p:nvPr/>
          </p:nvSpPr>
          <p:spPr>
            <a:xfrm>
              <a:off x="200024" y="-1395144"/>
              <a:ext cx="3305178" cy="2349765"/>
            </a:xfrm>
            <a:prstGeom prst="rect">
              <a:avLst/>
            </a:prstGeom>
            <a:solidFill>
              <a:schemeClr val="tx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ABE07CF-7950-4A82-90D3-441D71AFC2DD}"/>
              </a:ext>
            </a:extLst>
          </p:cNvPr>
          <p:cNvSpPr/>
          <p:nvPr/>
        </p:nvSpPr>
        <p:spPr>
          <a:xfrm>
            <a:off x="5684712" y="2642439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WIZ*ONE </a:t>
            </a:r>
            <a:r>
              <a: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펜라이트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157F2AA-FDA0-4F64-A048-9D6246D02F4C}"/>
              </a:ext>
            </a:extLst>
          </p:cNvPr>
          <p:cNvSpPr/>
          <p:nvPr/>
        </p:nvSpPr>
        <p:spPr>
          <a:xfrm>
            <a:off x="5685080" y="3038603"/>
            <a:ext cx="1235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19/06/28</a:t>
            </a:r>
            <a:endParaRPr lang="ko-KR" altLang="en-US" sz="1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DD5A560-FC31-4969-B7C8-81866F257D24}"/>
              </a:ext>
            </a:extLst>
          </p:cNvPr>
          <p:cNvSpPr/>
          <p:nvPr/>
        </p:nvSpPr>
        <p:spPr>
          <a:xfrm>
            <a:off x="5685080" y="3858512"/>
            <a:ext cx="1235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19/06/25</a:t>
            </a:r>
            <a:endParaRPr lang="ko-KR" altLang="en-US" sz="1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E25732D9-A746-4EC9-A565-FFCC7E03CAC2}"/>
              </a:ext>
            </a:extLst>
          </p:cNvPr>
          <p:cNvGrpSpPr/>
          <p:nvPr/>
        </p:nvGrpSpPr>
        <p:grpSpPr>
          <a:xfrm>
            <a:off x="5534888" y="3429504"/>
            <a:ext cx="3516678" cy="800813"/>
            <a:chOff x="6722389" y="5099791"/>
            <a:chExt cx="4222134" cy="800813"/>
          </a:xfrm>
        </p:grpSpPr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E95EA6FC-8DA0-429F-A2F5-6762720A011A}"/>
                </a:ext>
              </a:extLst>
            </p:cNvPr>
            <p:cNvGrpSpPr/>
            <p:nvPr/>
          </p:nvGrpSpPr>
          <p:grpSpPr>
            <a:xfrm>
              <a:off x="6722389" y="5099791"/>
              <a:ext cx="4222134" cy="800813"/>
              <a:chOff x="114299" y="-1395144"/>
              <a:chExt cx="3476625" cy="2349765"/>
            </a:xfrm>
          </p:grpSpPr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94971C7F-5C93-4182-A7E4-608F7C38E06A}"/>
                  </a:ext>
                </a:extLst>
              </p:cNvPr>
              <p:cNvSpPr/>
              <p:nvPr/>
            </p:nvSpPr>
            <p:spPr>
              <a:xfrm>
                <a:off x="114299" y="-1395144"/>
                <a:ext cx="3476625" cy="2330191"/>
              </a:xfrm>
              <a:prstGeom prst="rect">
                <a:avLst/>
              </a:prstGeom>
              <a:solidFill>
                <a:srgbClr val="8484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B8537BEC-9233-412F-A79C-EF3627A424D9}"/>
                  </a:ext>
                </a:extLst>
              </p:cNvPr>
              <p:cNvSpPr/>
              <p:nvPr/>
            </p:nvSpPr>
            <p:spPr>
              <a:xfrm>
                <a:off x="200024" y="-1395144"/>
                <a:ext cx="3305178" cy="2349765"/>
              </a:xfrm>
              <a:prstGeom prst="rect">
                <a:avLst/>
              </a:prstGeom>
              <a:solidFill>
                <a:schemeClr val="tx1">
                  <a:alpha val="9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DF27D7EE-6158-43BF-B2C1-84E9B1A3D0DC}"/>
                </a:ext>
              </a:extLst>
            </p:cNvPr>
            <p:cNvSpPr/>
            <p:nvPr/>
          </p:nvSpPr>
          <p:spPr>
            <a:xfrm>
              <a:off x="6899919" y="5135933"/>
              <a:ext cx="1547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윤성팍 펜라이트</a:t>
              </a: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BD11E0C0-A4BC-4C4C-9DB2-130E42D86B4C}"/>
              </a:ext>
            </a:extLst>
          </p:cNvPr>
          <p:cNvGrpSpPr/>
          <p:nvPr/>
        </p:nvGrpSpPr>
        <p:grpSpPr>
          <a:xfrm>
            <a:off x="5534888" y="4260605"/>
            <a:ext cx="3516678" cy="800813"/>
            <a:chOff x="6722389" y="5099791"/>
            <a:chExt cx="4222134" cy="800813"/>
          </a:xfrm>
        </p:grpSpPr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B497CD7B-6B55-49CB-97FE-07E04844DBB6}"/>
                </a:ext>
              </a:extLst>
            </p:cNvPr>
            <p:cNvGrpSpPr/>
            <p:nvPr/>
          </p:nvGrpSpPr>
          <p:grpSpPr>
            <a:xfrm>
              <a:off x="6722389" y="5099791"/>
              <a:ext cx="4222134" cy="800813"/>
              <a:chOff x="114299" y="-1395144"/>
              <a:chExt cx="3476625" cy="2349765"/>
            </a:xfrm>
          </p:grpSpPr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D636F86D-9134-4D74-B7B2-7C6783522311}"/>
                  </a:ext>
                </a:extLst>
              </p:cNvPr>
              <p:cNvSpPr/>
              <p:nvPr/>
            </p:nvSpPr>
            <p:spPr>
              <a:xfrm>
                <a:off x="114299" y="-1395144"/>
                <a:ext cx="3476625" cy="2330191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AEF0F98B-CB62-42F3-8D60-CD0666D82732}"/>
                  </a:ext>
                </a:extLst>
              </p:cNvPr>
              <p:cNvSpPr/>
              <p:nvPr/>
            </p:nvSpPr>
            <p:spPr>
              <a:xfrm>
                <a:off x="200024" y="-1395144"/>
                <a:ext cx="3305178" cy="2349765"/>
              </a:xfrm>
              <a:prstGeom prst="rect">
                <a:avLst/>
              </a:prstGeom>
              <a:solidFill>
                <a:schemeClr val="tx1">
                  <a:alpha val="9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C3A4FA40-9CEA-46C3-9474-28E3BCA14DA3}"/>
                </a:ext>
              </a:extLst>
            </p:cNvPr>
            <p:cNvSpPr/>
            <p:nvPr/>
          </p:nvSpPr>
          <p:spPr>
            <a:xfrm>
              <a:off x="6899919" y="5135933"/>
              <a:ext cx="18460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씨발머리존나아프네</a:t>
              </a: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1D379DD9-8013-4D40-BBA6-B718B196488A}"/>
              </a:ext>
            </a:extLst>
          </p:cNvPr>
          <p:cNvGrpSpPr/>
          <p:nvPr/>
        </p:nvGrpSpPr>
        <p:grpSpPr>
          <a:xfrm>
            <a:off x="5540973" y="5091562"/>
            <a:ext cx="3516678" cy="800813"/>
            <a:chOff x="6722389" y="5099791"/>
            <a:chExt cx="4222134" cy="800813"/>
          </a:xfrm>
        </p:grpSpPr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44E205EA-5C6C-40F0-B20E-355B1553210C}"/>
                </a:ext>
              </a:extLst>
            </p:cNvPr>
            <p:cNvGrpSpPr/>
            <p:nvPr/>
          </p:nvGrpSpPr>
          <p:grpSpPr>
            <a:xfrm>
              <a:off x="6722389" y="5099791"/>
              <a:ext cx="4222134" cy="800813"/>
              <a:chOff x="114299" y="-1395144"/>
              <a:chExt cx="3476625" cy="2349765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87AF6BF2-F207-4A67-A37C-29705BE1343F}"/>
                  </a:ext>
                </a:extLst>
              </p:cNvPr>
              <p:cNvSpPr/>
              <p:nvPr/>
            </p:nvSpPr>
            <p:spPr>
              <a:xfrm>
                <a:off x="114299" y="-1395144"/>
                <a:ext cx="3476625" cy="2330191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561452E3-EC86-414A-A226-D732977E07ED}"/>
                  </a:ext>
                </a:extLst>
              </p:cNvPr>
              <p:cNvSpPr/>
              <p:nvPr/>
            </p:nvSpPr>
            <p:spPr>
              <a:xfrm>
                <a:off x="200024" y="-1395144"/>
                <a:ext cx="3305178" cy="2349765"/>
              </a:xfrm>
              <a:prstGeom prst="rect">
                <a:avLst/>
              </a:prstGeom>
              <a:solidFill>
                <a:schemeClr val="tx1">
                  <a:alpha val="9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EBD868FC-A099-43B3-B26D-56E7B4D7BB4F}"/>
                </a:ext>
              </a:extLst>
            </p:cNvPr>
            <p:cNvSpPr/>
            <p:nvPr/>
          </p:nvSpPr>
          <p:spPr>
            <a:xfrm>
              <a:off x="6899919" y="5135933"/>
              <a:ext cx="14572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엄마뒤진식도염</a:t>
              </a:r>
            </a:p>
          </p:txBody>
        </p: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E6556D3-ED1D-4A32-8CD1-C0DBB2AACA63}"/>
              </a:ext>
            </a:extLst>
          </p:cNvPr>
          <p:cNvSpPr/>
          <p:nvPr/>
        </p:nvSpPr>
        <p:spPr>
          <a:xfrm>
            <a:off x="5685080" y="3900633"/>
            <a:ext cx="1235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19/06/27</a:t>
            </a:r>
            <a:endParaRPr lang="ko-KR" altLang="en-US" sz="1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71B175-D2B3-407D-8F82-057CC2C1255E}"/>
              </a:ext>
            </a:extLst>
          </p:cNvPr>
          <p:cNvSpPr/>
          <p:nvPr/>
        </p:nvSpPr>
        <p:spPr>
          <a:xfrm>
            <a:off x="9243644" y="1873612"/>
            <a:ext cx="3654537" cy="1991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모 델 링 돌 아 감</a:t>
            </a:r>
          </a:p>
        </p:txBody>
      </p:sp>
      <p:sp>
        <p:nvSpPr>
          <p:cNvPr id="159" name="이등변 삼각형 158">
            <a:extLst>
              <a:ext uri="{FF2B5EF4-FFF2-40B4-BE49-F238E27FC236}">
                <a16:creationId xmlns:a16="http://schemas.microsoft.com/office/drawing/2014/main" id="{1925DAFB-7715-4BA0-8782-3359AB5FBABC}"/>
              </a:ext>
            </a:extLst>
          </p:cNvPr>
          <p:cNvSpPr/>
          <p:nvPr/>
        </p:nvSpPr>
        <p:spPr>
          <a:xfrm rot="10800000">
            <a:off x="10835039" y="1751666"/>
            <a:ext cx="252339" cy="15450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5A0438F-32B9-41BD-9AB7-4FD07271469E}"/>
              </a:ext>
            </a:extLst>
          </p:cNvPr>
          <p:cNvSpPr/>
          <p:nvPr/>
        </p:nvSpPr>
        <p:spPr>
          <a:xfrm>
            <a:off x="5685080" y="4707396"/>
            <a:ext cx="1235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19/06/26</a:t>
            </a:r>
            <a:endParaRPr lang="ko-KR" altLang="en-US" sz="1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B445BF45-391C-4CB3-8EEE-864324041E92}"/>
              </a:ext>
            </a:extLst>
          </p:cNvPr>
          <p:cNvSpPr/>
          <p:nvPr/>
        </p:nvSpPr>
        <p:spPr>
          <a:xfrm>
            <a:off x="5685080" y="5512061"/>
            <a:ext cx="1235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19/06/25</a:t>
            </a:r>
            <a:endParaRPr lang="ko-KR" altLang="en-US" sz="1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CC46C2D-249F-4315-B263-BE328D01A7FA}"/>
              </a:ext>
            </a:extLst>
          </p:cNvPr>
          <p:cNvSpPr/>
          <p:nvPr/>
        </p:nvSpPr>
        <p:spPr>
          <a:xfrm>
            <a:off x="7147831" y="1454971"/>
            <a:ext cx="897124" cy="248168"/>
          </a:xfrm>
          <a:prstGeom prst="rect">
            <a:avLst/>
          </a:prstGeom>
          <a:solidFill>
            <a:schemeClr val="tx1">
              <a:alpha val="65000"/>
            </a:schemeClr>
          </a:solidFill>
          <a:ln w="19050">
            <a:gradFill flip="none" rotWithShape="1">
              <a:gsLst>
                <a:gs pos="52000">
                  <a:srgbClr val="FFFF66"/>
                </a:gs>
                <a:gs pos="63000">
                  <a:srgbClr val="BEF5CB"/>
                </a:gs>
                <a:gs pos="0">
                  <a:srgbClr val="F8F9C1"/>
                </a:gs>
                <a:gs pos="100000">
                  <a:srgbClr val="84F0D4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Koverwatch" panose="02020603020101020101" pitchFamily="18" charset="-127"/>
                <a:ea typeface="Koverwatch" panose="02020603020101020101" pitchFamily="18" charset="-127"/>
              </a:rPr>
              <a:t>획득 날짜 순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A2B1FF1-35D2-4872-91C9-C06E48EE57C4}"/>
              </a:ext>
            </a:extLst>
          </p:cNvPr>
          <p:cNvSpPr/>
          <p:nvPr/>
        </p:nvSpPr>
        <p:spPr>
          <a:xfrm>
            <a:off x="8160249" y="1454971"/>
            <a:ext cx="897124" cy="248168"/>
          </a:xfrm>
          <a:prstGeom prst="rect">
            <a:avLst/>
          </a:prstGeom>
          <a:solidFill>
            <a:schemeClr val="tx1">
              <a:alpha val="65000"/>
            </a:schemeClr>
          </a:solidFill>
          <a:ln w="19050">
            <a:solidFill>
              <a:srgbClr val="848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Koverwatch" panose="02020603020101020101" pitchFamily="18" charset="-127"/>
                <a:ea typeface="Koverwatch" panose="02020603020101020101" pitchFamily="18" charset="-127"/>
              </a:rPr>
              <a:t>희귀도 순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676782D-DD70-4C8B-90E9-C8461522F65B}"/>
              </a:ext>
            </a:extLst>
          </p:cNvPr>
          <p:cNvSpPr/>
          <p:nvPr/>
        </p:nvSpPr>
        <p:spPr>
          <a:xfrm>
            <a:off x="7626881" y="3066559"/>
            <a:ext cx="1235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RARe</a:t>
            </a:r>
            <a:endParaRPr lang="ko-KR" altLang="en-US" sz="1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AB53854-E4C5-4515-813E-9B77038B6A97}"/>
              </a:ext>
            </a:extLst>
          </p:cNvPr>
          <p:cNvSpPr/>
          <p:nvPr/>
        </p:nvSpPr>
        <p:spPr>
          <a:xfrm>
            <a:off x="7626881" y="3853952"/>
            <a:ext cx="1235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EPIC</a:t>
            </a:r>
            <a:endParaRPr lang="ko-KR" altLang="en-US" sz="1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C955D34-4312-4400-AD8C-951E867481CD}"/>
              </a:ext>
            </a:extLst>
          </p:cNvPr>
          <p:cNvSpPr/>
          <p:nvPr/>
        </p:nvSpPr>
        <p:spPr>
          <a:xfrm>
            <a:off x="7626881" y="4691013"/>
            <a:ext cx="1235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NORMAL</a:t>
            </a:r>
            <a:endParaRPr lang="ko-KR" altLang="en-US" sz="1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F82B506-1E06-4016-9595-26569D98B4F3}"/>
              </a:ext>
            </a:extLst>
          </p:cNvPr>
          <p:cNvSpPr/>
          <p:nvPr/>
        </p:nvSpPr>
        <p:spPr>
          <a:xfrm>
            <a:off x="7626881" y="5505469"/>
            <a:ext cx="1235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NORMAL</a:t>
            </a:r>
            <a:endParaRPr lang="ko-KR" altLang="en-US" sz="1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40043887-E330-4A50-B0E0-1522A538DA05}"/>
              </a:ext>
            </a:extLst>
          </p:cNvPr>
          <p:cNvGrpSpPr/>
          <p:nvPr/>
        </p:nvGrpSpPr>
        <p:grpSpPr>
          <a:xfrm>
            <a:off x="247493" y="1806765"/>
            <a:ext cx="4222134" cy="4214097"/>
            <a:chOff x="114299" y="2586157"/>
            <a:chExt cx="3476625" cy="3309818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D19EC208-D6E3-4210-A4F4-2AC44AC94A5D}"/>
                </a:ext>
              </a:extLst>
            </p:cNvPr>
            <p:cNvSpPr/>
            <p:nvPr/>
          </p:nvSpPr>
          <p:spPr>
            <a:xfrm>
              <a:off x="114299" y="2586157"/>
              <a:ext cx="3476625" cy="330981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44B9F16C-4D23-482B-8E08-7C93441E0BEF}"/>
                </a:ext>
              </a:extLst>
            </p:cNvPr>
            <p:cNvSpPr/>
            <p:nvPr/>
          </p:nvSpPr>
          <p:spPr>
            <a:xfrm>
              <a:off x="163943" y="2586158"/>
              <a:ext cx="3377339" cy="3309816"/>
            </a:xfrm>
            <a:prstGeom prst="rect">
              <a:avLst/>
            </a:prstGeom>
            <a:solidFill>
              <a:schemeClr val="tx1">
                <a:alpha val="9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F95751DC-1C3D-4136-A0F8-685EBFF3E18E}"/>
              </a:ext>
            </a:extLst>
          </p:cNvPr>
          <p:cNvSpPr/>
          <p:nvPr/>
        </p:nvSpPr>
        <p:spPr>
          <a:xfrm>
            <a:off x="1359837" y="1981639"/>
            <a:ext cx="20233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>
                <a:gradFill>
                  <a:gsLst>
                    <a:gs pos="100000">
                      <a:srgbClr val="84F0D4"/>
                    </a:gs>
                    <a:gs pos="0">
                      <a:srgbClr val="FFFF66"/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My</a:t>
            </a:r>
            <a:r>
              <a:rPr lang="ko-KR" altLang="en-US" sz="2800">
                <a:gradFill>
                  <a:gsLst>
                    <a:gs pos="100000">
                      <a:srgbClr val="84F0D4"/>
                    </a:gs>
                    <a:gs pos="0">
                      <a:srgbClr val="FFFF66"/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2800">
                <a:gradFill>
                  <a:gsLst>
                    <a:gs pos="100000">
                      <a:srgbClr val="84F0D4"/>
                    </a:gs>
                    <a:gs pos="0">
                      <a:srgbClr val="FFFF66"/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achievements</a:t>
            </a:r>
            <a:endParaRPr lang="ko-KR" altLang="en-US" sz="2800">
              <a:gradFill>
                <a:gsLst>
                  <a:gs pos="100000">
                    <a:srgbClr val="84F0D4"/>
                  </a:gs>
                  <a:gs pos="0">
                    <a:srgbClr val="FFFF66"/>
                  </a:gs>
                </a:gsLst>
                <a:lin ang="5400000" scaled="1"/>
              </a:gra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0268135-3044-4CA9-B5B0-6263F12A4696}"/>
              </a:ext>
            </a:extLst>
          </p:cNvPr>
          <p:cNvSpPr/>
          <p:nvPr/>
        </p:nvSpPr>
        <p:spPr>
          <a:xfrm>
            <a:off x="2040627" y="2503479"/>
            <a:ext cx="661724" cy="55418"/>
          </a:xfrm>
          <a:prstGeom prst="rect">
            <a:avLst/>
          </a:prstGeom>
          <a:gradFill>
            <a:gsLst>
              <a:gs pos="100000">
                <a:srgbClr val="BDF7E8"/>
              </a:gs>
              <a:gs pos="0">
                <a:srgbClr val="FFFF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100000">
                    <a:srgbClr val="BDF7E8"/>
                  </a:gs>
                  <a:gs pos="0">
                    <a:srgbClr val="FFFF66"/>
                  </a:gs>
                </a:gsLst>
                <a:lin ang="5400000" scaled="1"/>
              </a:gradFill>
            </a:endParaRPr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58493697-E5EF-484F-B79F-10376F091C56}"/>
              </a:ext>
            </a:extLst>
          </p:cNvPr>
          <p:cNvGrpSpPr/>
          <p:nvPr/>
        </p:nvGrpSpPr>
        <p:grpSpPr>
          <a:xfrm>
            <a:off x="637307" y="2733753"/>
            <a:ext cx="3516678" cy="800813"/>
            <a:chOff x="114299" y="-1395144"/>
            <a:chExt cx="3476625" cy="2349765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9EB7C5AD-7AE4-48DF-80E3-821D67844F2A}"/>
                </a:ext>
              </a:extLst>
            </p:cNvPr>
            <p:cNvSpPr/>
            <p:nvPr/>
          </p:nvSpPr>
          <p:spPr>
            <a:xfrm>
              <a:off x="114299" y="-1395144"/>
              <a:ext cx="3476625" cy="233019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D93B727E-FDA2-4007-B17B-A3CF2C9E6D51}"/>
                </a:ext>
              </a:extLst>
            </p:cNvPr>
            <p:cNvSpPr/>
            <p:nvPr/>
          </p:nvSpPr>
          <p:spPr>
            <a:xfrm>
              <a:off x="200024" y="-1395144"/>
              <a:ext cx="3305178" cy="2349765"/>
            </a:xfrm>
            <a:prstGeom prst="rect">
              <a:avLst/>
            </a:prstGeom>
            <a:solidFill>
              <a:schemeClr val="tx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7CE1B574-8019-40AA-A8C9-CFF0D0022005}"/>
              </a:ext>
            </a:extLst>
          </p:cNvPr>
          <p:cNvSpPr/>
          <p:nvPr/>
        </p:nvSpPr>
        <p:spPr>
          <a:xfrm>
            <a:off x="785174" y="2769895"/>
            <a:ext cx="1444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라라라 라미란로즈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2717A86E-F4C6-4AAB-A653-4A2415FB3756}"/>
              </a:ext>
            </a:extLst>
          </p:cNvPr>
          <p:cNvSpPr/>
          <p:nvPr/>
        </p:nvSpPr>
        <p:spPr>
          <a:xfrm>
            <a:off x="846517" y="3191761"/>
            <a:ext cx="1235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19/06/24</a:t>
            </a:r>
            <a:endParaRPr lang="ko-KR" altLang="en-US" sz="1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9E90A528-FEC5-44E5-9357-8EA1FC77F0AD}"/>
              </a:ext>
            </a:extLst>
          </p:cNvPr>
          <p:cNvSpPr/>
          <p:nvPr/>
        </p:nvSpPr>
        <p:spPr>
          <a:xfrm>
            <a:off x="1988594" y="3191761"/>
            <a:ext cx="20627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“la vie en rose” ss rank clear</a:t>
            </a:r>
            <a:endParaRPr lang="ko-KR" altLang="en-US" sz="1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44711E99-57DA-4CC8-B75A-36B82B949AC7}"/>
              </a:ext>
            </a:extLst>
          </p:cNvPr>
          <p:cNvGrpSpPr/>
          <p:nvPr/>
        </p:nvGrpSpPr>
        <p:grpSpPr>
          <a:xfrm>
            <a:off x="637307" y="3693338"/>
            <a:ext cx="3516678" cy="800813"/>
            <a:chOff x="114299" y="-1395144"/>
            <a:chExt cx="3476625" cy="2349765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898CB45C-E306-4E01-B92B-3D9284FE4C7B}"/>
                </a:ext>
              </a:extLst>
            </p:cNvPr>
            <p:cNvSpPr/>
            <p:nvPr/>
          </p:nvSpPr>
          <p:spPr>
            <a:xfrm>
              <a:off x="114299" y="-1395144"/>
              <a:ext cx="3476625" cy="233019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5FA12819-B51B-42AF-B984-C0AD58A68F68}"/>
                </a:ext>
              </a:extLst>
            </p:cNvPr>
            <p:cNvSpPr/>
            <p:nvPr/>
          </p:nvSpPr>
          <p:spPr>
            <a:xfrm>
              <a:off x="200024" y="-1395144"/>
              <a:ext cx="3305178" cy="2349765"/>
            </a:xfrm>
            <a:prstGeom prst="rect">
              <a:avLst/>
            </a:prstGeom>
            <a:solidFill>
              <a:schemeClr val="tx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3D119A05-D790-4E74-8061-58183B60A970}"/>
              </a:ext>
            </a:extLst>
          </p:cNvPr>
          <p:cNvSpPr/>
          <p:nvPr/>
        </p:nvSpPr>
        <p:spPr>
          <a:xfrm>
            <a:off x="785174" y="3729480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윤성파크</a:t>
            </a: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3AB1CECB-0847-4D22-ABD6-13713E1C4781}"/>
              </a:ext>
            </a:extLst>
          </p:cNvPr>
          <p:cNvSpPr/>
          <p:nvPr/>
        </p:nvSpPr>
        <p:spPr>
          <a:xfrm>
            <a:off x="825252" y="4151346"/>
            <a:ext cx="1235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19/06/24</a:t>
            </a:r>
            <a:endParaRPr lang="ko-KR" altLang="en-US" sz="1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B2F7A26C-70E7-4A38-AA19-26F1BEC1F8D3}"/>
              </a:ext>
            </a:extLst>
          </p:cNvPr>
          <p:cNvSpPr/>
          <p:nvPr/>
        </p:nvSpPr>
        <p:spPr>
          <a:xfrm>
            <a:off x="2303212" y="4151346"/>
            <a:ext cx="17481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“Fake love” ss rank clear</a:t>
            </a:r>
            <a:endParaRPr lang="ko-KR" altLang="en-US" sz="1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EC37F198-5631-4156-A529-904992E3C423}"/>
              </a:ext>
            </a:extLst>
          </p:cNvPr>
          <p:cNvGrpSpPr/>
          <p:nvPr/>
        </p:nvGrpSpPr>
        <p:grpSpPr>
          <a:xfrm>
            <a:off x="637307" y="4687204"/>
            <a:ext cx="3516678" cy="800813"/>
            <a:chOff x="114299" y="-1395144"/>
            <a:chExt cx="3476625" cy="2349765"/>
          </a:xfrm>
        </p:grpSpPr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16A2377D-32F1-4DEA-8FD3-4031394C2B65}"/>
                </a:ext>
              </a:extLst>
            </p:cNvPr>
            <p:cNvSpPr/>
            <p:nvPr/>
          </p:nvSpPr>
          <p:spPr>
            <a:xfrm>
              <a:off x="114299" y="-1395144"/>
              <a:ext cx="3476625" cy="233019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537F1206-B4CA-44B5-A0DE-EAE578CE2E63}"/>
                </a:ext>
              </a:extLst>
            </p:cNvPr>
            <p:cNvSpPr/>
            <p:nvPr/>
          </p:nvSpPr>
          <p:spPr>
            <a:xfrm>
              <a:off x="200024" y="-1395144"/>
              <a:ext cx="3305178" cy="2349765"/>
            </a:xfrm>
            <a:prstGeom prst="rect">
              <a:avLst/>
            </a:prstGeom>
            <a:solidFill>
              <a:schemeClr val="tx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FD82BDBE-83E3-47A5-8F58-99C731415398}"/>
              </a:ext>
            </a:extLst>
          </p:cNvPr>
          <p:cNvSpPr/>
          <p:nvPr/>
        </p:nvSpPr>
        <p:spPr>
          <a:xfrm>
            <a:off x="785174" y="4723346"/>
            <a:ext cx="1920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Down down down down</a:t>
            </a:r>
            <a:endParaRPr lang="ko-KR" altLang="en-US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1CEE2A6D-1EC9-4679-A7D7-999628619DCB}"/>
              </a:ext>
            </a:extLst>
          </p:cNvPr>
          <p:cNvSpPr/>
          <p:nvPr/>
        </p:nvSpPr>
        <p:spPr>
          <a:xfrm>
            <a:off x="846517" y="5145212"/>
            <a:ext cx="1235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19/06/24</a:t>
            </a:r>
            <a:endParaRPr lang="ko-KR" altLang="en-US" sz="1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9EE945A-96F7-4C96-900E-473FEC05EB34}"/>
              </a:ext>
            </a:extLst>
          </p:cNvPr>
          <p:cNvSpPr/>
          <p:nvPr/>
        </p:nvSpPr>
        <p:spPr>
          <a:xfrm>
            <a:off x="2303212" y="5145212"/>
            <a:ext cx="17481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“pop/stars” ss rank clear</a:t>
            </a:r>
            <a:endParaRPr lang="ko-KR" altLang="en-US" sz="1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22" name="이등변 삼각형 221">
            <a:extLst>
              <a:ext uri="{FF2B5EF4-FFF2-40B4-BE49-F238E27FC236}">
                <a16:creationId xmlns:a16="http://schemas.microsoft.com/office/drawing/2014/main" id="{DC342421-A9BB-41F8-9BF9-FED01831FE7B}"/>
              </a:ext>
            </a:extLst>
          </p:cNvPr>
          <p:cNvSpPr/>
          <p:nvPr/>
        </p:nvSpPr>
        <p:spPr>
          <a:xfrm rot="10800000">
            <a:off x="2247011" y="5742370"/>
            <a:ext cx="252339" cy="15450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D09EED91-797B-40A6-8B1B-7427E19EC021}"/>
              </a:ext>
            </a:extLst>
          </p:cNvPr>
          <p:cNvGrpSpPr/>
          <p:nvPr/>
        </p:nvGrpSpPr>
        <p:grpSpPr>
          <a:xfrm>
            <a:off x="13519814" y="1806765"/>
            <a:ext cx="4222134" cy="4214097"/>
            <a:chOff x="114299" y="2586157"/>
            <a:chExt cx="3476625" cy="3309818"/>
          </a:xfrm>
        </p:grpSpPr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2012458B-BFAA-4566-A04E-A471AFD4D14E}"/>
                </a:ext>
              </a:extLst>
            </p:cNvPr>
            <p:cNvSpPr/>
            <p:nvPr/>
          </p:nvSpPr>
          <p:spPr>
            <a:xfrm>
              <a:off x="114299" y="2586157"/>
              <a:ext cx="3476625" cy="330981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E384DCC0-3E17-4DFD-9DB4-BFD3F902C22B}"/>
                </a:ext>
              </a:extLst>
            </p:cNvPr>
            <p:cNvSpPr/>
            <p:nvPr/>
          </p:nvSpPr>
          <p:spPr>
            <a:xfrm>
              <a:off x="163943" y="2586158"/>
              <a:ext cx="3377339" cy="3309816"/>
            </a:xfrm>
            <a:prstGeom prst="rect">
              <a:avLst/>
            </a:prstGeom>
            <a:solidFill>
              <a:schemeClr val="tx1">
                <a:alpha val="9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3D5E3F51-4770-47E7-988D-BECB36447068}"/>
              </a:ext>
            </a:extLst>
          </p:cNvPr>
          <p:cNvSpPr/>
          <p:nvPr/>
        </p:nvSpPr>
        <p:spPr>
          <a:xfrm>
            <a:off x="14409341" y="1981639"/>
            <a:ext cx="24689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>
                <a:gradFill>
                  <a:gsLst>
                    <a:gs pos="100000">
                      <a:srgbClr val="84F0D4"/>
                    </a:gs>
                    <a:gs pos="0">
                      <a:srgbClr val="FFFF66"/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locked</a:t>
            </a:r>
            <a:r>
              <a:rPr lang="ko-KR" altLang="en-US" sz="2800">
                <a:gradFill>
                  <a:gsLst>
                    <a:gs pos="100000">
                      <a:srgbClr val="84F0D4"/>
                    </a:gs>
                    <a:gs pos="0">
                      <a:srgbClr val="FFFF66"/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2800">
                <a:gradFill>
                  <a:gsLst>
                    <a:gs pos="100000">
                      <a:srgbClr val="84F0D4"/>
                    </a:gs>
                    <a:gs pos="0">
                      <a:srgbClr val="FFFF66"/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achievements</a:t>
            </a:r>
            <a:endParaRPr lang="ko-KR" altLang="en-US" sz="2800">
              <a:gradFill>
                <a:gsLst>
                  <a:gs pos="100000">
                    <a:srgbClr val="84F0D4"/>
                  </a:gs>
                  <a:gs pos="0">
                    <a:srgbClr val="FFFF66"/>
                  </a:gs>
                </a:gsLst>
                <a:lin ang="5400000" scaled="1"/>
              </a:gra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C21B10C1-F8F9-46BD-AE67-9DCC058E792B}"/>
              </a:ext>
            </a:extLst>
          </p:cNvPr>
          <p:cNvSpPr/>
          <p:nvPr/>
        </p:nvSpPr>
        <p:spPr>
          <a:xfrm>
            <a:off x="15312948" y="2503479"/>
            <a:ext cx="661724" cy="55418"/>
          </a:xfrm>
          <a:prstGeom prst="rect">
            <a:avLst/>
          </a:prstGeom>
          <a:gradFill>
            <a:gsLst>
              <a:gs pos="100000">
                <a:srgbClr val="BDF7E8"/>
              </a:gs>
              <a:gs pos="0">
                <a:srgbClr val="FFFF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100000">
                    <a:srgbClr val="BDF7E8"/>
                  </a:gs>
                  <a:gs pos="0">
                    <a:srgbClr val="FFFF66"/>
                  </a:gs>
                </a:gsLst>
                <a:lin ang="5400000" scaled="1"/>
              </a:gradFill>
            </a:endParaRPr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1964279B-9D2F-4290-A021-80B60FF99EB5}"/>
              </a:ext>
            </a:extLst>
          </p:cNvPr>
          <p:cNvGrpSpPr/>
          <p:nvPr/>
        </p:nvGrpSpPr>
        <p:grpSpPr>
          <a:xfrm>
            <a:off x="13909628" y="2733753"/>
            <a:ext cx="3516678" cy="800813"/>
            <a:chOff x="114299" y="-1395144"/>
            <a:chExt cx="3476625" cy="2349765"/>
          </a:xfrm>
        </p:grpSpPr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011E0C97-A9DD-4652-9ACC-4E6F0659BBAF}"/>
                </a:ext>
              </a:extLst>
            </p:cNvPr>
            <p:cNvSpPr/>
            <p:nvPr/>
          </p:nvSpPr>
          <p:spPr>
            <a:xfrm>
              <a:off x="114299" y="-1395144"/>
              <a:ext cx="3476625" cy="233019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5F652651-32DE-49E8-A77C-A785ED1D279D}"/>
                </a:ext>
              </a:extLst>
            </p:cNvPr>
            <p:cNvSpPr/>
            <p:nvPr/>
          </p:nvSpPr>
          <p:spPr>
            <a:xfrm>
              <a:off x="200024" y="-1395144"/>
              <a:ext cx="3305178" cy="2349765"/>
            </a:xfrm>
            <a:prstGeom prst="rect">
              <a:avLst/>
            </a:prstGeom>
            <a:solidFill>
              <a:schemeClr val="tx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E0BCA71-0147-456D-8BBD-C5AEC5F2A130}"/>
              </a:ext>
            </a:extLst>
          </p:cNvPr>
          <p:cNvSpPr/>
          <p:nvPr/>
        </p:nvSpPr>
        <p:spPr>
          <a:xfrm>
            <a:off x="14057495" y="2769895"/>
            <a:ext cx="1260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애미뒤진 식도염</a:t>
            </a: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E814D5D6-BD61-4449-9EFF-4C50D2C460B8}"/>
              </a:ext>
            </a:extLst>
          </p:cNvPr>
          <p:cNvSpPr/>
          <p:nvPr/>
        </p:nvSpPr>
        <p:spPr>
          <a:xfrm>
            <a:off x="14093938" y="3191761"/>
            <a:ext cx="20627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식도염 낫기</a:t>
            </a:r>
          </a:p>
        </p:txBody>
      </p: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A8F397AC-37BD-4DAA-80A2-AD65AFAF483A}"/>
              </a:ext>
            </a:extLst>
          </p:cNvPr>
          <p:cNvGrpSpPr/>
          <p:nvPr/>
        </p:nvGrpSpPr>
        <p:grpSpPr>
          <a:xfrm>
            <a:off x="13909628" y="3693338"/>
            <a:ext cx="3516678" cy="800813"/>
            <a:chOff x="114299" y="-1395144"/>
            <a:chExt cx="3476625" cy="2349765"/>
          </a:xfrm>
        </p:grpSpPr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795C9856-42A8-4039-873A-8BE2D0F93846}"/>
                </a:ext>
              </a:extLst>
            </p:cNvPr>
            <p:cNvSpPr/>
            <p:nvPr/>
          </p:nvSpPr>
          <p:spPr>
            <a:xfrm>
              <a:off x="114299" y="-1395144"/>
              <a:ext cx="3476625" cy="233019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C695212D-6CBC-4AF5-B7D7-4299EC1B0805}"/>
                </a:ext>
              </a:extLst>
            </p:cNvPr>
            <p:cNvSpPr/>
            <p:nvPr/>
          </p:nvSpPr>
          <p:spPr>
            <a:xfrm>
              <a:off x="200024" y="-1395144"/>
              <a:ext cx="3305178" cy="2349765"/>
            </a:xfrm>
            <a:prstGeom prst="rect">
              <a:avLst/>
            </a:prstGeom>
            <a:solidFill>
              <a:schemeClr val="tx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2DAE30C3-81CC-453D-A854-24F4E53D01BF}"/>
              </a:ext>
            </a:extLst>
          </p:cNvPr>
          <p:cNvSpPr/>
          <p:nvPr/>
        </p:nvSpPr>
        <p:spPr>
          <a:xfrm>
            <a:off x="14057495" y="3729480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메르세데스 </a:t>
            </a:r>
            <a:r>
              <a:rPr lang="en-US" altLang="ko-KR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140</a:t>
            </a:r>
            <a:r>
              <a: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레벨</a:t>
            </a:r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E26E05BE-ACB0-4493-B92B-8351E63A9ABE}"/>
              </a:ext>
            </a:extLst>
          </p:cNvPr>
          <p:cNvGrpSpPr/>
          <p:nvPr/>
        </p:nvGrpSpPr>
        <p:grpSpPr>
          <a:xfrm>
            <a:off x="13909628" y="4687204"/>
            <a:ext cx="3516678" cy="800813"/>
            <a:chOff x="114299" y="-1395144"/>
            <a:chExt cx="3476625" cy="2349765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C4DDE4D3-19F2-4723-9658-E52C061B1B98}"/>
                </a:ext>
              </a:extLst>
            </p:cNvPr>
            <p:cNvSpPr/>
            <p:nvPr/>
          </p:nvSpPr>
          <p:spPr>
            <a:xfrm>
              <a:off x="114299" y="-1395144"/>
              <a:ext cx="3476625" cy="233019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DCA0137E-F4B2-47ED-AAE3-5738CA2974A7}"/>
                </a:ext>
              </a:extLst>
            </p:cNvPr>
            <p:cNvSpPr/>
            <p:nvPr/>
          </p:nvSpPr>
          <p:spPr>
            <a:xfrm>
              <a:off x="200024" y="-1395144"/>
              <a:ext cx="3305178" cy="2349765"/>
            </a:xfrm>
            <a:prstGeom prst="rect">
              <a:avLst/>
            </a:prstGeom>
            <a:solidFill>
              <a:schemeClr val="tx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44DF12C5-B326-4CD5-BBC9-6E3B501BB9FB}"/>
              </a:ext>
            </a:extLst>
          </p:cNvPr>
          <p:cNvSpPr/>
          <p:nvPr/>
        </p:nvSpPr>
        <p:spPr>
          <a:xfrm>
            <a:off x="14057495" y="4723346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본캐 직업</a:t>
            </a: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3FC78135-25C9-49D2-9936-A6990136D612}"/>
              </a:ext>
            </a:extLst>
          </p:cNvPr>
          <p:cNvSpPr/>
          <p:nvPr/>
        </p:nvSpPr>
        <p:spPr>
          <a:xfrm>
            <a:off x="14118838" y="5145212"/>
            <a:ext cx="1235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뭘로 하지</a:t>
            </a:r>
            <a:r>
              <a:rPr lang="en-US" altLang="ko-KR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?</a:t>
            </a:r>
            <a:endParaRPr lang="ko-KR" altLang="en-US" sz="1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6CD2ACEF-650C-4365-8D22-D9C9CDF11119}"/>
              </a:ext>
            </a:extLst>
          </p:cNvPr>
          <p:cNvSpPr/>
          <p:nvPr/>
        </p:nvSpPr>
        <p:spPr>
          <a:xfrm>
            <a:off x="15575533" y="5145212"/>
            <a:ext cx="17481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Reward</a:t>
            </a:r>
            <a:r>
              <a:rPr lang="ko-KR" altLang="en-US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:</a:t>
            </a:r>
            <a:r>
              <a:rPr lang="ko-KR" altLang="en-US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maplestory</a:t>
            </a:r>
            <a:endParaRPr lang="ko-KR" altLang="en-US" sz="1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46" name="이등변 삼각형 245">
            <a:extLst>
              <a:ext uri="{FF2B5EF4-FFF2-40B4-BE49-F238E27FC236}">
                <a16:creationId xmlns:a16="http://schemas.microsoft.com/office/drawing/2014/main" id="{19A9A425-8861-4B94-8CFB-5350A80A18F7}"/>
              </a:ext>
            </a:extLst>
          </p:cNvPr>
          <p:cNvSpPr/>
          <p:nvPr/>
        </p:nvSpPr>
        <p:spPr>
          <a:xfrm rot="10800000">
            <a:off x="15519332" y="5742370"/>
            <a:ext cx="252339" cy="15450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11246795-6F67-4383-911E-05F9907A2151}"/>
              </a:ext>
            </a:extLst>
          </p:cNvPr>
          <p:cNvSpPr/>
          <p:nvPr/>
        </p:nvSpPr>
        <p:spPr>
          <a:xfrm>
            <a:off x="14125800" y="4151346"/>
            <a:ext cx="17481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메가 버닝</a:t>
            </a: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8EB3A1C9-DA0F-4472-8C07-C9E467417543}"/>
              </a:ext>
            </a:extLst>
          </p:cNvPr>
          <p:cNvSpPr/>
          <p:nvPr/>
        </p:nvSpPr>
        <p:spPr>
          <a:xfrm>
            <a:off x="15575533" y="4254330"/>
            <a:ext cx="17481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Reward</a:t>
            </a:r>
            <a:r>
              <a:rPr lang="ko-KR" altLang="en-US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:</a:t>
            </a:r>
            <a:r>
              <a:rPr lang="ko-KR" altLang="en-US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bless of elf</a:t>
            </a:r>
            <a:endParaRPr lang="ko-KR" altLang="en-US" sz="1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07918AC3-8C4C-47FA-8963-A3930F318E3F}"/>
              </a:ext>
            </a:extLst>
          </p:cNvPr>
          <p:cNvSpPr/>
          <p:nvPr/>
        </p:nvSpPr>
        <p:spPr>
          <a:xfrm>
            <a:off x="15575533" y="3260146"/>
            <a:ext cx="17481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Reward</a:t>
            </a:r>
            <a:r>
              <a:rPr lang="ko-KR" altLang="en-US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:</a:t>
            </a:r>
            <a:r>
              <a:rPr lang="ko-KR" altLang="en-US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my health</a:t>
            </a:r>
            <a:endParaRPr lang="ko-KR" altLang="en-US" sz="1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16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077ED59B-087B-4B0F-9324-066E66C32D83}"/>
              </a:ext>
            </a:extLst>
          </p:cNvPr>
          <p:cNvGrpSpPr/>
          <p:nvPr/>
        </p:nvGrpSpPr>
        <p:grpSpPr>
          <a:xfrm>
            <a:off x="9226732" y="1777203"/>
            <a:ext cx="3583722" cy="3271028"/>
            <a:chOff x="8539289" y="7091799"/>
            <a:chExt cx="3583722" cy="327102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AE340D-71F9-4FF2-9083-526A00FA2594}"/>
                </a:ext>
              </a:extLst>
            </p:cNvPr>
            <p:cNvSpPr/>
            <p:nvPr/>
          </p:nvSpPr>
          <p:spPr>
            <a:xfrm>
              <a:off x="8539289" y="7091799"/>
              <a:ext cx="3583722" cy="2386605"/>
            </a:xfrm>
            <a:prstGeom prst="rect">
              <a:avLst/>
            </a:prstGeom>
            <a:solidFill>
              <a:schemeClr val="tx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F842ADBD-59F6-4ABB-990F-697AA28DF54D}"/>
                </a:ext>
              </a:extLst>
            </p:cNvPr>
            <p:cNvSpPr/>
            <p:nvPr/>
          </p:nvSpPr>
          <p:spPr>
            <a:xfrm>
              <a:off x="8539289" y="9499083"/>
              <a:ext cx="3583722" cy="863744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D27937F8-636B-46C9-A0A3-F19FC22717F8}"/>
              </a:ext>
            </a:extLst>
          </p:cNvPr>
          <p:cNvGrpSpPr/>
          <p:nvPr/>
        </p:nvGrpSpPr>
        <p:grpSpPr>
          <a:xfrm>
            <a:off x="-444797" y="-1122364"/>
            <a:ext cx="18897797" cy="8014843"/>
            <a:chOff x="-444797" y="-1122364"/>
            <a:chExt cx="18897797" cy="8014843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63D60F80-B1D3-42E2-8F80-1A4E8CE46C6C}"/>
                </a:ext>
              </a:extLst>
            </p:cNvPr>
            <p:cNvGrpSpPr/>
            <p:nvPr/>
          </p:nvGrpSpPr>
          <p:grpSpPr>
            <a:xfrm>
              <a:off x="-444797" y="-1122364"/>
              <a:ext cx="18897797" cy="7980364"/>
              <a:chOff x="-444797" y="-1122364"/>
              <a:chExt cx="18897797" cy="7980364"/>
            </a:xfrm>
          </p:grpSpPr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522BC11A-C216-4720-9FBD-754C869AE99C}"/>
                  </a:ext>
                </a:extLst>
              </p:cNvPr>
              <p:cNvSpPr/>
              <p:nvPr/>
            </p:nvSpPr>
            <p:spPr>
              <a:xfrm>
                <a:off x="-1" y="3569045"/>
                <a:ext cx="18000663" cy="328895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사다리꼴 202">
                <a:extLst>
                  <a:ext uri="{FF2B5EF4-FFF2-40B4-BE49-F238E27FC236}">
                    <a16:creationId xmlns:a16="http://schemas.microsoft.com/office/drawing/2014/main" id="{DF5D65D0-C702-469C-8387-4B1A12B2050F}"/>
                  </a:ext>
                </a:extLst>
              </p:cNvPr>
              <p:cNvSpPr/>
              <p:nvPr/>
            </p:nvSpPr>
            <p:spPr>
              <a:xfrm rot="16200000" flipH="1">
                <a:off x="8952630" y="-4429992"/>
                <a:ext cx="6192742" cy="12807998"/>
              </a:xfrm>
              <a:prstGeom prst="trapezoid">
                <a:avLst>
                  <a:gd name="adj" fmla="val 3875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gradFill>
                  <a:gsLst>
                    <a:gs pos="100000">
                      <a:srgbClr val="84F0D4"/>
                    </a:gs>
                    <a:gs pos="0">
                      <a:schemeClr val="bg1"/>
                    </a:gs>
                    <a:gs pos="37000">
                      <a:srgbClr val="FFFF6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사다리꼴 203">
                <a:extLst>
                  <a:ext uri="{FF2B5EF4-FFF2-40B4-BE49-F238E27FC236}">
                    <a16:creationId xmlns:a16="http://schemas.microsoft.com/office/drawing/2014/main" id="{02287E79-198E-4D1D-98BB-F1552EB20ABE}"/>
                  </a:ext>
                </a:extLst>
              </p:cNvPr>
              <p:cNvSpPr/>
              <p:nvPr/>
            </p:nvSpPr>
            <p:spPr>
              <a:xfrm rot="5400000">
                <a:off x="2867040" y="-4434201"/>
                <a:ext cx="6192742" cy="12816416"/>
              </a:xfrm>
              <a:prstGeom prst="trapezoid">
                <a:avLst>
                  <a:gd name="adj" fmla="val 3875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gradFill>
                  <a:gsLst>
                    <a:gs pos="100000">
                      <a:srgbClr val="84F0D4"/>
                    </a:gs>
                    <a:gs pos="0">
                      <a:schemeClr val="bg1"/>
                    </a:gs>
                    <a:gs pos="37000">
                      <a:srgbClr val="FFFF6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5" name="그룹 204">
                <a:extLst>
                  <a:ext uri="{FF2B5EF4-FFF2-40B4-BE49-F238E27FC236}">
                    <a16:creationId xmlns:a16="http://schemas.microsoft.com/office/drawing/2014/main" id="{057A897D-86C3-46DB-98FB-65FF76FBD25F}"/>
                  </a:ext>
                </a:extLst>
              </p:cNvPr>
              <p:cNvGrpSpPr/>
              <p:nvPr/>
            </p:nvGrpSpPr>
            <p:grpSpPr>
              <a:xfrm>
                <a:off x="4892029" y="3963925"/>
                <a:ext cx="8216603" cy="789760"/>
                <a:chOff x="3990483" y="3569044"/>
                <a:chExt cx="10010152" cy="1797991"/>
              </a:xfrm>
            </p:grpSpPr>
            <p:sp>
              <p:nvSpPr>
                <p:cNvPr id="207" name="직사각형 206">
                  <a:extLst>
                    <a:ext uri="{FF2B5EF4-FFF2-40B4-BE49-F238E27FC236}">
                      <a16:creationId xmlns:a16="http://schemas.microsoft.com/office/drawing/2014/main" id="{47E455A3-05D9-4551-BF55-AA10978F4C77}"/>
                    </a:ext>
                  </a:extLst>
                </p:cNvPr>
                <p:cNvSpPr/>
                <p:nvPr/>
              </p:nvSpPr>
              <p:spPr>
                <a:xfrm>
                  <a:off x="4000027" y="4785196"/>
                  <a:ext cx="10000608" cy="58183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사다리꼴 207">
                  <a:extLst>
                    <a:ext uri="{FF2B5EF4-FFF2-40B4-BE49-F238E27FC236}">
                      <a16:creationId xmlns:a16="http://schemas.microsoft.com/office/drawing/2014/main" id="{C4217405-7F05-4EBE-9002-E09C3C744BC6}"/>
                    </a:ext>
                  </a:extLst>
                </p:cNvPr>
                <p:cNvSpPr/>
                <p:nvPr/>
              </p:nvSpPr>
              <p:spPr>
                <a:xfrm>
                  <a:off x="3990483" y="3569044"/>
                  <a:ext cx="10010151" cy="1216152"/>
                </a:xfrm>
                <a:prstGeom prst="trapezoid">
                  <a:avLst>
                    <a:gd name="adj" fmla="val 81635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7DBA41BC-8281-40AA-B89F-41A898A01362}"/>
                  </a:ext>
                </a:extLst>
              </p:cNvPr>
              <p:cNvSpPr/>
              <p:nvPr/>
            </p:nvSpPr>
            <p:spPr>
              <a:xfrm>
                <a:off x="5308647" y="0"/>
                <a:ext cx="7377640" cy="396392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DF47576F-C035-44FE-8B51-BC148B4ED150}"/>
                </a:ext>
              </a:extLst>
            </p:cNvPr>
            <p:cNvSpPr/>
            <p:nvPr/>
          </p:nvSpPr>
          <p:spPr>
            <a:xfrm>
              <a:off x="4848" y="6389"/>
              <a:ext cx="18011773" cy="6886090"/>
            </a:xfrm>
            <a:prstGeom prst="rect">
              <a:avLst/>
            </a:prstGeom>
            <a:solidFill>
              <a:schemeClr val="tx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188AAB-7EBD-4837-A709-E25FF4C01B82}"/>
              </a:ext>
            </a:extLst>
          </p:cNvPr>
          <p:cNvSpPr/>
          <p:nvPr/>
        </p:nvSpPr>
        <p:spPr>
          <a:xfrm>
            <a:off x="4758660" y="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88AAEF-CC9E-4B3E-AACD-3DCB89C366B1}"/>
              </a:ext>
            </a:extLst>
          </p:cNvPr>
          <p:cNvSpPr/>
          <p:nvPr/>
        </p:nvSpPr>
        <p:spPr>
          <a:xfrm>
            <a:off x="4758660" y="45720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0E6EE1-35B1-4934-AE57-E6E91B035D12}"/>
              </a:ext>
            </a:extLst>
          </p:cNvPr>
          <p:cNvSpPr/>
          <p:nvPr/>
        </p:nvSpPr>
        <p:spPr>
          <a:xfrm>
            <a:off x="4758660" y="91440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D3D346-9B5C-4739-994E-62848FCAA4A6}"/>
              </a:ext>
            </a:extLst>
          </p:cNvPr>
          <p:cNvSpPr/>
          <p:nvPr/>
        </p:nvSpPr>
        <p:spPr>
          <a:xfrm>
            <a:off x="4758660" y="137160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7D4EA4E-6776-4459-89C7-70EB9735983A}"/>
              </a:ext>
            </a:extLst>
          </p:cNvPr>
          <p:cNvSpPr/>
          <p:nvPr/>
        </p:nvSpPr>
        <p:spPr>
          <a:xfrm>
            <a:off x="4758660" y="18226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72429A8-ECB6-4B6B-954E-B04DD2C0392E}"/>
              </a:ext>
            </a:extLst>
          </p:cNvPr>
          <p:cNvSpPr/>
          <p:nvPr/>
        </p:nvSpPr>
        <p:spPr>
          <a:xfrm>
            <a:off x="4758660" y="22798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C202741-0225-44FA-A209-D6B5DAB041EB}"/>
              </a:ext>
            </a:extLst>
          </p:cNvPr>
          <p:cNvSpPr/>
          <p:nvPr/>
        </p:nvSpPr>
        <p:spPr>
          <a:xfrm>
            <a:off x="4758660" y="27370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1E693A6-CEA8-4D7A-BFA4-9149F9D7B45B}"/>
              </a:ext>
            </a:extLst>
          </p:cNvPr>
          <p:cNvSpPr/>
          <p:nvPr/>
        </p:nvSpPr>
        <p:spPr>
          <a:xfrm>
            <a:off x="4758660" y="31942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FFDAC1B-8143-40FA-9A6F-3C267F335208}"/>
              </a:ext>
            </a:extLst>
          </p:cNvPr>
          <p:cNvSpPr/>
          <p:nvPr/>
        </p:nvSpPr>
        <p:spPr>
          <a:xfrm>
            <a:off x="4758660" y="36514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5E90622-3F75-46CC-ACE6-838735EA5FFA}"/>
              </a:ext>
            </a:extLst>
          </p:cNvPr>
          <p:cNvSpPr/>
          <p:nvPr/>
        </p:nvSpPr>
        <p:spPr>
          <a:xfrm>
            <a:off x="4758660" y="41086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4292C6E-934E-4732-B7A9-33076BFADCC7}"/>
              </a:ext>
            </a:extLst>
          </p:cNvPr>
          <p:cNvSpPr/>
          <p:nvPr/>
        </p:nvSpPr>
        <p:spPr>
          <a:xfrm>
            <a:off x="4758660" y="45658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E95E10D-9733-4199-92D0-5358D137BFE1}"/>
              </a:ext>
            </a:extLst>
          </p:cNvPr>
          <p:cNvSpPr/>
          <p:nvPr/>
        </p:nvSpPr>
        <p:spPr>
          <a:xfrm>
            <a:off x="4758660" y="50230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6DA7F52-B0FE-4204-8B17-F89B59A27CE4}"/>
              </a:ext>
            </a:extLst>
          </p:cNvPr>
          <p:cNvSpPr/>
          <p:nvPr/>
        </p:nvSpPr>
        <p:spPr>
          <a:xfrm>
            <a:off x="4758660" y="54802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D0D84A1-96C3-4853-8315-54BF0D68F236}"/>
              </a:ext>
            </a:extLst>
          </p:cNvPr>
          <p:cNvSpPr/>
          <p:nvPr/>
        </p:nvSpPr>
        <p:spPr>
          <a:xfrm>
            <a:off x="4758660" y="59374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93DD71E-5178-48E0-9C09-254D8183121E}"/>
              </a:ext>
            </a:extLst>
          </p:cNvPr>
          <p:cNvSpPr/>
          <p:nvPr/>
        </p:nvSpPr>
        <p:spPr>
          <a:xfrm>
            <a:off x="4758660" y="63946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C00DB02-FF52-4975-ACF3-972E9389B023}"/>
              </a:ext>
            </a:extLst>
          </p:cNvPr>
          <p:cNvSpPr/>
          <p:nvPr/>
        </p:nvSpPr>
        <p:spPr>
          <a:xfrm>
            <a:off x="13211271" y="833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B6A3E81-DA57-4973-A61D-F82248134765}"/>
              </a:ext>
            </a:extLst>
          </p:cNvPr>
          <p:cNvSpPr/>
          <p:nvPr/>
        </p:nvSpPr>
        <p:spPr>
          <a:xfrm>
            <a:off x="13211271" y="5405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F51964-732C-4360-B260-083CDAF9D005}"/>
              </a:ext>
            </a:extLst>
          </p:cNvPr>
          <p:cNvSpPr/>
          <p:nvPr/>
        </p:nvSpPr>
        <p:spPr>
          <a:xfrm>
            <a:off x="13211271" y="9977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BAB80C6-B489-46A3-959A-E784FF3B2B0D}"/>
              </a:ext>
            </a:extLst>
          </p:cNvPr>
          <p:cNvSpPr/>
          <p:nvPr/>
        </p:nvSpPr>
        <p:spPr>
          <a:xfrm>
            <a:off x="13211271" y="14549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93D1D9-F463-4DD2-9FAB-BDAA170560BE}"/>
              </a:ext>
            </a:extLst>
          </p:cNvPr>
          <p:cNvSpPr/>
          <p:nvPr/>
        </p:nvSpPr>
        <p:spPr>
          <a:xfrm>
            <a:off x="13211271" y="19060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F4E9F0C-D863-48D4-B667-356169A80F31}"/>
              </a:ext>
            </a:extLst>
          </p:cNvPr>
          <p:cNvSpPr/>
          <p:nvPr/>
        </p:nvSpPr>
        <p:spPr>
          <a:xfrm>
            <a:off x="13211271" y="23632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C075115-3E94-4E76-8668-A855527D19DF}"/>
              </a:ext>
            </a:extLst>
          </p:cNvPr>
          <p:cNvSpPr/>
          <p:nvPr/>
        </p:nvSpPr>
        <p:spPr>
          <a:xfrm>
            <a:off x="13211271" y="28204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F4683EB-99C6-4201-B15F-9E1A4D06DB7D}"/>
              </a:ext>
            </a:extLst>
          </p:cNvPr>
          <p:cNvSpPr/>
          <p:nvPr/>
        </p:nvSpPr>
        <p:spPr>
          <a:xfrm>
            <a:off x="13211271" y="32776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04EC9CE-22B6-448C-8454-F82A23B14834}"/>
              </a:ext>
            </a:extLst>
          </p:cNvPr>
          <p:cNvSpPr/>
          <p:nvPr/>
        </p:nvSpPr>
        <p:spPr>
          <a:xfrm>
            <a:off x="13211271" y="37348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7C04673-2618-43D9-AB78-945B3B5B7431}"/>
              </a:ext>
            </a:extLst>
          </p:cNvPr>
          <p:cNvSpPr/>
          <p:nvPr/>
        </p:nvSpPr>
        <p:spPr>
          <a:xfrm>
            <a:off x="13211271" y="41920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DB10FCF-4A73-49AC-8BF8-921E46C7DEE5}"/>
              </a:ext>
            </a:extLst>
          </p:cNvPr>
          <p:cNvSpPr/>
          <p:nvPr/>
        </p:nvSpPr>
        <p:spPr>
          <a:xfrm>
            <a:off x="13211271" y="46492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0F0052E-73DD-48F1-A461-6D32262D50AA}"/>
              </a:ext>
            </a:extLst>
          </p:cNvPr>
          <p:cNvSpPr/>
          <p:nvPr/>
        </p:nvSpPr>
        <p:spPr>
          <a:xfrm>
            <a:off x="13211271" y="51064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A8FA590-4B10-4C7F-8848-9AB8E84383ED}"/>
              </a:ext>
            </a:extLst>
          </p:cNvPr>
          <p:cNvSpPr/>
          <p:nvPr/>
        </p:nvSpPr>
        <p:spPr>
          <a:xfrm>
            <a:off x="13211271" y="55636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D3A294A-2A1C-4F57-9C79-902F6EBD66CF}"/>
              </a:ext>
            </a:extLst>
          </p:cNvPr>
          <p:cNvSpPr/>
          <p:nvPr/>
        </p:nvSpPr>
        <p:spPr>
          <a:xfrm>
            <a:off x="13211271" y="60208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BDF551F-8A1D-4C58-9050-2C4F1C4F761E}"/>
              </a:ext>
            </a:extLst>
          </p:cNvPr>
          <p:cNvSpPr/>
          <p:nvPr/>
        </p:nvSpPr>
        <p:spPr>
          <a:xfrm>
            <a:off x="13211271" y="64780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17922F0-847D-4C83-8B0F-A9DCB93CB3C4}"/>
              </a:ext>
            </a:extLst>
          </p:cNvPr>
          <p:cNvGrpSpPr/>
          <p:nvPr/>
        </p:nvGrpSpPr>
        <p:grpSpPr>
          <a:xfrm>
            <a:off x="5401966" y="1052636"/>
            <a:ext cx="7510542" cy="4968223"/>
            <a:chOff x="5401966" y="1052636"/>
            <a:chExt cx="7510542" cy="496822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9F8960C-B6A3-4228-B9B8-C8FE5C695811}"/>
                </a:ext>
              </a:extLst>
            </p:cNvPr>
            <p:cNvSpPr/>
            <p:nvPr/>
          </p:nvSpPr>
          <p:spPr>
            <a:xfrm>
              <a:off x="5401966" y="1052636"/>
              <a:ext cx="7510542" cy="4968223"/>
            </a:xfrm>
            <a:prstGeom prst="rect">
              <a:avLst/>
            </a:prstGeom>
            <a:solidFill>
              <a:schemeClr val="tx1"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3425FBCA-4BA6-4FAF-91EF-A1129D9F9124}"/>
                </a:ext>
              </a:extLst>
            </p:cNvPr>
            <p:cNvSpPr txBox="1"/>
            <p:nvPr/>
          </p:nvSpPr>
          <p:spPr>
            <a:xfrm>
              <a:off x="11767446" y="1142381"/>
              <a:ext cx="918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gradFill>
                    <a:gsLst>
                      <a:gs pos="100000">
                        <a:srgbClr val="BDF7E8"/>
                      </a:gs>
                      <a:gs pos="0">
                        <a:srgbClr val="FFFF66"/>
                      </a:gs>
                    </a:gsLst>
                    <a:lin ang="5400000" scaled="1"/>
                  </a:gradFill>
                  <a:effectLst>
                    <a:glow>
                      <a:srgbClr val="84F0D4">
                        <a:alpha val="28000"/>
                      </a:srgbClr>
                    </a:glow>
                  </a:effectLst>
                  <a:latin typeface="Koverwatch" panose="02020603020101020101" pitchFamily="18" charset="-127"/>
                  <a:ea typeface="Koverwatch" panose="02020603020101020101" pitchFamily="18" charset="-127"/>
                </a:rPr>
                <a:t>option</a:t>
              </a:r>
              <a:endParaRPr lang="ko-KR" altLang="en-US" sz="2800">
                <a:gradFill>
                  <a:gsLst>
                    <a:gs pos="100000">
                      <a:srgbClr val="BDF7E8"/>
                    </a:gs>
                    <a:gs pos="0">
                      <a:srgbClr val="FFFF66"/>
                    </a:gs>
                  </a:gsLst>
                  <a:lin ang="5400000" scaled="1"/>
                </a:gradFill>
                <a:effectLst>
                  <a:glow>
                    <a:srgbClr val="84F0D4">
                      <a:alpha val="28000"/>
                    </a:srgbClr>
                  </a:glow>
                </a:effectLst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CB51720-D714-49BB-A160-E39BCA023B50}"/>
              </a:ext>
            </a:extLst>
          </p:cNvPr>
          <p:cNvSpPr/>
          <p:nvPr/>
        </p:nvSpPr>
        <p:spPr>
          <a:xfrm rot="16200000">
            <a:off x="5444010" y="1336981"/>
            <a:ext cx="274183" cy="12256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E0A12A31-3DB8-4F11-801C-52EC6E18CFFF}"/>
              </a:ext>
            </a:extLst>
          </p:cNvPr>
          <p:cNvSpPr/>
          <p:nvPr/>
        </p:nvSpPr>
        <p:spPr>
          <a:xfrm>
            <a:off x="5502442" y="1914693"/>
            <a:ext cx="1709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gradFill>
                  <a:gsLst>
                    <a:gs pos="100000">
                      <a:srgbClr val="84F0D4"/>
                    </a:gs>
                    <a:gs pos="0">
                      <a:srgbClr val="FFFF66"/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Game control</a:t>
            </a:r>
            <a:endParaRPr lang="ko-KR" altLang="en-US" sz="2800">
              <a:gradFill>
                <a:gsLst>
                  <a:gs pos="100000">
                    <a:srgbClr val="84F0D4"/>
                  </a:gs>
                  <a:gs pos="0">
                    <a:srgbClr val="FFFF66"/>
                  </a:gs>
                </a:gsLst>
                <a:lin ang="5400000" scaled="1"/>
              </a:gra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0F42A4C-415F-465A-98B9-254B42B45A89}"/>
              </a:ext>
            </a:extLst>
          </p:cNvPr>
          <p:cNvSpPr/>
          <p:nvPr/>
        </p:nvSpPr>
        <p:spPr>
          <a:xfrm>
            <a:off x="5605465" y="2888601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gradFill>
                  <a:gsLst>
                    <a:gs pos="100000">
                      <a:srgbClr val="84F0D4"/>
                    </a:gs>
                    <a:gs pos="0">
                      <a:srgbClr val="FFFF66"/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Hud</a:t>
            </a:r>
            <a:endParaRPr lang="ko-KR" altLang="en-US" sz="2400">
              <a:gradFill>
                <a:gsLst>
                  <a:gs pos="100000">
                    <a:srgbClr val="84F0D4"/>
                  </a:gs>
                  <a:gs pos="0">
                    <a:srgbClr val="FFFF66"/>
                  </a:gs>
                </a:gsLst>
                <a:lin ang="5400000" scaled="1"/>
              </a:gra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8846588-2B4E-4D3E-9761-65F2DE6D5217}"/>
              </a:ext>
            </a:extLst>
          </p:cNvPr>
          <p:cNvSpPr/>
          <p:nvPr/>
        </p:nvSpPr>
        <p:spPr>
          <a:xfrm>
            <a:off x="5602236" y="3966192"/>
            <a:ext cx="1409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gradFill>
                  <a:gsLst>
                    <a:gs pos="100000">
                      <a:srgbClr val="84F0D4"/>
                    </a:gs>
                    <a:gs pos="0">
                      <a:srgbClr val="FFFF66"/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Visual effect</a:t>
            </a:r>
            <a:endParaRPr lang="ko-KR" altLang="en-US" sz="2400">
              <a:gradFill>
                <a:gsLst>
                  <a:gs pos="100000">
                    <a:srgbClr val="84F0D4"/>
                  </a:gs>
                  <a:gs pos="0">
                    <a:srgbClr val="FFFF66"/>
                  </a:gs>
                </a:gsLst>
                <a:lin ang="5400000" scaled="1"/>
              </a:gra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F1B5370-1993-4038-8348-995D881211C3}"/>
              </a:ext>
            </a:extLst>
          </p:cNvPr>
          <p:cNvSpPr/>
          <p:nvPr/>
        </p:nvSpPr>
        <p:spPr>
          <a:xfrm>
            <a:off x="5610097" y="5039947"/>
            <a:ext cx="1601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gradFill>
                  <a:gsLst>
                    <a:gs pos="100000">
                      <a:srgbClr val="84F0D4"/>
                    </a:gs>
                    <a:gs pos="0">
                      <a:srgbClr val="FFFF66"/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One-hand mode</a:t>
            </a:r>
            <a:endParaRPr lang="ko-KR" altLang="en-US" sz="2400">
              <a:gradFill>
                <a:gsLst>
                  <a:gs pos="100000">
                    <a:srgbClr val="84F0D4"/>
                  </a:gs>
                  <a:gs pos="0">
                    <a:srgbClr val="FFFF66"/>
                  </a:gs>
                </a:gsLst>
                <a:lin ang="5400000" scaled="1"/>
              </a:gra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8A9C1C2C-60CF-427F-B1D5-F506F4910417}"/>
              </a:ext>
            </a:extLst>
          </p:cNvPr>
          <p:cNvSpPr/>
          <p:nvPr/>
        </p:nvSpPr>
        <p:spPr>
          <a:xfrm>
            <a:off x="9011289" y="1902618"/>
            <a:ext cx="2491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gradFill>
                  <a:gsLst>
                    <a:gs pos="100000">
                      <a:srgbClr val="84F0D4"/>
                    </a:gs>
                    <a:gs pos="0">
                      <a:srgbClr val="FFFF66"/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vr control / sounds</a:t>
            </a:r>
            <a:endParaRPr lang="ko-KR" altLang="en-US" sz="2800">
              <a:gradFill>
                <a:gsLst>
                  <a:gs pos="100000">
                    <a:srgbClr val="84F0D4"/>
                  </a:gs>
                  <a:gs pos="0">
                    <a:srgbClr val="FFFF66"/>
                  </a:gs>
                </a:gsLst>
                <a:lin ang="5400000" scaled="1"/>
              </a:gra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D8CD579-038D-41DA-B6D4-4E0971D7B7DD}"/>
              </a:ext>
            </a:extLst>
          </p:cNvPr>
          <p:cNvSpPr/>
          <p:nvPr/>
        </p:nvSpPr>
        <p:spPr>
          <a:xfrm>
            <a:off x="9119460" y="2888601"/>
            <a:ext cx="1473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gradFill>
                  <a:gsLst>
                    <a:gs pos="100000">
                      <a:srgbClr val="84F0D4"/>
                    </a:gs>
                    <a:gs pos="0">
                      <a:srgbClr val="FFFF66"/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Music volume</a:t>
            </a:r>
            <a:endParaRPr lang="ko-KR" altLang="en-US" sz="2400">
              <a:gradFill>
                <a:gsLst>
                  <a:gs pos="100000">
                    <a:srgbClr val="84F0D4"/>
                  </a:gs>
                  <a:gs pos="0">
                    <a:srgbClr val="FFFF66"/>
                  </a:gs>
                </a:gsLst>
                <a:lin ang="5400000" scaled="1"/>
              </a:gra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155F7D9B-13D9-4B35-93BD-E21CA14A2C37}"/>
              </a:ext>
            </a:extLst>
          </p:cNvPr>
          <p:cNvSpPr/>
          <p:nvPr/>
        </p:nvSpPr>
        <p:spPr>
          <a:xfrm>
            <a:off x="9116231" y="3966192"/>
            <a:ext cx="2363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gradFill>
                  <a:gsLst>
                    <a:gs pos="100000">
                      <a:srgbClr val="84F0D4"/>
                    </a:gs>
                    <a:gs pos="0">
                      <a:srgbClr val="FFFF66"/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Sound effects volumes</a:t>
            </a:r>
            <a:endParaRPr lang="ko-KR" altLang="en-US" sz="2400">
              <a:gradFill>
                <a:gsLst>
                  <a:gs pos="100000">
                    <a:srgbClr val="84F0D4"/>
                  </a:gs>
                  <a:gs pos="0">
                    <a:srgbClr val="FFFF66"/>
                  </a:gs>
                </a:gsLst>
                <a:lin ang="5400000" scaled="1"/>
              </a:gra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F7F406AB-F7AC-459C-8D11-57930C9BA445}"/>
              </a:ext>
            </a:extLst>
          </p:cNvPr>
          <p:cNvSpPr/>
          <p:nvPr/>
        </p:nvSpPr>
        <p:spPr>
          <a:xfrm>
            <a:off x="9124092" y="5039947"/>
            <a:ext cx="147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gradFill>
                  <a:gsLst>
                    <a:gs pos="100000">
                      <a:srgbClr val="84F0D4"/>
                    </a:gs>
                    <a:gs pos="0">
                      <a:srgbClr val="FFFF66"/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Player height</a:t>
            </a:r>
            <a:endParaRPr lang="ko-KR" altLang="en-US" sz="2400">
              <a:gradFill>
                <a:gsLst>
                  <a:gs pos="100000">
                    <a:srgbClr val="84F0D4"/>
                  </a:gs>
                  <a:gs pos="0">
                    <a:srgbClr val="FFFF66"/>
                  </a:gs>
                </a:gsLst>
                <a:lin ang="5400000" scaled="1"/>
              </a:gra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73ADAA-FCD6-491E-A5DD-4AAF1D45A41B}"/>
              </a:ext>
            </a:extLst>
          </p:cNvPr>
          <p:cNvSpPr/>
          <p:nvPr/>
        </p:nvSpPr>
        <p:spPr>
          <a:xfrm flipV="1">
            <a:off x="9226732" y="3590391"/>
            <a:ext cx="261020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53BA4A11-4002-44CC-A662-799ABFD0B19C}"/>
              </a:ext>
            </a:extLst>
          </p:cNvPr>
          <p:cNvSpPr/>
          <p:nvPr/>
        </p:nvSpPr>
        <p:spPr>
          <a:xfrm flipV="1">
            <a:off x="9226732" y="4681684"/>
            <a:ext cx="261020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54D2C8B-0C7B-4F78-BF0E-31FCE6321013}"/>
              </a:ext>
            </a:extLst>
          </p:cNvPr>
          <p:cNvSpPr/>
          <p:nvPr/>
        </p:nvSpPr>
        <p:spPr>
          <a:xfrm flipH="1">
            <a:off x="11650141" y="3500596"/>
            <a:ext cx="194780" cy="194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87EE25E2-5AF6-4970-A329-6E023CD0F1C8}"/>
              </a:ext>
            </a:extLst>
          </p:cNvPr>
          <p:cNvSpPr/>
          <p:nvPr/>
        </p:nvSpPr>
        <p:spPr>
          <a:xfrm flipH="1">
            <a:off x="11650141" y="4576948"/>
            <a:ext cx="194780" cy="194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876C46CA-734D-4D18-91F1-8D92338A65EB}"/>
              </a:ext>
            </a:extLst>
          </p:cNvPr>
          <p:cNvSpPr/>
          <p:nvPr/>
        </p:nvSpPr>
        <p:spPr>
          <a:xfrm flipH="1">
            <a:off x="11018593" y="5582279"/>
            <a:ext cx="194780" cy="194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A4F02F61-0A10-4E61-A32A-269AD1C1C4FC}"/>
              </a:ext>
            </a:extLst>
          </p:cNvPr>
          <p:cNvSpPr/>
          <p:nvPr/>
        </p:nvSpPr>
        <p:spPr>
          <a:xfrm flipV="1">
            <a:off x="9844698" y="5663445"/>
            <a:ext cx="1986641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0594F8B9-86FB-4597-9197-ECFB3447CF51}"/>
              </a:ext>
            </a:extLst>
          </p:cNvPr>
          <p:cNvSpPr/>
          <p:nvPr/>
        </p:nvSpPr>
        <p:spPr>
          <a:xfrm flipV="1">
            <a:off x="9226732" y="5663445"/>
            <a:ext cx="198664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39BBFED7-2D8D-4D27-A299-A36A2C45033A}"/>
              </a:ext>
            </a:extLst>
          </p:cNvPr>
          <p:cNvSpPr/>
          <p:nvPr/>
        </p:nvSpPr>
        <p:spPr>
          <a:xfrm>
            <a:off x="11969289" y="3359558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100</a:t>
            </a:r>
            <a:endParaRPr lang="ko-KR" altLang="en-US" sz="2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B30E9F0A-8CF9-48C3-A191-B7594C142274}"/>
              </a:ext>
            </a:extLst>
          </p:cNvPr>
          <p:cNvSpPr/>
          <p:nvPr/>
        </p:nvSpPr>
        <p:spPr>
          <a:xfrm>
            <a:off x="11969289" y="4449232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100</a:t>
            </a:r>
            <a:endParaRPr lang="ko-KR" altLang="en-US" sz="2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27265B9E-ACB8-4F4E-9732-3FA9F9D2836E}"/>
              </a:ext>
            </a:extLst>
          </p:cNvPr>
          <p:cNvSpPr/>
          <p:nvPr/>
        </p:nvSpPr>
        <p:spPr>
          <a:xfrm>
            <a:off x="11969289" y="5457132"/>
            <a:ext cx="668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160</a:t>
            </a:r>
            <a:r>
              <a:rPr lang="en-US" altLang="ko-KR" sz="16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cm</a:t>
            </a:r>
            <a:endParaRPr lang="ko-KR" altLang="en-US" sz="2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15" name="순서도: 대체 처리 214">
            <a:extLst>
              <a:ext uri="{FF2B5EF4-FFF2-40B4-BE49-F238E27FC236}">
                <a16:creationId xmlns:a16="http://schemas.microsoft.com/office/drawing/2014/main" id="{6B713AC7-7FFB-49E6-8366-AECBCFE9D650}"/>
              </a:ext>
            </a:extLst>
          </p:cNvPr>
          <p:cNvSpPr/>
          <p:nvPr/>
        </p:nvSpPr>
        <p:spPr>
          <a:xfrm>
            <a:off x="5728225" y="3498729"/>
            <a:ext cx="578691" cy="334347"/>
          </a:xfrm>
          <a:prstGeom prst="flowChartAlternateProcess">
            <a:avLst/>
          </a:prstGeom>
          <a:solidFill>
            <a:srgbClr val="141414"/>
          </a:solidFill>
          <a:ln w="19050">
            <a:gradFill>
              <a:gsLst>
                <a:gs pos="0">
                  <a:srgbClr val="FFFFC8"/>
                </a:gs>
                <a:gs pos="100000">
                  <a:srgbClr val="B4E9E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>
                <a:gradFill>
                  <a:gsLst>
                    <a:gs pos="0">
                      <a:srgbClr val="FFFFC8"/>
                    </a:gs>
                    <a:gs pos="100000">
                      <a:srgbClr val="B4E9E2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</a:t>
            </a:r>
            <a:endParaRPr lang="ko-KR" altLang="en-US" sz="1400">
              <a:gradFill>
                <a:gsLst>
                  <a:gs pos="0">
                    <a:srgbClr val="FFFFC8"/>
                  </a:gs>
                  <a:gs pos="100000">
                    <a:srgbClr val="B4E9E2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6" name="순서도: 대체 처리 215">
            <a:extLst>
              <a:ext uri="{FF2B5EF4-FFF2-40B4-BE49-F238E27FC236}">
                <a16:creationId xmlns:a16="http://schemas.microsoft.com/office/drawing/2014/main" id="{189B0446-9419-46B7-8B44-E47AC37807F0}"/>
              </a:ext>
            </a:extLst>
          </p:cNvPr>
          <p:cNvSpPr/>
          <p:nvPr/>
        </p:nvSpPr>
        <p:spPr>
          <a:xfrm>
            <a:off x="6449475" y="3498729"/>
            <a:ext cx="578691" cy="334347"/>
          </a:xfrm>
          <a:prstGeom prst="flowChartAlternateProcess">
            <a:avLst/>
          </a:prstGeom>
          <a:solidFill>
            <a:srgbClr val="141414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>
                <a:solidFill>
                  <a:schemeClr val="tx2">
                    <a:lumMod val="60000"/>
                    <a:lumOff val="4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OFF</a:t>
            </a:r>
            <a:endParaRPr lang="ko-KR" altLang="en-US" sz="1400">
              <a:solidFill>
                <a:schemeClr val="tx2">
                  <a:lumMod val="60000"/>
                  <a:lumOff val="4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7" name="순서도: 대체 처리 216">
            <a:extLst>
              <a:ext uri="{FF2B5EF4-FFF2-40B4-BE49-F238E27FC236}">
                <a16:creationId xmlns:a16="http://schemas.microsoft.com/office/drawing/2014/main" id="{25ABED96-0509-44C3-A486-7FCCB3781368}"/>
              </a:ext>
            </a:extLst>
          </p:cNvPr>
          <p:cNvSpPr/>
          <p:nvPr/>
        </p:nvSpPr>
        <p:spPr>
          <a:xfrm>
            <a:off x="5728225" y="4535232"/>
            <a:ext cx="578691" cy="334347"/>
          </a:xfrm>
          <a:prstGeom prst="flowChartAlternateProcess">
            <a:avLst/>
          </a:prstGeom>
          <a:solidFill>
            <a:srgbClr val="141414"/>
          </a:solidFill>
          <a:ln w="19050">
            <a:gradFill>
              <a:gsLst>
                <a:gs pos="0">
                  <a:srgbClr val="FFFFC8"/>
                </a:gs>
                <a:gs pos="100000">
                  <a:srgbClr val="B4E9E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>
                <a:gradFill>
                  <a:gsLst>
                    <a:gs pos="0">
                      <a:srgbClr val="FFFFC8"/>
                    </a:gs>
                    <a:gs pos="100000">
                      <a:srgbClr val="B4E9E2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</a:t>
            </a:r>
            <a:endParaRPr lang="ko-KR" altLang="en-US" sz="1400">
              <a:gradFill>
                <a:gsLst>
                  <a:gs pos="0">
                    <a:srgbClr val="FFFFC8"/>
                  </a:gs>
                  <a:gs pos="100000">
                    <a:srgbClr val="B4E9E2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8" name="순서도: 대체 처리 217">
            <a:extLst>
              <a:ext uri="{FF2B5EF4-FFF2-40B4-BE49-F238E27FC236}">
                <a16:creationId xmlns:a16="http://schemas.microsoft.com/office/drawing/2014/main" id="{567471E9-368E-48C3-9DEF-789DD4611D2F}"/>
              </a:ext>
            </a:extLst>
          </p:cNvPr>
          <p:cNvSpPr/>
          <p:nvPr/>
        </p:nvSpPr>
        <p:spPr>
          <a:xfrm>
            <a:off x="6449475" y="4535232"/>
            <a:ext cx="578691" cy="334347"/>
          </a:xfrm>
          <a:prstGeom prst="flowChartAlternateProcess">
            <a:avLst/>
          </a:prstGeom>
          <a:solidFill>
            <a:srgbClr val="141414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>
                <a:solidFill>
                  <a:schemeClr val="tx2">
                    <a:lumMod val="60000"/>
                    <a:lumOff val="4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OFF</a:t>
            </a:r>
            <a:endParaRPr lang="ko-KR" altLang="en-US" sz="1400">
              <a:solidFill>
                <a:schemeClr val="tx2">
                  <a:lumMod val="60000"/>
                  <a:lumOff val="4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9" name="순서도: 대체 처리 218">
            <a:extLst>
              <a:ext uri="{FF2B5EF4-FFF2-40B4-BE49-F238E27FC236}">
                <a16:creationId xmlns:a16="http://schemas.microsoft.com/office/drawing/2014/main" id="{D7EFAD1D-B9E7-4445-A5B1-2D70756462FC}"/>
              </a:ext>
            </a:extLst>
          </p:cNvPr>
          <p:cNvSpPr/>
          <p:nvPr/>
        </p:nvSpPr>
        <p:spPr>
          <a:xfrm>
            <a:off x="6450251" y="5571928"/>
            <a:ext cx="578691" cy="334347"/>
          </a:xfrm>
          <a:prstGeom prst="flowChartAlternateProcess">
            <a:avLst/>
          </a:prstGeom>
          <a:solidFill>
            <a:srgbClr val="141414"/>
          </a:solidFill>
          <a:ln w="19050">
            <a:gradFill>
              <a:gsLst>
                <a:gs pos="0">
                  <a:srgbClr val="FFFFC8"/>
                </a:gs>
                <a:gs pos="100000">
                  <a:srgbClr val="B4E9E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>
                <a:gradFill>
                  <a:gsLst>
                    <a:gs pos="0">
                      <a:srgbClr val="FFFFC8"/>
                    </a:gs>
                    <a:gs pos="100000">
                      <a:srgbClr val="B4E9E2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OFF</a:t>
            </a:r>
            <a:endParaRPr lang="ko-KR" altLang="en-US" sz="1400">
              <a:gradFill>
                <a:gsLst>
                  <a:gs pos="0">
                    <a:srgbClr val="FFFFC8"/>
                  </a:gs>
                  <a:gs pos="100000">
                    <a:srgbClr val="B4E9E2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0" name="순서도: 대체 처리 219">
            <a:extLst>
              <a:ext uri="{FF2B5EF4-FFF2-40B4-BE49-F238E27FC236}">
                <a16:creationId xmlns:a16="http://schemas.microsoft.com/office/drawing/2014/main" id="{4DEB21B1-CA4B-4B21-BD6B-C8A97CBF7DE0}"/>
              </a:ext>
            </a:extLst>
          </p:cNvPr>
          <p:cNvSpPr/>
          <p:nvPr/>
        </p:nvSpPr>
        <p:spPr>
          <a:xfrm>
            <a:off x="5728638" y="5571928"/>
            <a:ext cx="578691" cy="334347"/>
          </a:xfrm>
          <a:prstGeom prst="flowChartAlternateProcess">
            <a:avLst/>
          </a:prstGeom>
          <a:solidFill>
            <a:srgbClr val="141414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>
                <a:solidFill>
                  <a:schemeClr val="tx2">
                    <a:lumMod val="60000"/>
                    <a:lumOff val="4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</a:t>
            </a:r>
            <a:endParaRPr lang="ko-KR" altLang="en-US" sz="1400">
              <a:solidFill>
                <a:schemeClr val="tx2">
                  <a:lumMod val="60000"/>
                  <a:lumOff val="4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080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70BD645A-958E-4182-AEB2-79401CE66144}"/>
              </a:ext>
            </a:extLst>
          </p:cNvPr>
          <p:cNvGrpSpPr/>
          <p:nvPr/>
        </p:nvGrpSpPr>
        <p:grpSpPr>
          <a:xfrm>
            <a:off x="-621665" y="-1020217"/>
            <a:ext cx="18897797" cy="8014843"/>
            <a:chOff x="-444797" y="-1122364"/>
            <a:chExt cx="18897797" cy="8014843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A0CD719F-C5A0-44A4-B646-BA5CBB96768B}"/>
                </a:ext>
              </a:extLst>
            </p:cNvPr>
            <p:cNvGrpSpPr/>
            <p:nvPr/>
          </p:nvGrpSpPr>
          <p:grpSpPr>
            <a:xfrm>
              <a:off x="-444797" y="-1122364"/>
              <a:ext cx="18897797" cy="7980364"/>
              <a:chOff x="-444797" y="-1122364"/>
              <a:chExt cx="18897797" cy="7980364"/>
            </a:xfrm>
          </p:grpSpPr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9B44B645-96AA-4013-AEBD-A9BF30D7D340}"/>
                  </a:ext>
                </a:extLst>
              </p:cNvPr>
              <p:cNvSpPr/>
              <p:nvPr/>
            </p:nvSpPr>
            <p:spPr>
              <a:xfrm>
                <a:off x="-1" y="3569045"/>
                <a:ext cx="18000663" cy="328895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사다리꼴 113">
                <a:extLst>
                  <a:ext uri="{FF2B5EF4-FFF2-40B4-BE49-F238E27FC236}">
                    <a16:creationId xmlns:a16="http://schemas.microsoft.com/office/drawing/2014/main" id="{6E948884-BEC0-45F4-B493-F0D91A5776E1}"/>
                  </a:ext>
                </a:extLst>
              </p:cNvPr>
              <p:cNvSpPr/>
              <p:nvPr/>
            </p:nvSpPr>
            <p:spPr>
              <a:xfrm rot="16200000" flipH="1">
                <a:off x="8952630" y="-4429992"/>
                <a:ext cx="6192742" cy="12807998"/>
              </a:xfrm>
              <a:prstGeom prst="trapezoid">
                <a:avLst>
                  <a:gd name="adj" fmla="val 3875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gradFill>
                  <a:gsLst>
                    <a:gs pos="100000">
                      <a:srgbClr val="84F0D4"/>
                    </a:gs>
                    <a:gs pos="0">
                      <a:schemeClr val="bg1"/>
                    </a:gs>
                    <a:gs pos="37000">
                      <a:srgbClr val="FFFF6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사다리꼴 114">
                <a:extLst>
                  <a:ext uri="{FF2B5EF4-FFF2-40B4-BE49-F238E27FC236}">
                    <a16:creationId xmlns:a16="http://schemas.microsoft.com/office/drawing/2014/main" id="{0BE401EC-CDD7-463D-95CD-81CB9DA722BD}"/>
                  </a:ext>
                </a:extLst>
              </p:cNvPr>
              <p:cNvSpPr/>
              <p:nvPr/>
            </p:nvSpPr>
            <p:spPr>
              <a:xfrm rot="5400000">
                <a:off x="2867040" y="-4434201"/>
                <a:ext cx="6192742" cy="12816416"/>
              </a:xfrm>
              <a:prstGeom prst="trapezoid">
                <a:avLst>
                  <a:gd name="adj" fmla="val 3875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gradFill>
                  <a:gsLst>
                    <a:gs pos="100000">
                      <a:srgbClr val="84F0D4"/>
                    </a:gs>
                    <a:gs pos="0">
                      <a:schemeClr val="bg1"/>
                    </a:gs>
                    <a:gs pos="37000">
                      <a:srgbClr val="FFFF6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F67CC35B-E23C-41DF-AE6B-58BBB7C0FB6B}"/>
                  </a:ext>
                </a:extLst>
              </p:cNvPr>
              <p:cNvGrpSpPr/>
              <p:nvPr/>
            </p:nvGrpSpPr>
            <p:grpSpPr>
              <a:xfrm>
                <a:off x="4892029" y="3963925"/>
                <a:ext cx="8216603" cy="789760"/>
                <a:chOff x="3990483" y="3569044"/>
                <a:chExt cx="10010152" cy="1797991"/>
              </a:xfrm>
            </p:grpSpPr>
            <p:sp>
              <p:nvSpPr>
                <p:cNvPr id="118" name="직사각형 117">
                  <a:extLst>
                    <a:ext uri="{FF2B5EF4-FFF2-40B4-BE49-F238E27FC236}">
                      <a16:creationId xmlns:a16="http://schemas.microsoft.com/office/drawing/2014/main" id="{E5806476-3FC6-40AA-8483-D8233CF0C653}"/>
                    </a:ext>
                  </a:extLst>
                </p:cNvPr>
                <p:cNvSpPr/>
                <p:nvPr/>
              </p:nvSpPr>
              <p:spPr>
                <a:xfrm>
                  <a:off x="4000027" y="4785196"/>
                  <a:ext cx="10000608" cy="58183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사다리꼴 118">
                  <a:extLst>
                    <a:ext uri="{FF2B5EF4-FFF2-40B4-BE49-F238E27FC236}">
                      <a16:creationId xmlns:a16="http://schemas.microsoft.com/office/drawing/2014/main" id="{5AF4C0A6-4545-4A5F-96EA-5ADAB873C312}"/>
                    </a:ext>
                  </a:extLst>
                </p:cNvPr>
                <p:cNvSpPr/>
                <p:nvPr/>
              </p:nvSpPr>
              <p:spPr>
                <a:xfrm>
                  <a:off x="3990483" y="3569044"/>
                  <a:ext cx="10010151" cy="1216152"/>
                </a:xfrm>
                <a:prstGeom prst="trapezoid">
                  <a:avLst>
                    <a:gd name="adj" fmla="val 81635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B98C68FB-7322-4002-B6A6-EE4EFB631230}"/>
                  </a:ext>
                </a:extLst>
              </p:cNvPr>
              <p:cNvSpPr/>
              <p:nvPr/>
            </p:nvSpPr>
            <p:spPr>
              <a:xfrm>
                <a:off x="5308647" y="0"/>
                <a:ext cx="7377640" cy="396392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02BF2F1-2A59-4503-85D9-079970CADF07}"/>
                </a:ext>
              </a:extLst>
            </p:cNvPr>
            <p:cNvSpPr/>
            <p:nvPr/>
          </p:nvSpPr>
          <p:spPr>
            <a:xfrm>
              <a:off x="4848" y="6389"/>
              <a:ext cx="18011773" cy="6886090"/>
            </a:xfrm>
            <a:prstGeom prst="rect">
              <a:avLst/>
            </a:prstGeom>
            <a:solidFill>
              <a:schemeClr val="tx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AE340D-71F9-4FF2-9083-526A00FA2594}"/>
              </a:ext>
            </a:extLst>
          </p:cNvPr>
          <p:cNvSpPr/>
          <p:nvPr/>
        </p:nvSpPr>
        <p:spPr>
          <a:xfrm>
            <a:off x="5207591" y="1478510"/>
            <a:ext cx="3583722" cy="2386605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188AAB-7EBD-4837-A709-E25FF4C01B82}"/>
              </a:ext>
            </a:extLst>
          </p:cNvPr>
          <p:cNvSpPr/>
          <p:nvPr/>
        </p:nvSpPr>
        <p:spPr>
          <a:xfrm>
            <a:off x="4758660" y="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88AAEF-CC9E-4B3E-AACD-3DCB89C366B1}"/>
              </a:ext>
            </a:extLst>
          </p:cNvPr>
          <p:cNvSpPr/>
          <p:nvPr/>
        </p:nvSpPr>
        <p:spPr>
          <a:xfrm>
            <a:off x="4758660" y="45720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0E6EE1-35B1-4934-AE57-E6E91B035D12}"/>
              </a:ext>
            </a:extLst>
          </p:cNvPr>
          <p:cNvSpPr/>
          <p:nvPr/>
        </p:nvSpPr>
        <p:spPr>
          <a:xfrm>
            <a:off x="4758660" y="91440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D3D346-9B5C-4739-994E-62848FCAA4A6}"/>
              </a:ext>
            </a:extLst>
          </p:cNvPr>
          <p:cNvSpPr/>
          <p:nvPr/>
        </p:nvSpPr>
        <p:spPr>
          <a:xfrm>
            <a:off x="4758660" y="137160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7D4EA4E-6776-4459-89C7-70EB9735983A}"/>
              </a:ext>
            </a:extLst>
          </p:cNvPr>
          <p:cNvSpPr/>
          <p:nvPr/>
        </p:nvSpPr>
        <p:spPr>
          <a:xfrm>
            <a:off x="4758660" y="18226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72429A8-ECB6-4B6B-954E-B04DD2C0392E}"/>
              </a:ext>
            </a:extLst>
          </p:cNvPr>
          <p:cNvSpPr/>
          <p:nvPr/>
        </p:nvSpPr>
        <p:spPr>
          <a:xfrm>
            <a:off x="4758660" y="22798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C202741-0225-44FA-A209-D6B5DAB041EB}"/>
              </a:ext>
            </a:extLst>
          </p:cNvPr>
          <p:cNvSpPr/>
          <p:nvPr/>
        </p:nvSpPr>
        <p:spPr>
          <a:xfrm>
            <a:off x="4758660" y="27370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1E693A6-CEA8-4D7A-BFA4-9149F9D7B45B}"/>
              </a:ext>
            </a:extLst>
          </p:cNvPr>
          <p:cNvSpPr/>
          <p:nvPr/>
        </p:nvSpPr>
        <p:spPr>
          <a:xfrm>
            <a:off x="4758660" y="31942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FFDAC1B-8143-40FA-9A6F-3C267F335208}"/>
              </a:ext>
            </a:extLst>
          </p:cNvPr>
          <p:cNvSpPr/>
          <p:nvPr/>
        </p:nvSpPr>
        <p:spPr>
          <a:xfrm>
            <a:off x="4758660" y="36514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5E90622-3F75-46CC-ACE6-838735EA5FFA}"/>
              </a:ext>
            </a:extLst>
          </p:cNvPr>
          <p:cNvSpPr/>
          <p:nvPr/>
        </p:nvSpPr>
        <p:spPr>
          <a:xfrm>
            <a:off x="4758660" y="41086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4292C6E-934E-4732-B7A9-33076BFADCC7}"/>
              </a:ext>
            </a:extLst>
          </p:cNvPr>
          <p:cNvSpPr/>
          <p:nvPr/>
        </p:nvSpPr>
        <p:spPr>
          <a:xfrm>
            <a:off x="4758660" y="45658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E95E10D-9733-4199-92D0-5358D137BFE1}"/>
              </a:ext>
            </a:extLst>
          </p:cNvPr>
          <p:cNvSpPr/>
          <p:nvPr/>
        </p:nvSpPr>
        <p:spPr>
          <a:xfrm>
            <a:off x="4758660" y="50230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6DA7F52-B0FE-4204-8B17-F89B59A27CE4}"/>
              </a:ext>
            </a:extLst>
          </p:cNvPr>
          <p:cNvSpPr/>
          <p:nvPr/>
        </p:nvSpPr>
        <p:spPr>
          <a:xfrm>
            <a:off x="4758660" y="54802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D0D84A1-96C3-4853-8315-54BF0D68F236}"/>
              </a:ext>
            </a:extLst>
          </p:cNvPr>
          <p:cNvSpPr/>
          <p:nvPr/>
        </p:nvSpPr>
        <p:spPr>
          <a:xfrm>
            <a:off x="4758660" y="59374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93DD71E-5178-48E0-9C09-254D8183121E}"/>
              </a:ext>
            </a:extLst>
          </p:cNvPr>
          <p:cNvSpPr/>
          <p:nvPr/>
        </p:nvSpPr>
        <p:spPr>
          <a:xfrm>
            <a:off x="4758660" y="63946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C00DB02-FF52-4975-ACF3-972E9389B023}"/>
              </a:ext>
            </a:extLst>
          </p:cNvPr>
          <p:cNvSpPr/>
          <p:nvPr/>
        </p:nvSpPr>
        <p:spPr>
          <a:xfrm>
            <a:off x="13211271" y="833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B6A3E81-DA57-4973-A61D-F82248134765}"/>
              </a:ext>
            </a:extLst>
          </p:cNvPr>
          <p:cNvSpPr/>
          <p:nvPr/>
        </p:nvSpPr>
        <p:spPr>
          <a:xfrm>
            <a:off x="13211271" y="5405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F51964-732C-4360-B260-083CDAF9D005}"/>
              </a:ext>
            </a:extLst>
          </p:cNvPr>
          <p:cNvSpPr/>
          <p:nvPr/>
        </p:nvSpPr>
        <p:spPr>
          <a:xfrm>
            <a:off x="13211271" y="9977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BAB80C6-B489-46A3-959A-E784FF3B2B0D}"/>
              </a:ext>
            </a:extLst>
          </p:cNvPr>
          <p:cNvSpPr/>
          <p:nvPr/>
        </p:nvSpPr>
        <p:spPr>
          <a:xfrm>
            <a:off x="13211271" y="14549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93D1D9-F463-4DD2-9FAB-BDAA170560BE}"/>
              </a:ext>
            </a:extLst>
          </p:cNvPr>
          <p:cNvSpPr/>
          <p:nvPr/>
        </p:nvSpPr>
        <p:spPr>
          <a:xfrm>
            <a:off x="13211271" y="19060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F4E9F0C-D863-48D4-B667-356169A80F31}"/>
              </a:ext>
            </a:extLst>
          </p:cNvPr>
          <p:cNvSpPr/>
          <p:nvPr/>
        </p:nvSpPr>
        <p:spPr>
          <a:xfrm>
            <a:off x="13211271" y="23632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C075115-3E94-4E76-8668-A855527D19DF}"/>
              </a:ext>
            </a:extLst>
          </p:cNvPr>
          <p:cNvSpPr/>
          <p:nvPr/>
        </p:nvSpPr>
        <p:spPr>
          <a:xfrm>
            <a:off x="13211271" y="28204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F4683EB-99C6-4201-B15F-9E1A4D06DB7D}"/>
              </a:ext>
            </a:extLst>
          </p:cNvPr>
          <p:cNvSpPr/>
          <p:nvPr/>
        </p:nvSpPr>
        <p:spPr>
          <a:xfrm>
            <a:off x="13211271" y="32776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04EC9CE-22B6-448C-8454-F82A23B14834}"/>
              </a:ext>
            </a:extLst>
          </p:cNvPr>
          <p:cNvSpPr/>
          <p:nvPr/>
        </p:nvSpPr>
        <p:spPr>
          <a:xfrm>
            <a:off x="13211271" y="37348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7C04673-2618-43D9-AB78-945B3B5B7431}"/>
              </a:ext>
            </a:extLst>
          </p:cNvPr>
          <p:cNvSpPr/>
          <p:nvPr/>
        </p:nvSpPr>
        <p:spPr>
          <a:xfrm>
            <a:off x="13211271" y="41920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DB10FCF-4A73-49AC-8BF8-921E46C7DEE5}"/>
              </a:ext>
            </a:extLst>
          </p:cNvPr>
          <p:cNvSpPr/>
          <p:nvPr/>
        </p:nvSpPr>
        <p:spPr>
          <a:xfrm>
            <a:off x="13211271" y="46492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0F0052E-73DD-48F1-A461-6D32262D50AA}"/>
              </a:ext>
            </a:extLst>
          </p:cNvPr>
          <p:cNvSpPr/>
          <p:nvPr/>
        </p:nvSpPr>
        <p:spPr>
          <a:xfrm>
            <a:off x="13211271" y="51064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A8FA590-4B10-4C7F-8848-9AB8E84383ED}"/>
              </a:ext>
            </a:extLst>
          </p:cNvPr>
          <p:cNvSpPr/>
          <p:nvPr/>
        </p:nvSpPr>
        <p:spPr>
          <a:xfrm>
            <a:off x="13211271" y="55636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D3A294A-2A1C-4F57-9C79-902F6EBD66CF}"/>
              </a:ext>
            </a:extLst>
          </p:cNvPr>
          <p:cNvSpPr/>
          <p:nvPr/>
        </p:nvSpPr>
        <p:spPr>
          <a:xfrm>
            <a:off x="13211271" y="60208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BDF551F-8A1D-4C58-9050-2C4F1C4F761E}"/>
              </a:ext>
            </a:extLst>
          </p:cNvPr>
          <p:cNvSpPr/>
          <p:nvPr/>
        </p:nvSpPr>
        <p:spPr>
          <a:xfrm>
            <a:off x="13211271" y="64780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05979C-088D-47BF-A43C-C6569F9C4212}"/>
              </a:ext>
            </a:extLst>
          </p:cNvPr>
          <p:cNvSpPr txBox="1"/>
          <p:nvPr/>
        </p:nvSpPr>
        <p:spPr>
          <a:xfrm>
            <a:off x="6826126" y="-972122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Collectin</a:t>
            </a:r>
            <a:endParaRPr lang="ko-KR" altLang="en-US" sz="20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842ADBD-59F6-4ABB-990F-697AA28DF54D}"/>
              </a:ext>
            </a:extLst>
          </p:cNvPr>
          <p:cNvSpPr/>
          <p:nvPr/>
        </p:nvSpPr>
        <p:spPr>
          <a:xfrm>
            <a:off x="5258043" y="3900488"/>
            <a:ext cx="3630109" cy="863744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2A08FE8E-80E3-4E12-BFAF-916A6BEE0D14}"/>
              </a:ext>
            </a:extLst>
          </p:cNvPr>
          <p:cNvSpPr/>
          <p:nvPr/>
        </p:nvSpPr>
        <p:spPr>
          <a:xfrm>
            <a:off x="8485761" y="4411973"/>
            <a:ext cx="226871" cy="226871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별: 꼭짓점 5개 163">
            <a:extLst>
              <a:ext uri="{FF2B5EF4-FFF2-40B4-BE49-F238E27FC236}">
                <a16:creationId xmlns:a16="http://schemas.microsoft.com/office/drawing/2014/main" id="{07123E47-7A69-480C-BD50-DDFF408669C7}"/>
              </a:ext>
            </a:extLst>
          </p:cNvPr>
          <p:cNvSpPr/>
          <p:nvPr/>
        </p:nvSpPr>
        <p:spPr>
          <a:xfrm>
            <a:off x="8215533" y="4411973"/>
            <a:ext cx="226871" cy="226871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별: 꼭짓점 5개 164">
            <a:extLst>
              <a:ext uri="{FF2B5EF4-FFF2-40B4-BE49-F238E27FC236}">
                <a16:creationId xmlns:a16="http://schemas.microsoft.com/office/drawing/2014/main" id="{A56033EE-B447-4A16-BE43-36DB27D9DFE4}"/>
              </a:ext>
            </a:extLst>
          </p:cNvPr>
          <p:cNvSpPr/>
          <p:nvPr/>
        </p:nvSpPr>
        <p:spPr>
          <a:xfrm>
            <a:off x="7947456" y="4411973"/>
            <a:ext cx="226871" cy="226871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별: 꼭짓점 5개 165">
            <a:extLst>
              <a:ext uri="{FF2B5EF4-FFF2-40B4-BE49-F238E27FC236}">
                <a16:creationId xmlns:a16="http://schemas.microsoft.com/office/drawing/2014/main" id="{B44FD4D4-DDAE-4602-8469-3C9AEA3D91EF}"/>
              </a:ext>
            </a:extLst>
          </p:cNvPr>
          <p:cNvSpPr/>
          <p:nvPr/>
        </p:nvSpPr>
        <p:spPr>
          <a:xfrm>
            <a:off x="7678890" y="4411973"/>
            <a:ext cx="226871" cy="226871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C4430B8-35B2-47DE-A7DC-FAC1462F8483}"/>
              </a:ext>
            </a:extLst>
          </p:cNvPr>
          <p:cNvSpPr/>
          <p:nvPr/>
        </p:nvSpPr>
        <p:spPr>
          <a:xfrm>
            <a:off x="5318442" y="3923820"/>
            <a:ext cx="12634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La vie en rose</a:t>
            </a:r>
            <a:endParaRPr lang="ko-KR" altLang="en-US" sz="20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5C08CB3-94A5-4F66-9148-1FEF42E83109}"/>
              </a:ext>
            </a:extLst>
          </p:cNvPr>
          <p:cNvSpPr/>
          <p:nvPr/>
        </p:nvSpPr>
        <p:spPr>
          <a:xfrm>
            <a:off x="5370974" y="4316513"/>
            <a:ext cx="5790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Iz*one</a:t>
            </a:r>
            <a:endParaRPr lang="ko-KR" altLang="en-US" sz="16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80" name="이등변 삼각형 179">
            <a:extLst>
              <a:ext uri="{FF2B5EF4-FFF2-40B4-BE49-F238E27FC236}">
                <a16:creationId xmlns:a16="http://schemas.microsoft.com/office/drawing/2014/main" id="{B312D13C-5C96-4B48-B920-CDC7BA47126D}"/>
              </a:ext>
            </a:extLst>
          </p:cNvPr>
          <p:cNvSpPr/>
          <p:nvPr/>
        </p:nvSpPr>
        <p:spPr>
          <a:xfrm rot="10800000">
            <a:off x="2232219" y="5849729"/>
            <a:ext cx="252338" cy="8776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C8006DF2-0F2F-494A-A71A-485434403B95}"/>
              </a:ext>
            </a:extLst>
          </p:cNvPr>
          <p:cNvSpPr/>
          <p:nvPr/>
        </p:nvSpPr>
        <p:spPr>
          <a:xfrm>
            <a:off x="5308267" y="1474323"/>
            <a:ext cx="3583722" cy="2386605"/>
          </a:xfrm>
          <a:prstGeom prst="rect">
            <a:avLst/>
          </a:prstGeom>
          <a:solidFill>
            <a:srgbClr val="FF66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 descr="ë¼ë¹ìë¡ì¦ ìì´ì¦ìì ëí ì´ë¯¸ì§ ê²ìê²°ê³¼">
            <a:extLst>
              <a:ext uri="{FF2B5EF4-FFF2-40B4-BE49-F238E27FC236}">
                <a16:creationId xmlns:a16="http://schemas.microsoft.com/office/drawing/2014/main" id="{0514D64C-105A-48EB-BD0E-4F8BEDB8F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454" y="1551668"/>
            <a:ext cx="3435350" cy="222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7931A2FB-F552-4774-85C1-28F46D8CB9D5}"/>
              </a:ext>
            </a:extLst>
          </p:cNvPr>
          <p:cNvSpPr/>
          <p:nvPr/>
        </p:nvSpPr>
        <p:spPr>
          <a:xfrm>
            <a:off x="8962584" y="1417488"/>
            <a:ext cx="4087292" cy="3396927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F8023EB3-CA44-4BB2-9480-8EDA16344346}"/>
              </a:ext>
            </a:extLst>
          </p:cNvPr>
          <p:cNvSpPr/>
          <p:nvPr/>
        </p:nvSpPr>
        <p:spPr>
          <a:xfrm>
            <a:off x="5246315" y="4827539"/>
            <a:ext cx="3661153" cy="1733224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4932299-4A05-4D9C-8602-61A2BD1E67E0}"/>
              </a:ext>
            </a:extLst>
          </p:cNvPr>
          <p:cNvSpPr txBox="1"/>
          <p:nvPr/>
        </p:nvSpPr>
        <p:spPr>
          <a:xfrm>
            <a:off x="5374017" y="4884698"/>
            <a:ext cx="2205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Score     000,000</a:t>
            </a:r>
            <a:endParaRPr lang="ko-KR" altLang="en-US" sz="2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D1D3CE7-835A-4C62-812F-F15EC04D5751}"/>
              </a:ext>
            </a:extLst>
          </p:cNvPr>
          <p:cNvSpPr txBox="1"/>
          <p:nvPr/>
        </p:nvSpPr>
        <p:spPr>
          <a:xfrm>
            <a:off x="5374017" y="5683533"/>
            <a:ext cx="2205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Combo </a:t>
            </a:r>
            <a:r>
              <a:rPr lang="en-US" altLang="ko-KR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x </a:t>
            </a:r>
            <a:r>
              <a:rPr lang="en-US" altLang="ko-KR" sz="2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000</a:t>
            </a:r>
            <a:endParaRPr lang="ko-KR" altLang="en-US" sz="2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7A8BE295-D9A3-4477-8B44-6A02A6EC98A6}"/>
              </a:ext>
            </a:extLst>
          </p:cNvPr>
          <p:cNvSpPr txBox="1"/>
          <p:nvPr/>
        </p:nvSpPr>
        <p:spPr>
          <a:xfrm>
            <a:off x="5374017" y="5326509"/>
            <a:ext cx="220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Best score 000,000 </a:t>
            </a:r>
            <a:endParaRPr lang="ko-KR" altLang="en-US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BC4BE6E4-5870-46CB-9031-86499A7DA632}"/>
              </a:ext>
            </a:extLst>
          </p:cNvPr>
          <p:cNvSpPr txBox="1"/>
          <p:nvPr/>
        </p:nvSpPr>
        <p:spPr>
          <a:xfrm>
            <a:off x="5374017" y="6160652"/>
            <a:ext cx="220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Best Combo </a:t>
            </a:r>
            <a:r>
              <a:rPr lang="en-US" altLang="ko-KR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x </a:t>
            </a:r>
            <a:r>
              <a:rPr lang="en-US" altLang="ko-KR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000</a:t>
            </a:r>
            <a:endParaRPr lang="ko-KR" altLang="en-US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D8FD9C6-CC2F-42C2-ABFB-17A841289AAC}"/>
              </a:ext>
            </a:extLst>
          </p:cNvPr>
          <p:cNvGrpSpPr/>
          <p:nvPr/>
        </p:nvGrpSpPr>
        <p:grpSpPr>
          <a:xfrm>
            <a:off x="9714966" y="1341117"/>
            <a:ext cx="4064789" cy="3770263"/>
            <a:chOff x="9714966" y="1341117"/>
            <a:chExt cx="4064789" cy="377026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3CD414-AAEE-42EC-8A79-77552B9571AC}"/>
                </a:ext>
              </a:extLst>
            </p:cNvPr>
            <p:cNvSpPr txBox="1"/>
            <p:nvPr/>
          </p:nvSpPr>
          <p:spPr>
            <a:xfrm>
              <a:off x="9714966" y="1341117"/>
              <a:ext cx="1957587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3900">
                  <a:gradFill>
                    <a:gsLst>
                      <a:gs pos="28500">
                        <a:srgbClr val="FFFF00"/>
                      </a:gs>
                      <a:gs pos="0">
                        <a:srgbClr val="FFFF00"/>
                      </a:gs>
                      <a:gs pos="78500">
                        <a:srgbClr val="FFFF00"/>
                      </a:gs>
                      <a:gs pos="54000">
                        <a:schemeClr val="bg1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</a:rPr>
                <a:t>A</a:t>
              </a:r>
              <a:endParaRPr lang="ko-KR" altLang="en-US" sz="23900">
                <a:gradFill>
                  <a:gsLst>
                    <a:gs pos="28500">
                      <a:srgbClr val="FFFF00"/>
                    </a:gs>
                    <a:gs pos="0">
                      <a:srgbClr val="FFFF00"/>
                    </a:gs>
                    <a:gs pos="78500">
                      <a:srgbClr val="FFFF00"/>
                    </a:gs>
                    <a:gs pos="54000">
                      <a:schemeClr val="bg1"/>
                    </a:gs>
                    <a:gs pos="100000">
                      <a:srgbClr val="FFFF00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8C61D4C4-6CE9-4B0D-851A-7354422A1DBC}"/>
                </a:ext>
              </a:extLst>
            </p:cNvPr>
            <p:cNvSpPr txBox="1"/>
            <p:nvPr/>
          </p:nvSpPr>
          <p:spPr>
            <a:xfrm>
              <a:off x="11574406" y="3801761"/>
              <a:ext cx="22053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rank</a:t>
              </a:r>
              <a:endParaRPr lang="ko-KR" altLang="en-US" sz="28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DCD1197E-DD49-43A1-94C2-414CEAA4ED74}"/>
              </a:ext>
            </a:extLst>
          </p:cNvPr>
          <p:cNvSpPr/>
          <p:nvPr/>
        </p:nvSpPr>
        <p:spPr>
          <a:xfrm>
            <a:off x="297029" y="3563780"/>
            <a:ext cx="4112311" cy="523221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D0DCD69-EC50-4780-912B-4D137FE85455}"/>
              </a:ext>
            </a:extLst>
          </p:cNvPr>
          <p:cNvGrpSpPr/>
          <p:nvPr/>
        </p:nvGrpSpPr>
        <p:grpSpPr>
          <a:xfrm>
            <a:off x="247493" y="1806765"/>
            <a:ext cx="4222134" cy="4214097"/>
            <a:chOff x="136376" y="2213361"/>
            <a:chExt cx="4222134" cy="3303592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D6F8BE6D-A369-4A47-B026-251BE59306FC}"/>
                </a:ext>
              </a:extLst>
            </p:cNvPr>
            <p:cNvGrpSpPr/>
            <p:nvPr/>
          </p:nvGrpSpPr>
          <p:grpSpPr>
            <a:xfrm>
              <a:off x="136376" y="2213361"/>
              <a:ext cx="4222134" cy="3303592"/>
              <a:chOff x="114299" y="2586157"/>
              <a:chExt cx="3476625" cy="3309818"/>
            </a:xfrm>
          </p:grpSpPr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63072873-177B-4313-8532-B17BE44055B8}"/>
                  </a:ext>
                </a:extLst>
              </p:cNvPr>
              <p:cNvSpPr/>
              <p:nvPr/>
            </p:nvSpPr>
            <p:spPr>
              <a:xfrm>
                <a:off x="114299" y="2586157"/>
                <a:ext cx="3476625" cy="3309818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E5DCB31C-5680-4BDF-9063-6BD53CD50912}"/>
                  </a:ext>
                </a:extLst>
              </p:cNvPr>
              <p:cNvSpPr/>
              <p:nvPr/>
            </p:nvSpPr>
            <p:spPr>
              <a:xfrm>
                <a:off x="163943" y="2586158"/>
                <a:ext cx="3377339" cy="3309816"/>
              </a:xfrm>
              <a:prstGeom prst="rect">
                <a:avLst/>
              </a:prstGeom>
              <a:solidFill>
                <a:schemeClr val="tx1">
                  <a:alpha val="9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604F8978-4FF0-4100-9C66-67D90143CAF9}"/>
                </a:ext>
              </a:extLst>
            </p:cNvPr>
            <p:cNvSpPr/>
            <p:nvPr/>
          </p:nvSpPr>
          <p:spPr>
            <a:xfrm>
              <a:off x="518917" y="2967978"/>
              <a:ext cx="750526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ranking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1168A2D4-8896-4C4A-96F8-F427B2B386AE}"/>
                </a:ext>
              </a:extLst>
            </p:cNvPr>
            <p:cNvSpPr/>
            <p:nvPr/>
          </p:nvSpPr>
          <p:spPr>
            <a:xfrm>
              <a:off x="1815103" y="2967978"/>
              <a:ext cx="864339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username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D1C8A701-4D25-4092-81B2-7D4BDEC06C4C}"/>
                </a:ext>
              </a:extLst>
            </p:cNvPr>
            <p:cNvSpPr/>
            <p:nvPr/>
          </p:nvSpPr>
          <p:spPr>
            <a:xfrm>
              <a:off x="3339423" y="2967978"/>
              <a:ext cx="599844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score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96F23B46-C4B9-4209-9321-3B7490D8CFA5}"/>
                </a:ext>
              </a:extLst>
            </p:cNvPr>
            <p:cNvSpPr/>
            <p:nvPr/>
          </p:nvSpPr>
          <p:spPr>
            <a:xfrm>
              <a:off x="758565" y="3269459"/>
              <a:ext cx="271228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1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3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4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5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6</a:t>
              </a: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BEFF4E26-C054-4ACA-A471-73BC17524362}"/>
                </a:ext>
              </a:extLst>
            </p:cNvPr>
            <p:cNvSpPr/>
            <p:nvPr/>
          </p:nvSpPr>
          <p:spPr>
            <a:xfrm>
              <a:off x="1822591" y="3259700"/>
              <a:ext cx="835485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B3C1579-86B2-4004-9DBE-4093EBACD7B5}"/>
                </a:ext>
              </a:extLst>
            </p:cNvPr>
            <p:cNvSpPr/>
            <p:nvPr/>
          </p:nvSpPr>
          <p:spPr>
            <a:xfrm>
              <a:off x="3279415" y="3259700"/>
              <a:ext cx="723275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B7DAFAB3-2D11-4A6B-B9C1-6F0DF2BBE198}"/>
              </a:ext>
            </a:extLst>
          </p:cNvPr>
          <p:cNvGrpSpPr/>
          <p:nvPr/>
        </p:nvGrpSpPr>
        <p:grpSpPr>
          <a:xfrm>
            <a:off x="13543187" y="1806765"/>
            <a:ext cx="4222134" cy="4214097"/>
            <a:chOff x="136376" y="2213361"/>
            <a:chExt cx="4222134" cy="3303592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ECCACE98-B47B-43D3-8214-191FC1DD4DF7}"/>
                </a:ext>
              </a:extLst>
            </p:cNvPr>
            <p:cNvGrpSpPr/>
            <p:nvPr/>
          </p:nvGrpSpPr>
          <p:grpSpPr>
            <a:xfrm>
              <a:off x="136376" y="2213361"/>
              <a:ext cx="4222134" cy="3303592"/>
              <a:chOff x="114299" y="2586157"/>
              <a:chExt cx="3476625" cy="3309818"/>
            </a:xfrm>
          </p:grpSpPr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43459245-C3F0-4F49-8A67-A1A7AE5493F2}"/>
                  </a:ext>
                </a:extLst>
              </p:cNvPr>
              <p:cNvSpPr/>
              <p:nvPr/>
            </p:nvSpPr>
            <p:spPr>
              <a:xfrm>
                <a:off x="114299" y="2586157"/>
                <a:ext cx="3476625" cy="3309818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5E6ACC49-FE59-4D37-936A-F487674C8313}"/>
                  </a:ext>
                </a:extLst>
              </p:cNvPr>
              <p:cNvSpPr/>
              <p:nvPr/>
            </p:nvSpPr>
            <p:spPr>
              <a:xfrm>
                <a:off x="163943" y="2586158"/>
                <a:ext cx="3377339" cy="3309816"/>
              </a:xfrm>
              <a:prstGeom prst="rect">
                <a:avLst/>
              </a:prstGeom>
              <a:solidFill>
                <a:schemeClr val="tx1">
                  <a:alpha val="9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83F79989-FC39-4364-89B8-F378B9354E77}"/>
                </a:ext>
              </a:extLst>
            </p:cNvPr>
            <p:cNvSpPr/>
            <p:nvPr/>
          </p:nvSpPr>
          <p:spPr>
            <a:xfrm>
              <a:off x="645554" y="2967978"/>
              <a:ext cx="497252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date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94E289AA-B46E-402C-A17B-98101F364066}"/>
                </a:ext>
              </a:extLst>
            </p:cNvPr>
            <p:cNvSpPr/>
            <p:nvPr/>
          </p:nvSpPr>
          <p:spPr>
            <a:xfrm>
              <a:off x="1947348" y="2967978"/>
              <a:ext cx="599844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score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FA5C6767-9DE9-4E2C-B9AC-2CC170AEDC89}"/>
                </a:ext>
              </a:extLst>
            </p:cNvPr>
            <p:cNvSpPr/>
            <p:nvPr/>
          </p:nvSpPr>
          <p:spPr>
            <a:xfrm>
              <a:off x="3374687" y="2967978"/>
              <a:ext cx="529312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rank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F972538-597A-4A82-8136-FA9CEAA8CA5C}"/>
                </a:ext>
              </a:extLst>
            </p:cNvPr>
            <p:cNvSpPr/>
            <p:nvPr/>
          </p:nvSpPr>
          <p:spPr>
            <a:xfrm>
              <a:off x="405905" y="3269459"/>
              <a:ext cx="976549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2019/03/20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2019/03/20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2019/03/20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2019/03/20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2019/03/20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2019/03/20</a:t>
              </a: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5EEDA7B3-5A42-4B6E-BF5D-4E3767654927}"/>
                </a:ext>
              </a:extLst>
            </p:cNvPr>
            <p:cNvSpPr/>
            <p:nvPr/>
          </p:nvSpPr>
          <p:spPr>
            <a:xfrm>
              <a:off x="1878697" y="3259700"/>
              <a:ext cx="723275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80517169-9DE0-42DD-8092-6DFC2AA1FA54}"/>
                </a:ext>
              </a:extLst>
            </p:cNvPr>
            <p:cNvSpPr/>
            <p:nvPr/>
          </p:nvSpPr>
          <p:spPr>
            <a:xfrm>
              <a:off x="3463761" y="3259700"/>
              <a:ext cx="354584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Ss</a:t>
              </a:r>
            </a:p>
          </p:txBody>
        </p:sp>
      </p:grp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0AC2ACC-EB39-4DF7-A0CA-9422AFDA511B}"/>
              </a:ext>
            </a:extLst>
          </p:cNvPr>
          <p:cNvSpPr/>
          <p:nvPr/>
        </p:nvSpPr>
        <p:spPr>
          <a:xfrm>
            <a:off x="14891634" y="1981639"/>
            <a:ext cx="14750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>
                <a:gradFill>
                  <a:gsLst>
                    <a:gs pos="100000">
                      <a:srgbClr val="84F0D4"/>
                    </a:gs>
                    <a:gs pos="0">
                      <a:srgbClr val="FFFF66"/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My records</a:t>
            </a:r>
            <a:endParaRPr lang="ko-KR" altLang="en-US" sz="2800">
              <a:gradFill>
                <a:gsLst>
                  <a:gs pos="100000">
                    <a:srgbClr val="84F0D4"/>
                  </a:gs>
                  <a:gs pos="0">
                    <a:srgbClr val="FFFF66"/>
                  </a:gs>
                </a:gsLst>
                <a:lin ang="5400000" scaled="1"/>
              </a:gra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DA41B17-6E79-4D75-8578-B8CB3290D943}"/>
              </a:ext>
            </a:extLst>
          </p:cNvPr>
          <p:cNvSpPr/>
          <p:nvPr/>
        </p:nvSpPr>
        <p:spPr>
          <a:xfrm>
            <a:off x="15298312" y="2503479"/>
            <a:ext cx="661724" cy="55418"/>
          </a:xfrm>
          <a:prstGeom prst="rect">
            <a:avLst/>
          </a:prstGeom>
          <a:gradFill>
            <a:gsLst>
              <a:gs pos="100000">
                <a:srgbClr val="BDF7E8"/>
              </a:gs>
              <a:gs pos="0">
                <a:srgbClr val="FFFF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100000">
                    <a:srgbClr val="BDF7E8"/>
                  </a:gs>
                  <a:gs pos="0">
                    <a:srgbClr val="FFFF66"/>
                  </a:gs>
                </a:gsLst>
                <a:lin ang="5400000" scaled="1"/>
              </a:gra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81E9E2A-EDBD-44CC-86AC-BA0A4F3A6D7A}"/>
              </a:ext>
            </a:extLst>
          </p:cNvPr>
          <p:cNvSpPr/>
          <p:nvPr/>
        </p:nvSpPr>
        <p:spPr>
          <a:xfrm>
            <a:off x="1423155" y="1981639"/>
            <a:ext cx="18966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>
                <a:gradFill>
                  <a:gsLst>
                    <a:gs pos="100000">
                      <a:srgbClr val="84F0D4"/>
                    </a:gs>
                    <a:gs pos="0">
                      <a:srgbClr val="FFFF66"/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Global Ranking</a:t>
            </a:r>
            <a:endParaRPr lang="ko-KR" altLang="en-US" sz="2800">
              <a:gradFill>
                <a:gsLst>
                  <a:gs pos="100000">
                    <a:srgbClr val="84F0D4"/>
                  </a:gs>
                  <a:gs pos="0">
                    <a:srgbClr val="FFFF66"/>
                  </a:gs>
                </a:gsLst>
                <a:lin ang="5400000" scaled="1"/>
              </a:gra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0BB8EE81-9940-4561-A405-D59A7DF6D6B8}"/>
              </a:ext>
            </a:extLst>
          </p:cNvPr>
          <p:cNvSpPr/>
          <p:nvPr/>
        </p:nvSpPr>
        <p:spPr>
          <a:xfrm>
            <a:off x="2040627" y="2503479"/>
            <a:ext cx="661724" cy="55418"/>
          </a:xfrm>
          <a:prstGeom prst="rect">
            <a:avLst/>
          </a:prstGeom>
          <a:gradFill>
            <a:gsLst>
              <a:gs pos="100000">
                <a:srgbClr val="BDF7E8"/>
              </a:gs>
              <a:gs pos="0">
                <a:srgbClr val="FFFF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100000">
                    <a:srgbClr val="BDF7E8"/>
                  </a:gs>
                  <a:gs pos="0">
                    <a:srgbClr val="FFFF66"/>
                  </a:gs>
                </a:gsLst>
                <a:lin ang="5400000" scaled="1"/>
              </a:gradFill>
            </a:endParaRPr>
          </a:p>
        </p:txBody>
      </p:sp>
      <p:sp>
        <p:nvSpPr>
          <p:cNvPr id="159" name="이등변 삼각형 158">
            <a:extLst>
              <a:ext uri="{FF2B5EF4-FFF2-40B4-BE49-F238E27FC236}">
                <a16:creationId xmlns:a16="http://schemas.microsoft.com/office/drawing/2014/main" id="{1925DAFB-7715-4BA0-8782-3359AB5FBABC}"/>
              </a:ext>
            </a:extLst>
          </p:cNvPr>
          <p:cNvSpPr/>
          <p:nvPr/>
        </p:nvSpPr>
        <p:spPr>
          <a:xfrm rot="10800000">
            <a:off x="6864729" y="1478510"/>
            <a:ext cx="252339" cy="15450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FA8C0D-478D-4B90-954D-965F9A254DA9}"/>
              </a:ext>
            </a:extLst>
          </p:cNvPr>
          <p:cNvGrpSpPr/>
          <p:nvPr/>
        </p:nvGrpSpPr>
        <p:grpSpPr>
          <a:xfrm>
            <a:off x="5252244" y="609600"/>
            <a:ext cx="7739807" cy="864723"/>
            <a:chOff x="5252244" y="609600"/>
            <a:chExt cx="7739807" cy="864723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6B6A2A2-CEC8-460C-AE3A-849FCAF20E9D}"/>
                </a:ext>
              </a:extLst>
            </p:cNvPr>
            <p:cNvSpPr/>
            <p:nvPr/>
          </p:nvSpPr>
          <p:spPr>
            <a:xfrm>
              <a:off x="5252244" y="609600"/>
              <a:ext cx="7739807" cy="864723"/>
            </a:xfrm>
            <a:prstGeom prst="rect">
              <a:avLst/>
            </a:pr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0C59943-6004-4851-BCA7-BF1C4CFBEFEB}"/>
                </a:ext>
              </a:extLst>
            </p:cNvPr>
            <p:cNvSpPr txBox="1"/>
            <p:nvPr/>
          </p:nvSpPr>
          <p:spPr>
            <a:xfrm>
              <a:off x="5319638" y="749574"/>
              <a:ext cx="17171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>
                  <a:gradFill>
                    <a:gsLst>
                      <a:gs pos="100000">
                        <a:srgbClr val="BDF7E8"/>
                      </a:gs>
                      <a:gs pos="0">
                        <a:srgbClr val="FFFF66"/>
                      </a:gs>
                    </a:gsLst>
                    <a:lin ang="5400000" scaled="1"/>
                  </a:gradFill>
                  <a:effectLst>
                    <a:glow rad="76200">
                      <a:srgbClr val="84F0D4">
                        <a:alpha val="28000"/>
                      </a:srgbClr>
                    </a:glow>
                  </a:effectLst>
                  <a:latin typeface="Koverwatch" panose="02020603020101020101" pitchFamily="18" charset="-127"/>
                  <a:ea typeface="Koverwatch" panose="02020603020101020101" pitchFamily="18" charset="-127"/>
                </a:rPr>
                <a:t>Game Result</a:t>
              </a:r>
              <a:endParaRPr lang="ko-KR" altLang="en-US" sz="3200">
                <a:gradFill>
                  <a:gsLst>
                    <a:gs pos="100000">
                      <a:srgbClr val="BDF7E8"/>
                    </a:gs>
                    <a:gs pos="0">
                      <a:srgbClr val="FFFF66"/>
                    </a:gs>
                  </a:gsLst>
                  <a:lin ang="5400000" scaled="1"/>
                </a:gradFill>
                <a:effectLst>
                  <a:glow rad="76200">
                    <a:srgbClr val="84F0D4">
                      <a:alpha val="28000"/>
                    </a:srgbClr>
                  </a:glow>
                </a:effectLst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5793615-34AB-43CB-9F5D-9FC8CEAB3B4E}"/>
              </a:ext>
            </a:extLst>
          </p:cNvPr>
          <p:cNvSpPr/>
          <p:nvPr/>
        </p:nvSpPr>
        <p:spPr>
          <a:xfrm>
            <a:off x="8967756" y="4858268"/>
            <a:ext cx="4079188" cy="1679322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E8E837D-4803-4AA8-A367-9787BA80FD53}"/>
              </a:ext>
            </a:extLst>
          </p:cNvPr>
          <p:cNvGrpSpPr/>
          <p:nvPr/>
        </p:nvGrpSpPr>
        <p:grpSpPr>
          <a:xfrm>
            <a:off x="9246890" y="5132759"/>
            <a:ext cx="3515570" cy="466892"/>
            <a:chOff x="5331279" y="5147108"/>
            <a:chExt cx="3194321" cy="607108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BF16CD58-A45D-4BA9-8899-180FD8348E54}"/>
                </a:ext>
              </a:extLst>
            </p:cNvPr>
            <p:cNvSpPr/>
            <p:nvPr/>
          </p:nvSpPr>
          <p:spPr>
            <a:xfrm>
              <a:off x="5331279" y="5147108"/>
              <a:ext cx="3194321" cy="60710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 w="28575">
              <a:gradFill flip="none" rotWithShape="1">
                <a:gsLst>
                  <a:gs pos="0">
                    <a:srgbClr val="FFFF66"/>
                  </a:gs>
                  <a:gs pos="100000">
                    <a:srgbClr val="84F0D4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51278C44-4C7E-4734-BAC9-7008262EA45C}"/>
                </a:ext>
              </a:extLst>
            </p:cNvPr>
            <p:cNvSpPr/>
            <p:nvPr/>
          </p:nvSpPr>
          <p:spPr>
            <a:xfrm>
              <a:off x="5939225" y="5176924"/>
              <a:ext cx="2166124" cy="5202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Go to music select</a:t>
              </a:r>
              <a:endParaRPr lang="ko-KR" altLang="en-US" sz="20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528B864-8329-4A59-9AD7-E46E8D0D2B11}"/>
              </a:ext>
            </a:extLst>
          </p:cNvPr>
          <p:cNvGrpSpPr/>
          <p:nvPr/>
        </p:nvGrpSpPr>
        <p:grpSpPr>
          <a:xfrm>
            <a:off x="9246890" y="5865028"/>
            <a:ext cx="3515570" cy="466892"/>
            <a:chOff x="5331279" y="5147108"/>
            <a:chExt cx="3194321" cy="607108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1863C662-42AC-4ECF-BAF6-092D0F558C77}"/>
                </a:ext>
              </a:extLst>
            </p:cNvPr>
            <p:cNvSpPr/>
            <p:nvPr/>
          </p:nvSpPr>
          <p:spPr>
            <a:xfrm>
              <a:off x="5331279" y="5147108"/>
              <a:ext cx="3194321" cy="60710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93EC6DC4-99BE-4B06-958B-8E3FF4724805}"/>
                </a:ext>
              </a:extLst>
            </p:cNvPr>
            <p:cNvSpPr/>
            <p:nvPr/>
          </p:nvSpPr>
          <p:spPr>
            <a:xfrm>
              <a:off x="6620826" y="5176924"/>
              <a:ext cx="802917" cy="5202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REtry</a:t>
              </a:r>
              <a:endParaRPr lang="ko-KR" altLang="en-US" sz="20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769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1046</TotalTime>
  <Words>343</Words>
  <Application>Microsoft Office PowerPoint</Application>
  <PresentationFormat>사용자 지정</PresentationFormat>
  <Paragraphs>191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Koverwatch</vt:lpstr>
      <vt:lpstr>Noto Sans CJK KR Regular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규언 한</dc:creator>
  <cp:lastModifiedBy>규언 한</cp:lastModifiedBy>
  <cp:revision>55</cp:revision>
  <dcterms:created xsi:type="dcterms:W3CDTF">2019-03-17T03:54:51Z</dcterms:created>
  <dcterms:modified xsi:type="dcterms:W3CDTF">2019-06-27T14:32:52Z</dcterms:modified>
</cp:coreProperties>
</file>