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62" r:id="rId3"/>
    <p:sldId id="269" r:id="rId4"/>
    <p:sldId id="268" r:id="rId5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84F0D4"/>
    <a:srgbClr val="848484"/>
    <a:srgbClr val="FF3399"/>
    <a:srgbClr val="FFFF66"/>
    <a:srgbClr val="BDF7E8"/>
    <a:srgbClr val="F8F9C1"/>
    <a:srgbClr val="FFE653"/>
    <a:srgbClr val="FEEDCE"/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96353" autoAdjust="0"/>
  </p:normalViewPr>
  <p:slideViewPr>
    <p:cSldViewPr snapToGrid="0">
      <p:cViewPr varScale="1">
        <p:scale>
          <a:sx n="71" d="100"/>
          <a:sy n="71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03EB7-9595-4F05-81AE-5319ECEC6689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C536E-8642-4857-AAEF-ABCED5F78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786C-4D2D-42F3-9336-36F868E77C63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9FED0A-F931-4987-9763-13C7381B6261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A5E7D9FD-5E41-4311-9C05-537A06F1E6D6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A8898B2-666E-4088-80F4-9362890B00A3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다리꼴 93">
                <a:extLst>
                  <a:ext uri="{FF2B5EF4-FFF2-40B4-BE49-F238E27FC236}">
                    <a16:creationId xmlns:a16="http://schemas.microsoft.com/office/drawing/2014/main" id="{51CDDB92-22DE-4517-8728-E37F9B107C4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다리꼴 94">
                <a:extLst>
                  <a:ext uri="{FF2B5EF4-FFF2-40B4-BE49-F238E27FC236}">
                    <a16:creationId xmlns:a16="http://schemas.microsoft.com/office/drawing/2014/main" id="{8DEBAAC4-01B0-4C24-A9CE-FECD8400DE91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9CD37E5-7781-488E-A607-ACF56D32D71A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70023AA-AB4E-4A00-A082-B4558917F11B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사다리꼴 98">
                  <a:extLst>
                    <a:ext uri="{FF2B5EF4-FFF2-40B4-BE49-F238E27FC236}">
                      <a16:creationId xmlns:a16="http://schemas.microsoft.com/office/drawing/2014/main" id="{8708CC0C-37C9-4312-A72F-BB19C7E3B881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C0003EA-5624-4D51-A726-0207E8827CA6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5EAB081-7A65-49B9-9288-2E2AFFB89C52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9704" y="3681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13655693" y="2157574"/>
            <a:ext cx="4222134" cy="3303592"/>
            <a:chOff x="114299" y="2586157"/>
            <a:chExt cx="3476625" cy="330981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553" y="4014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553" y="8586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553" y="131581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553" y="1766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553" y="22241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553" y="26813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553" y="31385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553" y="35957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553" y="4052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553" y="45101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553" y="49673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553" y="54245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553" y="58817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553" y="6338905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2315" y="12018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164" y="4847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164" y="9419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164" y="1399184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164" y="1850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164" y="23074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164" y="27646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164" y="32218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164" y="36790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164" y="4136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164" y="45934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164" y="50506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164" y="55078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164" y="59650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164" y="6422276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84F33D1-95DF-4C53-BEE8-AD47FE2F3C19}"/>
              </a:ext>
            </a:extLst>
          </p:cNvPr>
          <p:cNvGrpSpPr/>
          <p:nvPr/>
        </p:nvGrpSpPr>
        <p:grpSpPr>
          <a:xfrm>
            <a:off x="136269" y="2157574"/>
            <a:ext cx="4222134" cy="3303592"/>
            <a:chOff x="114299" y="2586157"/>
            <a:chExt cx="3476625" cy="330981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830EFF-4655-42A6-BB26-3B9D4029B42C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8D8E5B-6D44-4A4E-A65A-CBDF74F02627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59BB7-23BF-4392-9209-DEC9E8140F95}"/>
              </a:ext>
            </a:extLst>
          </p:cNvPr>
          <p:cNvSpPr/>
          <p:nvPr/>
        </p:nvSpPr>
        <p:spPr>
          <a:xfrm>
            <a:off x="1809555" y="2310485"/>
            <a:ext cx="875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Notice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A85E207-60D2-46FA-AAEA-1AB5288ED6F8}"/>
              </a:ext>
            </a:extLst>
          </p:cNvPr>
          <p:cNvSpPr/>
          <p:nvPr/>
        </p:nvSpPr>
        <p:spPr>
          <a:xfrm>
            <a:off x="15196732" y="231048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Warning</a:t>
            </a:r>
            <a:endParaRPr lang="ko-KR" altLang="en-US" sz="2800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E515C1-A0CB-4AB9-8A04-97B04A09F7D4}"/>
              </a:ext>
            </a:extLst>
          </p:cNvPr>
          <p:cNvGrpSpPr/>
          <p:nvPr/>
        </p:nvGrpSpPr>
        <p:grpSpPr>
          <a:xfrm>
            <a:off x="288185" y="3207534"/>
            <a:ext cx="3918303" cy="1639738"/>
            <a:chOff x="407552" y="3123599"/>
            <a:chExt cx="3918303" cy="16397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BDC8455-0FFB-4945-958C-ECF64655B823}"/>
                </a:ext>
              </a:extLst>
            </p:cNvPr>
            <p:cNvGrpSpPr/>
            <p:nvPr/>
          </p:nvGrpSpPr>
          <p:grpSpPr>
            <a:xfrm>
              <a:off x="2170018" y="3262565"/>
              <a:ext cx="2155837" cy="1361807"/>
              <a:chOff x="2170018" y="3244266"/>
              <a:chExt cx="2155837" cy="136180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F14820C-E050-4D1B-90A7-F5513B62FFEA}"/>
                  </a:ext>
                </a:extLst>
              </p:cNvPr>
              <p:cNvSpPr/>
              <p:nvPr/>
            </p:nvSpPr>
            <p:spPr>
              <a:xfrm>
                <a:off x="2174128" y="3244266"/>
                <a:ext cx="16049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solidFill>
                      <a:srgbClr val="FFFF00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new song Arrived</a:t>
                </a:r>
                <a:endParaRPr lang="ko-KR" altLang="en-US" sz="200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CB52C50-8D44-4754-B569-E4E9709049AC}"/>
                  </a:ext>
                </a:extLst>
              </p:cNvPr>
              <p:cNvSpPr/>
              <p:nvPr/>
            </p:nvSpPr>
            <p:spPr>
              <a:xfrm>
                <a:off x="2170018" y="3575243"/>
                <a:ext cx="1234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Now Play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9F893FC-845C-471A-AD13-629547139A71}"/>
                  </a:ext>
                </a:extLst>
              </p:cNvPr>
              <p:cNvSpPr/>
              <p:nvPr/>
            </p:nvSpPr>
            <p:spPr>
              <a:xfrm>
                <a:off x="2174304" y="4082853"/>
                <a:ext cx="2151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POP/stars – K/DA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1028" name="Picture 4" descr="pop/starsì ëí ì´ë¯¸ì§ ê²ìê²°ê³¼">
              <a:extLst>
                <a:ext uri="{FF2B5EF4-FFF2-40B4-BE49-F238E27FC236}">
                  <a16:creationId xmlns:a16="http://schemas.microsoft.com/office/drawing/2014/main" id="{092AB3DB-56B7-41AA-8EBC-731CA8982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52" y="3123599"/>
              <a:ext cx="1639738" cy="16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5C9BDA-2C22-4DCF-BA81-54E57234AAF4}"/>
              </a:ext>
            </a:extLst>
          </p:cNvPr>
          <p:cNvSpPr/>
          <p:nvPr/>
        </p:nvSpPr>
        <p:spPr>
          <a:xfrm>
            <a:off x="1916473" y="2832325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7FD984-0ACC-4B3C-8B41-DDFF142BE5E2}"/>
              </a:ext>
            </a:extLst>
          </p:cNvPr>
          <p:cNvGrpSpPr/>
          <p:nvPr/>
        </p:nvGrpSpPr>
        <p:grpSpPr>
          <a:xfrm>
            <a:off x="14272601" y="3267989"/>
            <a:ext cx="2988319" cy="1239384"/>
            <a:chOff x="14198455" y="3078655"/>
            <a:chExt cx="2988319" cy="123938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14198455" y="3078655"/>
              <a:ext cx="2988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feel dizzy, stop playing the game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7F94260-B646-4D5D-8A01-ECB14B314436}"/>
                </a:ext>
              </a:extLst>
            </p:cNvPr>
            <p:cNvSpPr/>
            <p:nvPr/>
          </p:nvSpPr>
          <p:spPr>
            <a:xfrm>
              <a:off x="14579168" y="3671708"/>
              <a:ext cx="22268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continue to feel dizzy,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visit a hospital or doctor.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F0D81E3-C961-42F4-910B-4AC54076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36198" r="17954" b="41538"/>
          <a:stretch/>
        </p:blipFill>
        <p:spPr>
          <a:xfrm>
            <a:off x="7173097" y="286924"/>
            <a:ext cx="3654254" cy="1252648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7A83F2-42EF-401F-B1E9-1B767B1293AB}"/>
              </a:ext>
            </a:extLst>
          </p:cNvPr>
          <p:cNvSpPr/>
          <p:nvPr/>
        </p:nvSpPr>
        <p:spPr>
          <a:xfrm>
            <a:off x="15435898" y="2832325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062BE-5E36-429E-A8DB-120FEFACDBE6}"/>
              </a:ext>
            </a:extLst>
          </p:cNvPr>
          <p:cNvGrpSpPr/>
          <p:nvPr/>
        </p:nvGrpSpPr>
        <p:grpSpPr>
          <a:xfrm>
            <a:off x="6752537" y="4419567"/>
            <a:ext cx="2043530" cy="1282400"/>
            <a:chOff x="9120424" y="1881634"/>
            <a:chExt cx="2043530" cy="15268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E031B79-1080-449F-B3A5-AA42D4E07490}"/>
                </a:ext>
              </a:extLst>
            </p:cNvPr>
            <p:cNvGrpSpPr/>
            <p:nvPr/>
          </p:nvGrpSpPr>
          <p:grpSpPr>
            <a:xfrm>
              <a:off x="9120424" y="1881634"/>
              <a:ext cx="2043530" cy="1526867"/>
              <a:chOff x="6124945" y="2586157"/>
              <a:chExt cx="1704975" cy="330981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1F1896E-990C-476C-BF0D-726EE2450D0A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5E24F0F-045C-4404-A07B-B599751D09C8}"/>
                  </a:ext>
                </a:extLst>
              </p:cNvPr>
              <p:cNvSpPr/>
              <p:nvPr/>
            </p:nvSpPr>
            <p:spPr>
              <a:xfrm>
                <a:off x="6191993" y="2698188"/>
                <a:ext cx="1570882" cy="3057186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05979C-088D-47BF-A43C-C6569F9C4212}"/>
                </a:ext>
              </a:extLst>
            </p:cNvPr>
            <p:cNvSpPr txBox="1"/>
            <p:nvPr/>
          </p:nvSpPr>
          <p:spPr>
            <a:xfrm>
              <a:off x="9678752" y="2820961"/>
              <a:ext cx="934871" cy="439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Collection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5140A83-C3AA-437F-919A-76877FCCC888}"/>
                </a:ext>
              </a:extLst>
            </p:cNvPr>
            <p:cNvGrpSpPr/>
            <p:nvPr/>
          </p:nvGrpSpPr>
          <p:grpSpPr>
            <a:xfrm>
              <a:off x="9787191" y="2421667"/>
              <a:ext cx="709996" cy="123001"/>
              <a:chOff x="3529476" y="4874373"/>
              <a:chExt cx="1713695" cy="29688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9766F30-F399-4175-9122-5B08BDD96FD2}"/>
                  </a:ext>
                </a:extLst>
              </p:cNvPr>
              <p:cNvGrpSpPr/>
              <p:nvPr/>
            </p:nvGrpSpPr>
            <p:grpSpPr>
              <a:xfrm rot="2794040">
                <a:off x="4242839" y="4170924"/>
                <a:ext cx="296883" cy="1703781"/>
                <a:chOff x="4243783" y="4168239"/>
                <a:chExt cx="296883" cy="1703781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ABCB6BA-8EE0-4D24-97E0-04B26342EB5C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  <a:grpFill/>
              </p:grpSpPr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5C3D00F3-D7E5-4875-AD1D-B0470143A430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FE3149AD-2B33-476A-8F9E-4C4EBC2A6E29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9AA15F49-F099-456B-8561-6B5DBB575E52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342D7867-D4A7-43E2-9C9C-7B92EBCDB002}"/>
                  </a:ext>
                </a:extLst>
              </p:cNvPr>
              <p:cNvGrpSpPr/>
              <p:nvPr/>
            </p:nvGrpSpPr>
            <p:grpSpPr>
              <a:xfrm rot="18805960" flipH="1">
                <a:off x="4232925" y="4170925"/>
                <a:ext cx="296883" cy="1703781"/>
                <a:chOff x="4243783" y="4168239"/>
                <a:chExt cx="296883" cy="1703781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92D67B8-B2B9-469B-A95F-FF6EEBFFDDAE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7868C0F-D9A0-4709-8284-4DF31BEAFB02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2B37664F-0578-48DD-A442-ACF8648CDC6E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DAA6A0F4-08C4-45F2-8BF2-4D5CBB701B63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D30DEE26-3F31-41C1-860E-B9BCE356BEC5}"/>
              </a:ext>
            </a:extLst>
          </p:cNvPr>
          <p:cNvGrpSpPr/>
          <p:nvPr/>
        </p:nvGrpSpPr>
        <p:grpSpPr>
          <a:xfrm>
            <a:off x="7751196" y="2113383"/>
            <a:ext cx="2410076" cy="1965593"/>
            <a:chOff x="7751196" y="2113383"/>
            <a:chExt cx="2410076" cy="1965593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48D4ECE9-B27A-4637-A071-375A4B3D7CAA}"/>
                </a:ext>
              </a:extLst>
            </p:cNvPr>
            <p:cNvSpPr/>
            <p:nvPr/>
          </p:nvSpPr>
          <p:spPr>
            <a:xfrm>
              <a:off x="7751196" y="2113383"/>
              <a:ext cx="2410076" cy="196559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C603691-4D97-47AE-8483-86863ADF26C7}"/>
                </a:ext>
              </a:extLst>
            </p:cNvPr>
            <p:cNvSpPr/>
            <p:nvPr/>
          </p:nvSpPr>
          <p:spPr>
            <a:xfrm>
              <a:off x="7818281" y="2199990"/>
              <a:ext cx="2254175" cy="185114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6D04C054-5BA3-4785-BEA9-1ACCA6175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8660137" y="2406415"/>
              <a:ext cx="664802" cy="97855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FF2081-9DCF-459C-86F2-C0A6250F6394}"/>
                </a:ext>
              </a:extLst>
            </p:cNvPr>
            <p:cNvSpPr txBox="1"/>
            <p:nvPr/>
          </p:nvSpPr>
          <p:spPr>
            <a:xfrm>
              <a:off x="8630261" y="353493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SOLO</a:t>
              </a:r>
              <a:endParaRPr lang="ko-KR" altLang="en-US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C1D93104-1BB3-481C-9871-512EF74144AA}"/>
              </a:ext>
            </a:extLst>
          </p:cNvPr>
          <p:cNvGrpSpPr/>
          <p:nvPr/>
        </p:nvGrpSpPr>
        <p:grpSpPr>
          <a:xfrm>
            <a:off x="5226181" y="2113383"/>
            <a:ext cx="2410076" cy="1965593"/>
            <a:chOff x="5226181" y="2113383"/>
            <a:chExt cx="2410076" cy="196559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297CF67-908B-4DB2-A24E-B34D210ACA2B}"/>
                </a:ext>
              </a:extLst>
            </p:cNvPr>
            <p:cNvSpPr/>
            <p:nvPr/>
          </p:nvSpPr>
          <p:spPr>
            <a:xfrm>
              <a:off x="5226181" y="2113383"/>
              <a:ext cx="2410076" cy="196559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C03BE5-E739-44C3-947A-2395BC4B5DD4}"/>
                </a:ext>
              </a:extLst>
            </p:cNvPr>
            <p:cNvSpPr/>
            <p:nvPr/>
          </p:nvSpPr>
          <p:spPr>
            <a:xfrm>
              <a:off x="5293266" y="2199990"/>
              <a:ext cx="2254175" cy="185114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89E8B0-CA57-4458-A326-99E94BE61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5694020" y="2418397"/>
              <a:ext cx="648522" cy="954595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90963A4-0C17-4614-8817-BC7F52C40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6491566" y="2406415"/>
              <a:ext cx="664802" cy="978558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DA26594-E1A7-4610-B067-0A4292F06749}"/>
                </a:ext>
              </a:extLst>
            </p:cNvPr>
            <p:cNvSpPr txBox="1"/>
            <p:nvPr/>
          </p:nvSpPr>
          <p:spPr>
            <a:xfrm>
              <a:off x="5863150" y="3534937"/>
              <a:ext cx="1114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Team play</a:t>
              </a:r>
              <a:endParaRPr lang="ko-KR" altLang="en-US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FB96235F-5EF5-441C-BF55-D960FACC95F4}"/>
              </a:ext>
            </a:extLst>
          </p:cNvPr>
          <p:cNvGrpSpPr/>
          <p:nvPr/>
        </p:nvGrpSpPr>
        <p:grpSpPr>
          <a:xfrm>
            <a:off x="10276211" y="2113384"/>
            <a:ext cx="2410076" cy="1965593"/>
            <a:chOff x="10276211" y="2113384"/>
            <a:chExt cx="2410076" cy="1965593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1015D4B-C17E-426F-ACA6-97835C0434D6}"/>
                </a:ext>
              </a:extLst>
            </p:cNvPr>
            <p:cNvSpPr/>
            <p:nvPr/>
          </p:nvSpPr>
          <p:spPr>
            <a:xfrm>
              <a:off x="10276211" y="2113384"/>
              <a:ext cx="2410076" cy="1965593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6D1AAB10-6719-4D5A-A93F-C95A5255A0A0}"/>
                </a:ext>
              </a:extLst>
            </p:cNvPr>
            <p:cNvSpPr/>
            <p:nvPr/>
          </p:nvSpPr>
          <p:spPr>
            <a:xfrm>
              <a:off x="10343297" y="2199990"/>
              <a:ext cx="2254176" cy="185114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774229C-972B-4814-BA9A-E4F4D5105000}"/>
                </a:ext>
              </a:extLst>
            </p:cNvPr>
            <p:cNvGrpSpPr/>
            <p:nvPr/>
          </p:nvGrpSpPr>
          <p:grpSpPr>
            <a:xfrm>
              <a:off x="10900640" y="2356605"/>
              <a:ext cx="1161219" cy="994951"/>
              <a:chOff x="11043249" y="1991346"/>
              <a:chExt cx="1543071" cy="1322128"/>
            </a:xfrm>
          </p:grpSpPr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A7118872-C3C8-4DC8-B685-F756B4661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28" t="16143" r="42460" b="27446"/>
              <a:stretch/>
            </p:blipFill>
            <p:spPr>
              <a:xfrm>
                <a:off x="11043249" y="2474217"/>
                <a:ext cx="570164" cy="839257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0D8E31BE-FB84-4777-8AC1-CF49F5F84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28" t="16143" r="42460" b="27446"/>
              <a:stretch/>
            </p:blipFill>
            <p:spPr>
              <a:xfrm flipH="1">
                <a:off x="12016156" y="1991346"/>
                <a:ext cx="570164" cy="839257"/>
              </a:xfrm>
              <a:prstGeom prst="rect">
                <a:avLst/>
              </a:prstGeom>
            </p:spPr>
          </p:pic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3AC91EF0-BBF4-4306-9B26-EF08176D10D4}"/>
                  </a:ext>
                </a:extLst>
              </p:cNvPr>
              <p:cNvGrpSpPr/>
              <p:nvPr/>
            </p:nvGrpSpPr>
            <p:grpSpPr>
              <a:xfrm>
                <a:off x="11577053" y="2437938"/>
                <a:ext cx="503603" cy="495270"/>
                <a:chOff x="10716583" y="-1468994"/>
                <a:chExt cx="1207282" cy="1187306"/>
              </a:xfrm>
            </p:grpSpPr>
            <p:sp>
              <p:nvSpPr>
                <p:cNvPr id="115" name="폭발: 14pt 114">
                  <a:extLst>
                    <a:ext uri="{FF2B5EF4-FFF2-40B4-BE49-F238E27FC236}">
                      <a16:creationId xmlns:a16="http://schemas.microsoft.com/office/drawing/2014/main" id="{8F59AE94-A14F-4B93-A2C8-43F27DD9DECF}"/>
                    </a:ext>
                  </a:extLst>
                </p:cNvPr>
                <p:cNvSpPr/>
                <p:nvPr/>
              </p:nvSpPr>
              <p:spPr>
                <a:xfrm>
                  <a:off x="10716583" y="-1468994"/>
                  <a:ext cx="1207282" cy="1187306"/>
                </a:xfrm>
                <a:prstGeom prst="irregularSeal2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A7D5718F-231B-4CCD-8C39-DFBA0B08C5A1}"/>
                    </a:ext>
                  </a:extLst>
                </p:cNvPr>
                <p:cNvGrpSpPr/>
                <p:nvPr/>
              </p:nvGrpSpPr>
              <p:grpSpPr>
                <a:xfrm rot="2794040">
                  <a:off x="11205069" y="-1376279"/>
                  <a:ext cx="174433" cy="1001057"/>
                  <a:chOff x="4243783" y="4168239"/>
                  <a:chExt cx="296883" cy="1703781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2FD3CAE6-8A2C-412F-8B5C-980A957C1AE1}"/>
                      </a:ext>
                    </a:extLst>
                  </p:cNvPr>
                  <p:cNvGrpSpPr/>
                  <p:nvPr/>
                </p:nvGrpSpPr>
                <p:grpSpPr>
                  <a:xfrm>
                    <a:off x="4243783" y="5174316"/>
                    <a:ext cx="296883" cy="697704"/>
                    <a:chOff x="4944428" y="2193610"/>
                    <a:chExt cx="296883" cy="697704"/>
                  </a:xfrm>
                  <a:grpFill/>
                </p:grpSpPr>
                <p:sp>
                  <p:nvSpPr>
                    <p:cNvPr id="124" name="직사각형 123">
                      <a:extLst>
                        <a:ext uri="{FF2B5EF4-FFF2-40B4-BE49-F238E27FC236}">
                          <a16:creationId xmlns:a16="http://schemas.microsoft.com/office/drawing/2014/main" id="{81C03DB6-1344-47FD-8279-7578B59AA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4428" y="2193610"/>
                      <a:ext cx="296883" cy="1187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5" name="직사각형 124">
                      <a:extLst>
                        <a:ext uri="{FF2B5EF4-FFF2-40B4-BE49-F238E27FC236}">
                          <a16:creationId xmlns:a16="http://schemas.microsoft.com/office/drawing/2014/main" id="{EA7651B7-6B95-4538-B6CF-2E55E6D8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0576" y="2351314"/>
                      <a:ext cx="216000" cy="54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3" name="사각형: 둥근 모서리 122">
                    <a:extLst>
                      <a:ext uri="{FF2B5EF4-FFF2-40B4-BE49-F238E27FC236}">
                        <a16:creationId xmlns:a16="http://schemas.microsoft.com/office/drawing/2014/main" id="{5F184E4C-2919-4D68-9A4A-B4F60F0E26B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5105" y="4565500"/>
                    <a:ext cx="985652" cy="19112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9DA5D357-C98F-4DBD-827C-FE14CAC0B1B9}"/>
                    </a:ext>
                  </a:extLst>
                </p:cNvPr>
                <p:cNvGrpSpPr/>
                <p:nvPr/>
              </p:nvGrpSpPr>
              <p:grpSpPr>
                <a:xfrm rot="18805960" flipH="1">
                  <a:off x="11199244" y="-1376278"/>
                  <a:ext cx="174433" cy="1001057"/>
                  <a:chOff x="4243783" y="4168239"/>
                  <a:chExt cx="296883" cy="1703781"/>
                </a:xfrm>
              </p:grpSpPr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B52EEFB7-4BCF-4D8E-BCF9-BE43BF42C8AA}"/>
                      </a:ext>
                    </a:extLst>
                  </p:cNvPr>
                  <p:cNvGrpSpPr/>
                  <p:nvPr/>
                </p:nvGrpSpPr>
                <p:grpSpPr>
                  <a:xfrm>
                    <a:off x="4243783" y="5174316"/>
                    <a:ext cx="296883" cy="697704"/>
                    <a:chOff x="4944428" y="2193610"/>
                    <a:chExt cx="296883" cy="697704"/>
                  </a:xfrm>
                </p:grpSpPr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8122C9AA-3698-424D-936F-146EA7B09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4428" y="2193610"/>
                      <a:ext cx="296883" cy="11875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" name="직사각형 120">
                      <a:extLst>
                        <a:ext uri="{FF2B5EF4-FFF2-40B4-BE49-F238E27FC236}">
                          <a16:creationId xmlns:a16="http://schemas.microsoft.com/office/drawing/2014/main" id="{17A152A8-FD03-4CF3-8A1F-F2B76CF16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0576" y="2351314"/>
                      <a:ext cx="216000" cy="54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19" name="사각형: 둥근 모서리 118">
                    <a:extLst>
                      <a:ext uri="{FF2B5EF4-FFF2-40B4-BE49-F238E27FC236}">
                        <a16:creationId xmlns:a16="http://schemas.microsoft.com/office/drawing/2014/main" id="{7C19BC7F-86AE-4C86-97E2-D8409A97D4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5105" y="4565500"/>
                    <a:ext cx="985652" cy="19112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7CC3BE9-BFDC-4B16-A970-AC1C942EFE73}"/>
                </a:ext>
              </a:extLst>
            </p:cNvPr>
            <p:cNvSpPr txBox="1"/>
            <p:nvPr/>
          </p:nvSpPr>
          <p:spPr>
            <a:xfrm>
              <a:off x="10845141" y="3534939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COmpetiton</a:t>
              </a:r>
              <a:endParaRPr lang="ko-KR" altLang="en-US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10C7595A-EEB0-46EF-BF50-3C610B9AA29A}"/>
              </a:ext>
            </a:extLst>
          </p:cNvPr>
          <p:cNvGrpSpPr/>
          <p:nvPr/>
        </p:nvGrpSpPr>
        <p:grpSpPr>
          <a:xfrm>
            <a:off x="9204596" y="4397718"/>
            <a:ext cx="2043530" cy="1282400"/>
            <a:chOff x="9204596" y="4397718"/>
            <a:chExt cx="2043530" cy="1282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204596" y="4397718"/>
              <a:ext cx="2043530" cy="1282400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56494" y="4520147"/>
                <a:ext cx="779381" cy="439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settings</a:t>
                </a:r>
                <a:endPara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1024" name="그래픽 1023" descr="단일 톱니바퀴">
              <a:extLst>
                <a:ext uri="{FF2B5EF4-FFF2-40B4-BE49-F238E27FC236}">
                  <a16:creationId xmlns:a16="http://schemas.microsoft.com/office/drawing/2014/main" id="{33C90A0D-5F62-4904-B4D0-162FC6C9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17792" y="4608684"/>
              <a:ext cx="617138" cy="61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79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7ED59B-087B-4B0F-9324-066E66C32D83}"/>
              </a:ext>
            </a:extLst>
          </p:cNvPr>
          <p:cNvGrpSpPr/>
          <p:nvPr/>
        </p:nvGrpSpPr>
        <p:grpSpPr>
          <a:xfrm>
            <a:off x="9226732" y="1777203"/>
            <a:ext cx="3583722" cy="3271028"/>
            <a:chOff x="8539289" y="7091799"/>
            <a:chExt cx="3583722" cy="32710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340D-71F9-4FF2-9083-526A00FA2594}"/>
                </a:ext>
              </a:extLst>
            </p:cNvPr>
            <p:cNvSpPr/>
            <p:nvPr/>
          </p:nvSpPr>
          <p:spPr>
            <a:xfrm>
              <a:off x="8539289" y="7091799"/>
              <a:ext cx="3583722" cy="2386605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842ADBD-59F6-4ABB-990F-697AA28DF54D}"/>
                </a:ext>
              </a:extLst>
            </p:cNvPr>
            <p:cNvSpPr/>
            <p:nvPr/>
          </p:nvSpPr>
          <p:spPr>
            <a:xfrm>
              <a:off x="8539289" y="9499083"/>
              <a:ext cx="3583722" cy="86374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27937F8-636B-46C9-A0A3-F19FC22717F8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3D60F80-B1D3-42E2-8F80-1A4E8CE46C6C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22BC11A-C216-4720-9FBD-754C869AE99C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사다리꼴 202">
                <a:extLst>
                  <a:ext uri="{FF2B5EF4-FFF2-40B4-BE49-F238E27FC236}">
                    <a16:creationId xmlns:a16="http://schemas.microsoft.com/office/drawing/2014/main" id="{DF5D65D0-C702-469C-8387-4B1A12B2050F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다리꼴 203">
                <a:extLst>
                  <a:ext uri="{FF2B5EF4-FFF2-40B4-BE49-F238E27FC236}">
                    <a16:creationId xmlns:a16="http://schemas.microsoft.com/office/drawing/2014/main" id="{02287E79-198E-4D1D-98BB-F1552EB20ABE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057A897D-86C3-46DB-98FB-65FF76FBD25F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E455A3-05D9-4551-BF55-AA10978F4C77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사다리꼴 207">
                  <a:extLst>
                    <a:ext uri="{FF2B5EF4-FFF2-40B4-BE49-F238E27FC236}">
                      <a16:creationId xmlns:a16="http://schemas.microsoft.com/office/drawing/2014/main" id="{C4217405-7F05-4EBE-9002-E09C3C744BC6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DBA41BC-8281-40AA-B89F-41A898A01362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F47576F-C035-44FE-8B51-BC148B4ED150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645E3-4F06-490D-8844-74238DC7CE61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4F33D1-95DF-4C53-BEE8-AD47FE2F3C19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830EFF-4655-42A6-BB26-3B9D4029B42C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78D8E5B-6D44-4A4E-A65A-CBDF74F02627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CB52C50-8D44-4754-B569-E4E9709049AC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ABC9A3C-3A10-4F7B-9DCE-2579589A8908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421F812-BE75-48F3-A127-8D1AB6A9FCD8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8B43D5C-E313-458F-968E-B6BD88204D87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97D6EB3-1F58-4FD6-9A91-8DDACDC0D794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1D4252D-E5E6-4860-9CAE-00AEBF0690C9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46C8250-5153-42C1-A99B-C39C5EE0BAED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E780DAB7-8B24-4AB7-B3B0-83570253E4DF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7522D48-3D00-4F7B-B132-E73AA8A78796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E98674EF-A9EB-4654-9120-1F632913901B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81C5A29-067D-4D9B-9DE2-A58D9472E7C5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DB83235-1815-455A-949E-11B27D6D644E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9E88125-2E05-4278-BF8C-7EF6EEF9829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6A2215B-8FB8-4B61-82CE-84F48D032A06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F812C57-641E-483F-A5DF-195355D54EF1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3ACB902-3763-4DAF-A0CD-872DFA895B87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0B798EDF-BFE8-4F10-88D5-03110D7E8926}"/>
              </a:ext>
            </a:extLst>
          </p:cNvPr>
          <p:cNvSpPr/>
          <p:nvPr/>
        </p:nvSpPr>
        <p:spPr>
          <a:xfrm rot="10800000">
            <a:off x="15527913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351E7E-C0ED-482D-8B50-9D64ECFBF214}"/>
              </a:ext>
            </a:extLst>
          </p:cNvPr>
          <p:cNvSpPr/>
          <p:nvPr/>
        </p:nvSpPr>
        <p:spPr>
          <a:xfrm>
            <a:off x="14891634" y="1981639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 records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5C3E5A1-3A8E-4C21-A807-B1F8C80DD4CA}"/>
              </a:ext>
            </a:extLst>
          </p:cNvPr>
          <p:cNvSpPr/>
          <p:nvPr/>
        </p:nvSpPr>
        <p:spPr>
          <a:xfrm>
            <a:off x="15298312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A12A31-3DB8-4F11-801C-52EC6E18CFFF}"/>
              </a:ext>
            </a:extLst>
          </p:cNvPr>
          <p:cNvSpPr/>
          <p:nvPr/>
        </p:nvSpPr>
        <p:spPr>
          <a:xfrm>
            <a:off x="1423155" y="1981639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Global Ranking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B5D6CFB-EA7C-45EC-A925-1D464961ECA9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7922F0-847D-4C83-8B0F-A9DCB93CB3C4}"/>
              </a:ext>
            </a:extLst>
          </p:cNvPr>
          <p:cNvGrpSpPr/>
          <p:nvPr/>
        </p:nvGrpSpPr>
        <p:grpSpPr>
          <a:xfrm>
            <a:off x="5401966" y="1052636"/>
            <a:ext cx="7510542" cy="4968223"/>
            <a:chOff x="5401966" y="1052636"/>
            <a:chExt cx="7510542" cy="496822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F8960C-B6A3-4228-B9B8-C8FE5C695811}"/>
                </a:ext>
              </a:extLst>
            </p:cNvPr>
            <p:cNvSpPr/>
            <p:nvPr/>
          </p:nvSpPr>
          <p:spPr>
            <a:xfrm>
              <a:off x="5401966" y="1052636"/>
              <a:ext cx="7510542" cy="496822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25FBCA-4BA6-4FAF-91EF-A1129D9F9124}"/>
                </a:ext>
              </a:extLst>
            </p:cNvPr>
            <p:cNvSpPr txBox="1"/>
            <p:nvPr/>
          </p:nvSpPr>
          <p:spPr>
            <a:xfrm>
              <a:off x="11149613" y="1142381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Music Select</a:t>
              </a:r>
              <a:endParaRPr lang="ko-KR" altLang="en-US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CB51720-D714-49BB-A160-E39BCA023B50}"/>
              </a:ext>
            </a:extLst>
          </p:cNvPr>
          <p:cNvSpPr/>
          <p:nvPr/>
        </p:nvSpPr>
        <p:spPr>
          <a:xfrm rot="16200000">
            <a:off x="5444010" y="1336981"/>
            <a:ext cx="274183" cy="1225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10843378" y="1777203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F16CD58-A45D-4BA9-8899-180FD8348E54}"/>
              </a:ext>
            </a:extLst>
          </p:cNvPr>
          <p:cNvSpPr/>
          <p:nvPr/>
        </p:nvSpPr>
        <p:spPr>
          <a:xfrm>
            <a:off x="9226732" y="5130750"/>
            <a:ext cx="3583722" cy="837310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gradFill flip="none" rotWithShape="1">
              <a:gsLst>
                <a:gs pos="52000">
                  <a:srgbClr val="FFFF66"/>
                </a:gs>
                <a:gs pos="63000">
                  <a:srgbClr val="BEF5CB"/>
                </a:gs>
                <a:gs pos="0">
                  <a:srgbClr val="F8F9C1"/>
                </a:gs>
                <a:gs pos="100000">
                  <a:srgbClr val="84F0D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BAF38F-DFC9-43F0-B97C-2A87E68A00ED}"/>
              </a:ext>
            </a:extLst>
          </p:cNvPr>
          <p:cNvGrpSpPr/>
          <p:nvPr/>
        </p:nvGrpSpPr>
        <p:grpSpPr>
          <a:xfrm>
            <a:off x="10254450" y="5147290"/>
            <a:ext cx="1430200" cy="758000"/>
            <a:chOff x="6235309" y="5145788"/>
            <a:chExt cx="1430200" cy="75800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1278C44-4C7E-4734-BAC9-7008262EA45C}"/>
                </a:ext>
              </a:extLst>
            </p:cNvPr>
            <p:cNvSpPr/>
            <p:nvPr/>
          </p:nvSpPr>
          <p:spPr>
            <a:xfrm>
              <a:off x="6235309" y="5145788"/>
              <a:ext cx="1430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GAME STArt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33F529-609E-4E99-A9C8-3E1CCD9A9CF3}"/>
                </a:ext>
              </a:extLst>
            </p:cNvPr>
            <p:cNvSpPr/>
            <p:nvPr/>
          </p:nvSpPr>
          <p:spPr>
            <a:xfrm>
              <a:off x="6251343" y="5626789"/>
              <a:ext cx="13981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Click this button to play</a:t>
              </a:r>
              <a:endParaRPr lang="ko-KR" altLang="en-US" sz="1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12464410" y="4710666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12194182" y="4710666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11926105" y="4710666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11657539" y="4710666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9297091" y="4222513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9349829" y="4628214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5540973" y="1788682"/>
            <a:ext cx="3516678" cy="800813"/>
            <a:chOff x="114299" y="-1395144"/>
            <a:chExt cx="3476625" cy="23497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696178-EF19-46FD-92C9-D3458013046F}"/>
              </a:ext>
            </a:extLst>
          </p:cNvPr>
          <p:cNvSpPr/>
          <p:nvPr/>
        </p:nvSpPr>
        <p:spPr>
          <a:xfrm>
            <a:off x="5640747" y="182482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Ddu-du-ddu-du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1D7C94-D827-4655-A8EF-D03CEC2B465D}"/>
              </a:ext>
            </a:extLst>
          </p:cNvPr>
          <p:cNvSpPr/>
          <p:nvPr/>
        </p:nvSpPr>
        <p:spPr>
          <a:xfrm>
            <a:off x="5648380" y="2220988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blackpink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56262EF-CFC6-4AC3-B8BC-7FC0F5C057B1}"/>
              </a:ext>
            </a:extLst>
          </p:cNvPr>
          <p:cNvGrpSpPr/>
          <p:nvPr/>
        </p:nvGrpSpPr>
        <p:grpSpPr>
          <a:xfrm>
            <a:off x="5536845" y="2606297"/>
            <a:ext cx="3516678" cy="800813"/>
            <a:chOff x="6722389" y="5099791"/>
            <a:chExt cx="4222134" cy="80081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2A411CC-150E-4365-95F4-5384A3559DC3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C398AE-170B-4AB2-85AF-48C06D009513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EE2651F-F618-4A95-8C46-BDB21076DF8E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ABE07CF-7950-4A82-90D3-441D71AFC2DD}"/>
                </a:ext>
              </a:extLst>
            </p:cNvPr>
            <p:cNvSpPr/>
            <p:nvPr/>
          </p:nvSpPr>
          <p:spPr>
            <a:xfrm>
              <a:off x="6899919" y="5135933"/>
              <a:ext cx="1110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pop/stars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157F2AA-FDA0-4F64-A048-9D6246D02F4C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k/da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732D9-A746-4EC9-A565-FFCC7E03CAC2}"/>
              </a:ext>
            </a:extLst>
          </p:cNvPr>
          <p:cNvGrpSpPr/>
          <p:nvPr/>
        </p:nvGrpSpPr>
        <p:grpSpPr>
          <a:xfrm>
            <a:off x="5534888" y="3429504"/>
            <a:ext cx="3516678" cy="800813"/>
            <a:chOff x="6722389" y="5099791"/>
            <a:chExt cx="4222134" cy="80081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95EA6FC-8DA0-429F-A2F5-6762720A011A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4971C7F-5C93-4182-A7E4-608F7C38E0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8537BEC-9233-412F-A79C-EF3627A424D9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F27D7EE-6158-43BF-B2C1-84E9B1A3D0DC}"/>
                </a:ext>
              </a:extLst>
            </p:cNvPr>
            <p:cNvSpPr/>
            <p:nvPr/>
          </p:nvSpPr>
          <p:spPr>
            <a:xfrm>
              <a:off x="6899919" y="5135933"/>
              <a:ext cx="1386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 vie en rose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F01BF2-5E9A-482D-AF8B-0187A4393717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IZ*ONE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D11E0C0-A4BC-4C4C-9DB2-130E42D86B4C}"/>
              </a:ext>
            </a:extLst>
          </p:cNvPr>
          <p:cNvGrpSpPr/>
          <p:nvPr/>
        </p:nvGrpSpPr>
        <p:grpSpPr>
          <a:xfrm>
            <a:off x="5534888" y="4260605"/>
            <a:ext cx="3516678" cy="800813"/>
            <a:chOff x="6722389" y="5099791"/>
            <a:chExt cx="4222134" cy="80081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497CD7B-6B55-49CB-97FE-07E04844DBB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636F86D-9134-4D74-B7B2-7C6783522311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F0F98B-CB62-42F3-8D60-CD0666D82732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3A4FA40-9CEA-46C3-9474-28E3BCA14DA3}"/>
                </a:ext>
              </a:extLst>
            </p:cNvPr>
            <p:cNvSpPr/>
            <p:nvPr/>
          </p:nvSpPr>
          <p:spPr>
            <a:xfrm>
              <a:off x="6899919" y="5135933"/>
              <a:ext cx="1103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Yes or yes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1306622-3FA5-47EF-8370-D8E871CDE36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twice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379DD9-8013-4D40-BBA6-B718B196488A}"/>
              </a:ext>
            </a:extLst>
          </p:cNvPr>
          <p:cNvGrpSpPr/>
          <p:nvPr/>
        </p:nvGrpSpPr>
        <p:grpSpPr>
          <a:xfrm>
            <a:off x="5540973" y="5091562"/>
            <a:ext cx="3516678" cy="800813"/>
            <a:chOff x="6722389" y="5099791"/>
            <a:chExt cx="4222134" cy="800813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05EA-5C6C-40F0-B20E-355B1553210C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7AF6BF2-F207-4A67-A37C-29705BE1343F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61452E3-EC86-414A-A226-D732977E07ED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BD868FC-A099-43B3-B26D-56E7B4D7BB4F}"/>
                </a:ext>
              </a:extLst>
            </p:cNvPr>
            <p:cNvSpPr/>
            <p:nvPr/>
          </p:nvSpPr>
          <p:spPr>
            <a:xfrm>
              <a:off x="6899919" y="5135933"/>
              <a:ext cx="100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Fake love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B41E09F-0F41-43A2-913A-D085097F77D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bts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1026" name="Picture 2" descr="íì¼:01 COLOR.IZ.jpg">
            <a:extLst>
              <a:ext uri="{FF2B5EF4-FFF2-40B4-BE49-F238E27FC236}">
                <a16:creationId xmlns:a16="http://schemas.microsoft.com/office/drawing/2014/main" id="{0FACB31A-1CCB-46A3-A701-AED99842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38" y="3553448"/>
            <a:ext cx="552924" cy="5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ëëëë ì¨ë²ì ëí ì´ë¯¸ì§ ê²ìê²°ê³¼">
            <a:extLst>
              <a:ext uri="{FF2B5EF4-FFF2-40B4-BE49-F238E27FC236}">
                <a16:creationId xmlns:a16="http://schemas.microsoft.com/office/drawing/2014/main" id="{329D4FAB-A0D5-4C75-B524-D9371F07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669" y="1901609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p stars ì¨ë²ì ëí ì´ë¯¸ì§ ê²ìê²°ê³¼">
            <a:extLst>
              <a:ext uri="{FF2B5EF4-FFF2-40B4-BE49-F238E27FC236}">
                <a16:creationId xmlns:a16="http://schemas.microsoft.com/office/drawing/2014/main" id="{7E373DF8-BDA6-476D-BB1A-11EB3862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18" y="2713439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íì¼:YES or YES Online Cover.jpg">
            <a:extLst>
              <a:ext uri="{FF2B5EF4-FFF2-40B4-BE49-F238E27FC236}">
                <a16:creationId xmlns:a16="http://schemas.microsoft.com/office/drawing/2014/main" id="{BDF04C58-4400-4D87-B5A5-63025705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09" y="4382269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¼:bts_ly_tear_cover_01.jpg">
            <a:extLst>
              <a:ext uri="{FF2B5EF4-FFF2-40B4-BE49-F238E27FC236}">
                <a16:creationId xmlns:a16="http://schemas.microsoft.com/office/drawing/2014/main" id="{ADC4867C-F9C4-4EBE-9D3A-E5057E2F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89" y="5230427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27937F8-636B-46C9-A0A3-F19FC22717F8}"/>
              </a:ext>
            </a:extLst>
          </p:cNvPr>
          <p:cNvGrpSpPr/>
          <p:nvPr/>
        </p:nvGrpSpPr>
        <p:grpSpPr>
          <a:xfrm>
            <a:off x="-444797" y="-1122364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3D60F80-B1D3-42E2-8F80-1A4E8CE46C6C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22BC11A-C216-4720-9FBD-754C869AE99C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사다리꼴 202">
                <a:extLst>
                  <a:ext uri="{FF2B5EF4-FFF2-40B4-BE49-F238E27FC236}">
                    <a16:creationId xmlns:a16="http://schemas.microsoft.com/office/drawing/2014/main" id="{DF5D65D0-C702-469C-8387-4B1A12B2050F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다리꼴 203">
                <a:extLst>
                  <a:ext uri="{FF2B5EF4-FFF2-40B4-BE49-F238E27FC236}">
                    <a16:creationId xmlns:a16="http://schemas.microsoft.com/office/drawing/2014/main" id="{02287E79-198E-4D1D-98BB-F1552EB20ABE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057A897D-86C3-46DB-98FB-65FF76FBD25F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E455A3-05D9-4551-BF55-AA10978F4C77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사다리꼴 207">
                  <a:extLst>
                    <a:ext uri="{FF2B5EF4-FFF2-40B4-BE49-F238E27FC236}">
                      <a16:creationId xmlns:a16="http://schemas.microsoft.com/office/drawing/2014/main" id="{C4217405-7F05-4EBE-9002-E09C3C744BC6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DBA41BC-8281-40AA-B89F-41A898A01362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F47576F-C035-44FE-8B51-BC148B4ED150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E84FC7-687B-4AF5-AAC6-62C0A454451B}"/>
              </a:ext>
            </a:extLst>
          </p:cNvPr>
          <p:cNvGrpSpPr/>
          <p:nvPr/>
        </p:nvGrpSpPr>
        <p:grpSpPr>
          <a:xfrm>
            <a:off x="5401966" y="1052636"/>
            <a:ext cx="7510542" cy="4968223"/>
            <a:chOff x="5401966" y="1052636"/>
            <a:chExt cx="7510542" cy="496822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F8960C-B6A3-4228-B9B8-C8FE5C695811}"/>
                </a:ext>
              </a:extLst>
            </p:cNvPr>
            <p:cNvSpPr/>
            <p:nvPr/>
          </p:nvSpPr>
          <p:spPr>
            <a:xfrm>
              <a:off x="5401966" y="1052636"/>
              <a:ext cx="7510542" cy="496822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25FBCA-4BA6-4FAF-91EF-A1129D9F9124}"/>
                </a:ext>
              </a:extLst>
            </p:cNvPr>
            <p:cNvSpPr txBox="1"/>
            <p:nvPr/>
          </p:nvSpPr>
          <p:spPr>
            <a:xfrm>
              <a:off x="11378841" y="1142381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8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Collection</a:t>
              </a:r>
              <a:endParaRPr lang="ko-KR" altLang="en-US" sz="28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CB51720-D714-49BB-A160-E39BCA023B50}"/>
              </a:ext>
            </a:extLst>
          </p:cNvPr>
          <p:cNvSpPr/>
          <p:nvPr/>
        </p:nvSpPr>
        <p:spPr>
          <a:xfrm rot="16200000">
            <a:off x="5444010" y="1336981"/>
            <a:ext cx="274183" cy="1225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9218393" y="1751666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F16CD58-A45D-4BA9-8899-180FD8348E54}"/>
              </a:ext>
            </a:extLst>
          </p:cNvPr>
          <p:cNvSpPr/>
          <p:nvPr/>
        </p:nvSpPr>
        <p:spPr>
          <a:xfrm>
            <a:off x="9218393" y="5382537"/>
            <a:ext cx="3583722" cy="559985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gradFill flip="none" rotWithShape="1">
              <a:gsLst>
                <a:gs pos="52000">
                  <a:srgbClr val="FFFF66"/>
                </a:gs>
                <a:gs pos="63000">
                  <a:srgbClr val="BEF5CB"/>
                </a:gs>
                <a:gs pos="0">
                  <a:srgbClr val="F8F9C1"/>
                </a:gs>
                <a:gs pos="100000">
                  <a:srgbClr val="84F0D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1278C44-4C7E-4734-BAC9-7008262EA45C}"/>
              </a:ext>
            </a:extLst>
          </p:cNvPr>
          <p:cNvSpPr/>
          <p:nvPr/>
        </p:nvSpPr>
        <p:spPr>
          <a:xfrm>
            <a:off x="10056156" y="540574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 this penlight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9392877" y="4158949"/>
            <a:ext cx="3583722" cy="1114255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9288752" y="4196976"/>
            <a:ext cx="1233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기본 펜라이트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9285717" y="4694987"/>
            <a:ext cx="2973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Penlight Dancing </a:t>
            </a:r>
            <a:r>
              <a: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첫 실행 시 지급되는 펜라이트이다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E24B679-7118-4A26-B28A-DFBBDB16AAFB}"/>
              </a:ext>
            </a:extLst>
          </p:cNvPr>
          <p:cNvSpPr/>
          <p:nvPr/>
        </p:nvSpPr>
        <p:spPr>
          <a:xfrm>
            <a:off x="10983971" y="4263679"/>
            <a:ext cx="1769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획득일 </a:t>
            </a:r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19/06/25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CCBCC82-33DF-4B9A-A23E-E0B3D7EB24DF}"/>
              </a:ext>
            </a:extLst>
          </p:cNvPr>
          <p:cNvGrpSpPr/>
          <p:nvPr/>
        </p:nvGrpSpPr>
        <p:grpSpPr>
          <a:xfrm>
            <a:off x="5540973" y="1788682"/>
            <a:ext cx="3516678" cy="2408195"/>
            <a:chOff x="6722389" y="5099791"/>
            <a:chExt cx="4222134" cy="240819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C5923A-E7EC-4AB5-A401-993A9869ACF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0C1D572-84D2-4D25-A333-AB29E7FAF97D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6F85999-360B-4A70-A904-A37B3C73FC3F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6892613" y="5135933"/>
              <a:ext cx="1351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기본 펜라이트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F1D7C94-D827-4655-A8EF-D03CEC2B465D}"/>
                </a:ext>
              </a:extLst>
            </p:cNvPr>
            <p:cNvSpPr/>
            <p:nvPr/>
          </p:nvSpPr>
          <p:spPr>
            <a:xfrm>
              <a:off x="6851342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19/06/25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9B67078-E852-4E16-96D9-B4CAD2247BCE}"/>
                </a:ext>
              </a:extLst>
            </p:cNvPr>
            <p:cNvSpPr/>
            <p:nvPr/>
          </p:nvSpPr>
          <p:spPr>
            <a:xfrm>
              <a:off x="6851342" y="7200209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19/06/25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2A411CC-150E-4365-95F4-5384A3559DC3}"/>
              </a:ext>
            </a:extLst>
          </p:cNvPr>
          <p:cNvGrpSpPr/>
          <p:nvPr/>
        </p:nvGrpSpPr>
        <p:grpSpPr>
          <a:xfrm>
            <a:off x="5536845" y="2606297"/>
            <a:ext cx="3516678" cy="800813"/>
            <a:chOff x="114299" y="-1395144"/>
            <a:chExt cx="3476625" cy="234976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8C398AE-170B-4AB2-85AF-48C06D009513}"/>
                </a:ext>
              </a:extLst>
            </p:cNvPr>
            <p:cNvSpPr/>
            <p:nvPr/>
          </p:nvSpPr>
          <p:spPr>
            <a:xfrm>
              <a:off x="114299" y="-1395144"/>
              <a:ext cx="3476625" cy="233019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EE2651F-F618-4A95-8C46-BDB21076DF8E}"/>
                </a:ext>
              </a:extLst>
            </p:cNvPr>
            <p:cNvSpPr/>
            <p:nvPr/>
          </p:nvSpPr>
          <p:spPr>
            <a:xfrm>
              <a:off x="200024" y="-1395144"/>
              <a:ext cx="3305178" cy="2349765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BE07CF-7950-4A82-90D3-441D71AFC2DD}"/>
              </a:ext>
            </a:extLst>
          </p:cNvPr>
          <p:cNvSpPr/>
          <p:nvPr/>
        </p:nvSpPr>
        <p:spPr>
          <a:xfrm>
            <a:off x="5684712" y="264243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WIZ*ONE 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펜라이트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57F2AA-FDA0-4F64-A048-9D6246D02F4C}"/>
              </a:ext>
            </a:extLst>
          </p:cNvPr>
          <p:cNvSpPr/>
          <p:nvPr/>
        </p:nvSpPr>
        <p:spPr>
          <a:xfrm>
            <a:off x="5685080" y="3038603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D5A560-FC31-4969-B7C8-81866F257D24}"/>
              </a:ext>
            </a:extLst>
          </p:cNvPr>
          <p:cNvSpPr/>
          <p:nvPr/>
        </p:nvSpPr>
        <p:spPr>
          <a:xfrm>
            <a:off x="5685080" y="3858512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732D9-A746-4EC9-A565-FFCC7E03CAC2}"/>
              </a:ext>
            </a:extLst>
          </p:cNvPr>
          <p:cNvGrpSpPr/>
          <p:nvPr/>
        </p:nvGrpSpPr>
        <p:grpSpPr>
          <a:xfrm>
            <a:off x="5534888" y="3429504"/>
            <a:ext cx="3516678" cy="800813"/>
            <a:chOff x="6722389" y="5099791"/>
            <a:chExt cx="4222134" cy="80081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95EA6FC-8DA0-429F-A2F5-6762720A011A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4971C7F-5C93-4182-A7E4-608F7C38E0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8537BEC-9233-412F-A79C-EF3627A424D9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F27D7EE-6158-43BF-B2C1-84E9B1A3D0DC}"/>
                </a:ext>
              </a:extLst>
            </p:cNvPr>
            <p:cNvSpPr/>
            <p:nvPr/>
          </p:nvSpPr>
          <p:spPr>
            <a:xfrm>
              <a:off x="6899919" y="5135933"/>
              <a:ext cx="1547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윤성팍 펜라이트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D11E0C0-A4BC-4C4C-9DB2-130E42D86B4C}"/>
              </a:ext>
            </a:extLst>
          </p:cNvPr>
          <p:cNvGrpSpPr/>
          <p:nvPr/>
        </p:nvGrpSpPr>
        <p:grpSpPr>
          <a:xfrm>
            <a:off x="5534888" y="4260605"/>
            <a:ext cx="3516678" cy="800813"/>
            <a:chOff x="6722389" y="5099791"/>
            <a:chExt cx="4222134" cy="80081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497CD7B-6B55-49CB-97FE-07E04844DBB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636F86D-9134-4D74-B7B2-7C6783522311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F0F98B-CB62-42F3-8D60-CD0666D82732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3A4FA40-9CEA-46C3-9474-28E3BCA14DA3}"/>
                </a:ext>
              </a:extLst>
            </p:cNvPr>
            <p:cNvSpPr/>
            <p:nvPr/>
          </p:nvSpPr>
          <p:spPr>
            <a:xfrm>
              <a:off x="6899919" y="5135933"/>
              <a:ext cx="1846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씨발머리존나아프네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379DD9-8013-4D40-BBA6-B718B196488A}"/>
              </a:ext>
            </a:extLst>
          </p:cNvPr>
          <p:cNvGrpSpPr/>
          <p:nvPr/>
        </p:nvGrpSpPr>
        <p:grpSpPr>
          <a:xfrm>
            <a:off x="5540973" y="5091562"/>
            <a:ext cx="3516678" cy="800813"/>
            <a:chOff x="6722389" y="5099791"/>
            <a:chExt cx="4222134" cy="800813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05EA-5C6C-40F0-B20E-355B1553210C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7AF6BF2-F207-4A67-A37C-29705BE1343F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61452E3-EC86-414A-A226-D732977E07ED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BD868FC-A099-43B3-B26D-56E7B4D7BB4F}"/>
                </a:ext>
              </a:extLst>
            </p:cNvPr>
            <p:cNvSpPr/>
            <p:nvPr/>
          </p:nvSpPr>
          <p:spPr>
            <a:xfrm>
              <a:off x="6899919" y="5135933"/>
              <a:ext cx="14572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엄마뒤진식도염</a:t>
              </a: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E6556D3-ED1D-4A32-8CD1-C0DBB2AACA63}"/>
              </a:ext>
            </a:extLst>
          </p:cNvPr>
          <p:cNvSpPr/>
          <p:nvPr/>
        </p:nvSpPr>
        <p:spPr>
          <a:xfrm>
            <a:off x="5685080" y="3900633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71B175-D2B3-407D-8F82-057CC2C1255E}"/>
              </a:ext>
            </a:extLst>
          </p:cNvPr>
          <p:cNvSpPr/>
          <p:nvPr/>
        </p:nvSpPr>
        <p:spPr>
          <a:xfrm>
            <a:off x="9243644" y="1873612"/>
            <a:ext cx="3654537" cy="199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 델 링 돌 아 감</a:t>
            </a: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10835039" y="1751666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5A0438F-32B9-41BD-9AB7-4FD07271469E}"/>
              </a:ext>
            </a:extLst>
          </p:cNvPr>
          <p:cNvSpPr/>
          <p:nvPr/>
        </p:nvSpPr>
        <p:spPr>
          <a:xfrm>
            <a:off x="5685080" y="4707396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445BF45-391C-4CB3-8EEE-864324041E92}"/>
              </a:ext>
            </a:extLst>
          </p:cNvPr>
          <p:cNvSpPr/>
          <p:nvPr/>
        </p:nvSpPr>
        <p:spPr>
          <a:xfrm>
            <a:off x="5685080" y="5512061"/>
            <a:ext cx="1235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19/06/25</a:t>
            </a:r>
            <a:endParaRPr lang="ko-KR" altLang="en-US" sz="1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16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0BD645A-958E-4182-AEB2-79401CE66144}"/>
              </a:ext>
            </a:extLst>
          </p:cNvPr>
          <p:cNvGrpSpPr/>
          <p:nvPr/>
        </p:nvGrpSpPr>
        <p:grpSpPr>
          <a:xfrm>
            <a:off x="-621665" y="-1020217"/>
            <a:ext cx="18897797" cy="8014843"/>
            <a:chOff x="-444797" y="-1122364"/>
            <a:chExt cx="18897797" cy="801484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0CD719F-C5A0-44A4-B646-BA5CBB96768B}"/>
                </a:ext>
              </a:extLst>
            </p:cNvPr>
            <p:cNvGrpSpPr/>
            <p:nvPr/>
          </p:nvGrpSpPr>
          <p:grpSpPr>
            <a:xfrm>
              <a:off x="-444797" y="-1122364"/>
              <a:ext cx="18897797" cy="7980364"/>
              <a:chOff x="-444797" y="-1122364"/>
              <a:chExt cx="18897797" cy="7980364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B44B645-96AA-4013-AEBD-A9BF30D7D340}"/>
                  </a:ext>
                </a:extLst>
              </p:cNvPr>
              <p:cNvSpPr/>
              <p:nvPr/>
            </p:nvSpPr>
            <p:spPr>
              <a:xfrm>
                <a:off x="-1" y="3569045"/>
                <a:ext cx="18000663" cy="32889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다리꼴 113">
                <a:extLst>
                  <a:ext uri="{FF2B5EF4-FFF2-40B4-BE49-F238E27FC236}">
                    <a16:creationId xmlns:a16="http://schemas.microsoft.com/office/drawing/2014/main" id="{6E948884-BEC0-45F4-B493-F0D91A5776E1}"/>
                  </a:ext>
                </a:extLst>
              </p:cNvPr>
              <p:cNvSpPr/>
              <p:nvPr/>
            </p:nvSpPr>
            <p:spPr>
              <a:xfrm rot="16200000" flipH="1">
                <a:off x="8952630" y="-4429992"/>
                <a:ext cx="6192742" cy="12807998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다리꼴 114">
                <a:extLst>
                  <a:ext uri="{FF2B5EF4-FFF2-40B4-BE49-F238E27FC236}">
                    <a16:creationId xmlns:a16="http://schemas.microsoft.com/office/drawing/2014/main" id="{0BE401EC-CDD7-463D-95CD-81CB9DA722BD}"/>
                  </a:ext>
                </a:extLst>
              </p:cNvPr>
              <p:cNvSpPr/>
              <p:nvPr/>
            </p:nvSpPr>
            <p:spPr>
              <a:xfrm rot="5400000">
                <a:off x="2867040" y="-4434201"/>
                <a:ext cx="6192742" cy="12816416"/>
              </a:xfrm>
              <a:prstGeom prst="trapezoid">
                <a:avLst>
                  <a:gd name="adj" fmla="val 3875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47625">
                <a:gradFill>
                  <a:gsLst>
                    <a:gs pos="100000">
                      <a:srgbClr val="84F0D4"/>
                    </a:gs>
                    <a:gs pos="0">
                      <a:schemeClr val="bg1"/>
                    </a:gs>
                    <a:gs pos="37000">
                      <a:srgbClr val="FFFF6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F67CC35B-E23C-41DF-AE6B-58BBB7C0FB6B}"/>
                  </a:ext>
                </a:extLst>
              </p:cNvPr>
              <p:cNvGrpSpPr/>
              <p:nvPr/>
            </p:nvGrpSpPr>
            <p:grpSpPr>
              <a:xfrm>
                <a:off x="4892029" y="3963925"/>
                <a:ext cx="8216603" cy="789760"/>
                <a:chOff x="3990483" y="3569044"/>
                <a:chExt cx="10010152" cy="1797991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E5806476-3FC6-40AA-8483-D8233CF0C653}"/>
                    </a:ext>
                  </a:extLst>
                </p:cNvPr>
                <p:cNvSpPr/>
                <p:nvPr/>
              </p:nvSpPr>
              <p:spPr>
                <a:xfrm>
                  <a:off x="4000027" y="4785196"/>
                  <a:ext cx="10000608" cy="5818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사다리꼴 118">
                  <a:extLst>
                    <a:ext uri="{FF2B5EF4-FFF2-40B4-BE49-F238E27FC236}">
                      <a16:creationId xmlns:a16="http://schemas.microsoft.com/office/drawing/2014/main" id="{5AF4C0A6-4545-4A5F-96EA-5ADAB873C312}"/>
                    </a:ext>
                  </a:extLst>
                </p:cNvPr>
                <p:cNvSpPr/>
                <p:nvPr/>
              </p:nvSpPr>
              <p:spPr>
                <a:xfrm>
                  <a:off x="3990483" y="3569044"/>
                  <a:ext cx="10010151" cy="1216152"/>
                </a:xfrm>
                <a:prstGeom prst="trapezoid">
                  <a:avLst>
                    <a:gd name="adj" fmla="val 8163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98C68FB-7322-4002-B6A6-EE4EFB631230}"/>
                  </a:ext>
                </a:extLst>
              </p:cNvPr>
              <p:cNvSpPr/>
              <p:nvPr/>
            </p:nvSpPr>
            <p:spPr>
              <a:xfrm>
                <a:off x="5308647" y="0"/>
                <a:ext cx="7377640" cy="396392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02BF2F1-2A59-4503-85D9-079970CADF07}"/>
                </a:ext>
              </a:extLst>
            </p:cNvPr>
            <p:cNvSpPr/>
            <p:nvPr/>
          </p:nvSpPr>
          <p:spPr>
            <a:xfrm>
              <a:off x="4848" y="6389"/>
              <a:ext cx="18011773" cy="6886090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5207591" y="1478510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05979C-088D-47BF-A43C-C6569F9C4212}"/>
              </a:ext>
            </a:extLst>
          </p:cNvPr>
          <p:cNvSpPr txBox="1"/>
          <p:nvPr/>
        </p:nvSpPr>
        <p:spPr>
          <a:xfrm>
            <a:off x="6826126" y="-97212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Collectin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5258043" y="3900488"/>
            <a:ext cx="3630109" cy="86374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8485761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8215533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7947456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7678890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5318442" y="392382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5370974" y="4316513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8006DF2-0F2F-494A-A71A-485434403B95}"/>
              </a:ext>
            </a:extLst>
          </p:cNvPr>
          <p:cNvSpPr/>
          <p:nvPr/>
        </p:nvSpPr>
        <p:spPr>
          <a:xfrm>
            <a:off x="5308267" y="1474323"/>
            <a:ext cx="3583722" cy="2386605"/>
          </a:xfrm>
          <a:prstGeom prst="rect">
            <a:avLst/>
          </a:prstGeom>
          <a:solidFill>
            <a:srgbClr val="FF66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ë¼ë¹ìë¡ì¦ ìì´ì¦ìì ëí ì´ë¯¸ì§ ê²ìê²°ê³¼">
            <a:extLst>
              <a:ext uri="{FF2B5EF4-FFF2-40B4-BE49-F238E27FC236}">
                <a16:creationId xmlns:a16="http://schemas.microsoft.com/office/drawing/2014/main" id="{0514D64C-105A-48EB-BD0E-4F8BEDB8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54" y="1551668"/>
            <a:ext cx="3435350" cy="2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931A2FB-F552-4774-85C1-28F46D8CB9D5}"/>
              </a:ext>
            </a:extLst>
          </p:cNvPr>
          <p:cNvSpPr/>
          <p:nvPr/>
        </p:nvSpPr>
        <p:spPr>
          <a:xfrm>
            <a:off x="8962584" y="1417488"/>
            <a:ext cx="4087292" cy="3396927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8023EB3-CA44-4BB2-9480-8EDA16344346}"/>
              </a:ext>
            </a:extLst>
          </p:cNvPr>
          <p:cNvSpPr/>
          <p:nvPr/>
        </p:nvSpPr>
        <p:spPr>
          <a:xfrm>
            <a:off x="5246315" y="4827539"/>
            <a:ext cx="3661153" cy="1733224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932299-4A05-4D9C-8602-61A2BD1E67E0}"/>
              </a:ext>
            </a:extLst>
          </p:cNvPr>
          <p:cNvSpPr txBox="1"/>
          <p:nvPr/>
        </p:nvSpPr>
        <p:spPr>
          <a:xfrm>
            <a:off x="5374017" y="4884698"/>
            <a:ext cx="220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Score     000,000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D1D3CE7-835A-4C62-812F-F15EC04D5751}"/>
              </a:ext>
            </a:extLst>
          </p:cNvPr>
          <p:cNvSpPr txBox="1"/>
          <p:nvPr/>
        </p:nvSpPr>
        <p:spPr>
          <a:xfrm>
            <a:off x="5374017" y="5683533"/>
            <a:ext cx="220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Combo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 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A8BE295-D9A3-4477-8B44-6A02A6EC98A6}"/>
              </a:ext>
            </a:extLst>
          </p:cNvPr>
          <p:cNvSpPr txBox="1"/>
          <p:nvPr/>
        </p:nvSpPr>
        <p:spPr>
          <a:xfrm>
            <a:off x="5374017" y="5326509"/>
            <a:ext cx="22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score 000,000 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C4BE6E4-5870-46CB-9031-86499A7DA632}"/>
              </a:ext>
            </a:extLst>
          </p:cNvPr>
          <p:cNvSpPr txBox="1"/>
          <p:nvPr/>
        </p:nvSpPr>
        <p:spPr>
          <a:xfrm>
            <a:off x="5374017" y="6160652"/>
            <a:ext cx="22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Combo </a:t>
            </a:r>
            <a:r>
              <a:rPr lang="en-US" altLang="ko-KR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</a:t>
            </a:r>
            <a:endParaRPr lang="ko-KR" altLang="en-US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8FD9C6-CC2F-42C2-ABFB-17A841289AAC}"/>
              </a:ext>
            </a:extLst>
          </p:cNvPr>
          <p:cNvGrpSpPr/>
          <p:nvPr/>
        </p:nvGrpSpPr>
        <p:grpSpPr>
          <a:xfrm>
            <a:off x="9714966" y="1341117"/>
            <a:ext cx="4064789" cy="3770263"/>
            <a:chOff x="9714966" y="1341117"/>
            <a:chExt cx="4064789" cy="37702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3CD414-AAEE-42EC-8A79-77552B9571AC}"/>
                </a:ext>
              </a:extLst>
            </p:cNvPr>
            <p:cNvSpPr txBox="1"/>
            <p:nvPr/>
          </p:nvSpPr>
          <p:spPr>
            <a:xfrm>
              <a:off x="9714966" y="1341117"/>
              <a:ext cx="195758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>
                  <a:gradFill>
                    <a:gsLst>
                      <a:gs pos="28500">
                        <a:srgbClr val="FFFF00"/>
                      </a:gs>
                      <a:gs pos="0">
                        <a:srgbClr val="FFFF00"/>
                      </a:gs>
                      <a:gs pos="78500">
                        <a:srgbClr val="FFFF00"/>
                      </a:gs>
                      <a:gs pos="5400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</a:rPr>
                <a:t>A</a:t>
              </a:r>
              <a:endParaRPr lang="ko-KR" altLang="en-US" sz="23900">
                <a:gradFill>
                  <a:gsLst>
                    <a:gs pos="28500">
                      <a:srgbClr val="FFFF00"/>
                    </a:gs>
                    <a:gs pos="0">
                      <a:srgbClr val="FFFF00"/>
                    </a:gs>
                    <a:gs pos="78500">
                      <a:srgbClr val="FFFF00"/>
                    </a:gs>
                    <a:gs pos="54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61D4C4-6CE9-4B0D-851A-7354422A1DBC}"/>
                </a:ext>
              </a:extLst>
            </p:cNvPr>
            <p:cNvSpPr txBox="1"/>
            <p:nvPr/>
          </p:nvSpPr>
          <p:spPr>
            <a:xfrm>
              <a:off x="11574406" y="3801761"/>
              <a:ext cx="2205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CD1197E-DD49-43A1-94C2-414CEAA4ED74}"/>
              </a:ext>
            </a:extLst>
          </p:cNvPr>
          <p:cNvSpPr/>
          <p:nvPr/>
        </p:nvSpPr>
        <p:spPr>
          <a:xfrm>
            <a:off x="297029" y="3563780"/>
            <a:ext cx="4112311" cy="52322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D0DCD69-EC50-4780-912B-4D137FE85455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6F8BE6D-A369-4A47-B026-251BE59306FC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3072873-177B-4313-8532-B17BE44055B8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E5DCB31C-5680-4BDF-9063-6BD53CD50912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04F8978-4FF0-4100-9C66-67D90143CAF9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168A2D4-8896-4C4A-96F8-F427B2B386AE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1C8A701-4D25-4092-81B2-7D4BDEC06C4C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6F23B46-C4B9-4209-9321-3B7490D8CFA5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FF4E26-C054-4ACA-A471-73BC17524362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B3C1579-86B2-4004-9DBE-4093EBACD7B5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7DAFAB3-2D11-4A6B-B9C1-6F0DF2BBE198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CCACE98-B47B-43D3-8214-191FC1DD4DF7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3459245-C3F0-4F49-8A67-A1A7AE5493F2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5E6ACC49-FE59-4D37-936A-F487674C8313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3F79989-FC39-4364-89B8-F378B9354E77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E289AA-B46E-402C-A17B-98101F364066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A5C6767-9DE9-4E2C-B9AC-2CC170AEDC8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F972538-597A-4A82-8136-FA9CEAA8CA5C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EEDA7B3-5A42-4B6E-BF5D-4E3767654927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0517169-9DE0-42DD-8092-6DFC2AA1FA54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0AC2ACC-EB39-4DF7-A0CA-9422AFDA511B}"/>
              </a:ext>
            </a:extLst>
          </p:cNvPr>
          <p:cNvSpPr/>
          <p:nvPr/>
        </p:nvSpPr>
        <p:spPr>
          <a:xfrm>
            <a:off x="14891634" y="1981639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My records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A41B17-6E79-4D75-8578-B8CB3290D943}"/>
              </a:ext>
            </a:extLst>
          </p:cNvPr>
          <p:cNvSpPr/>
          <p:nvPr/>
        </p:nvSpPr>
        <p:spPr>
          <a:xfrm>
            <a:off x="15298312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1E9E2A-EDBD-44CC-86AC-BA0A4F3A6D7A}"/>
              </a:ext>
            </a:extLst>
          </p:cNvPr>
          <p:cNvSpPr/>
          <p:nvPr/>
        </p:nvSpPr>
        <p:spPr>
          <a:xfrm>
            <a:off x="1423155" y="1981639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gradFill>
                  <a:gsLst>
                    <a:gs pos="100000">
                      <a:srgbClr val="84F0D4"/>
                    </a:gs>
                    <a:gs pos="0">
                      <a:srgbClr val="FFFF66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rPr>
              <a:t>Global Ranking</a:t>
            </a:r>
            <a:endParaRPr lang="ko-KR" altLang="en-US" sz="2800">
              <a:gradFill>
                <a:gsLst>
                  <a:gs pos="100000">
                    <a:srgbClr val="84F0D4"/>
                  </a:gs>
                  <a:gs pos="0">
                    <a:srgbClr val="FFFF66"/>
                  </a:gs>
                </a:gsLst>
                <a:lin ang="5400000" scaled="1"/>
              </a:gra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BB8EE81-9940-4561-A405-D59A7DF6D6B8}"/>
              </a:ext>
            </a:extLst>
          </p:cNvPr>
          <p:cNvSpPr/>
          <p:nvPr/>
        </p:nvSpPr>
        <p:spPr>
          <a:xfrm>
            <a:off x="2040627" y="2503479"/>
            <a:ext cx="661724" cy="55418"/>
          </a:xfrm>
          <a:prstGeom prst="rect">
            <a:avLst/>
          </a:prstGeom>
          <a:gradFill>
            <a:gsLst>
              <a:gs pos="100000">
                <a:srgbClr val="BDF7E8"/>
              </a:gs>
              <a:gs pos="0">
                <a:srgbClr val="FFFF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100000">
                    <a:srgbClr val="BDF7E8"/>
                  </a:gs>
                  <a:gs pos="0">
                    <a:srgbClr val="FFFF66"/>
                  </a:gs>
                </a:gsLst>
                <a:lin ang="5400000" scaled="1"/>
              </a:gradFill>
            </a:endParaRPr>
          </a:p>
        </p:txBody>
      </p: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6864729" y="147851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FA8C0D-478D-4B90-954D-965F9A254DA9}"/>
              </a:ext>
            </a:extLst>
          </p:cNvPr>
          <p:cNvGrpSpPr/>
          <p:nvPr/>
        </p:nvGrpSpPr>
        <p:grpSpPr>
          <a:xfrm>
            <a:off x="5252244" y="609600"/>
            <a:ext cx="7739807" cy="864723"/>
            <a:chOff x="5252244" y="609600"/>
            <a:chExt cx="7739807" cy="86472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B6A2A2-CEC8-460C-AE3A-849FCAF20E9D}"/>
                </a:ext>
              </a:extLst>
            </p:cNvPr>
            <p:cNvSpPr/>
            <p:nvPr/>
          </p:nvSpPr>
          <p:spPr>
            <a:xfrm>
              <a:off x="5252244" y="609600"/>
              <a:ext cx="7739807" cy="864723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C59943-6004-4851-BCA7-BF1C4CFBEFEB}"/>
                </a:ext>
              </a:extLst>
            </p:cNvPr>
            <p:cNvSpPr txBox="1"/>
            <p:nvPr/>
          </p:nvSpPr>
          <p:spPr>
            <a:xfrm>
              <a:off x="5319638" y="749574"/>
              <a:ext cx="17171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gradFill>
                    <a:gsLst>
                      <a:gs pos="100000">
                        <a:srgbClr val="BDF7E8"/>
                      </a:gs>
                      <a:gs pos="0">
                        <a:srgbClr val="FFFF66"/>
                      </a:gs>
                    </a:gsLst>
                    <a:lin ang="5400000" scaled="1"/>
                  </a:gradFill>
                  <a:effectLst>
                    <a:glow rad="76200">
                      <a:srgbClr val="84F0D4">
                        <a:alpha val="28000"/>
                      </a:srgbClr>
                    </a:glow>
                  </a:effectLst>
                  <a:latin typeface="Koverwatch" panose="02020603020101020101" pitchFamily="18" charset="-127"/>
                  <a:ea typeface="Koverwatch" panose="02020603020101020101" pitchFamily="18" charset="-127"/>
                </a:rPr>
                <a:t>Game Result</a:t>
              </a:r>
              <a:endParaRPr lang="ko-KR" altLang="en-US" sz="3200">
                <a:gradFill>
                  <a:gsLst>
                    <a:gs pos="100000">
                      <a:srgbClr val="BDF7E8"/>
                    </a:gs>
                    <a:gs pos="0">
                      <a:srgbClr val="FFFF66"/>
                    </a:gs>
                  </a:gsLst>
                  <a:lin ang="5400000" scaled="1"/>
                </a:gradFill>
                <a:effectLst>
                  <a:glow rad="76200">
                    <a:srgbClr val="84F0D4">
                      <a:alpha val="28000"/>
                    </a:srgbClr>
                  </a:glow>
                </a:effectLst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5793615-34AB-43CB-9F5D-9FC8CEAB3B4E}"/>
              </a:ext>
            </a:extLst>
          </p:cNvPr>
          <p:cNvSpPr/>
          <p:nvPr/>
        </p:nvSpPr>
        <p:spPr>
          <a:xfrm>
            <a:off x="8967756" y="4858268"/>
            <a:ext cx="4079188" cy="1679322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8E837D-4803-4AA8-A367-9787BA80FD53}"/>
              </a:ext>
            </a:extLst>
          </p:cNvPr>
          <p:cNvGrpSpPr/>
          <p:nvPr/>
        </p:nvGrpSpPr>
        <p:grpSpPr>
          <a:xfrm>
            <a:off x="9246890" y="5132759"/>
            <a:ext cx="3515570" cy="466892"/>
            <a:chOff x="5331279" y="5147108"/>
            <a:chExt cx="3194321" cy="60710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F16CD58-A45D-4BA9-8899-180FD8348E54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gradFill flip="none" rotWithShape="1">
                <a:gsLst>
                  <a:gs pos="0">
                    <a:srgbClr val="FFFF66"/>
                  </a:gs>
                  <a:gs pos="100000">
                    <a:srgbClr val="84F0D4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1278C44-4C7E-4734-BAC9-7008262EA45C}"/>
                </a:ext>
              </a:extLst>
            </p:cNvPr>
            <p:cNvSpPr/>
            <p:nvPr/>
          </p:nvSpPr>
          <p:spPr>
            <a:xfrm>
              <a:off x="5939225" y="5176924"/>
              <a:ext cx="2166124" cy="520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 to music select</a:t>
              </a:r>
              <a:endPara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528B864-8329-4A59-9AD7-E46E8D0D2B11}"/>
              </a:ext>
            </a:extLst>
          </p:cNvPr>
          <p:cNvGrpSpPr/>
          <p:nvPr/>
        </p:nvGrpSpPr>
        <p:grpSpPr>
          <a:xfrm>
            <a:off x="9246890" y="5865028"/>
            <a:ext cx="3515570" cy="466892"/>
            <a:chOff x="5331279" y="5147108"/>
            <a:chExt cx="3194321" cy="60710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863C662-42AC-4ECF-BAF6-092D0F558C77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EC6DC4-99BE-4B06-958B-8E3FF4724805}"/>
                </a:ext>
              </a:extLst>
            </p:cNvPr>
            <p:cNvSpPr/>
            <p:nvPr/>
          </p:nvSpPr>
          <p:spPr>
            <a:xfrm>
              <a:off x="6620826" y="5176924"/>
              <a:ext cx="802917" cy="520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REtry</a:t>
              </a:r>
              <a:endPara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69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241</Words>
  <Application>Microsoft Office PowerPoint</Application>
  <PresentationFormat>사용자 지정</PresentationFormat>
  <Paragraphs>146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Koverwatch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51</cp:revision>
  <dcterms:created xsi:type="dcterms:W3CDTF">2019-03-17T03:54:51Z</dcterms:created>
  <dcterms:modified xsi:type="dcterms:W3CDTF">2019-06-25T08:47:08Z</dcterms:modified>
</cp:coreProperties>
</file>