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2F669-8A8F-4DD2-A814-5B2AC728C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A9E90-E755-488F-A8F5-7EFE613EC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63998-E1D2-4D50-814B-22F2A17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851DA-B6FA-4620-B064-C8E93DBC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86E20-6028-4770-8FA2-F7B9C904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C211-BA49-48B1-876E-B44661F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A7F65-F250-482C-AC8E-93E50362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CC254-731C-4A9C-8C61-FBB4B55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872FC-41FA-4EC1-9084-1C406006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17C2A-141B-4C19-AD94-64998A0D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574FF-D277-43C3-AD28-B45D2B0BB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0168C-DD7A-4C9E-BB45-7E85E926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A178C-4108-4987-8C28-E01A8CAA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ED2D-9952-4CF8-95D0-4DD42F3D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08066-D65D-4DBD-B1E0-1C56286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9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6908A-3D32-4861-8D14-2D5F55AC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C7314-B877-4883-BA58-427E88D4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1A48E-920B-4E71-9D7C-F035FB15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F128-EC74-468E-AB16-C8C0DEDD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4C2C-4A05-4532-86D7-65DDD72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4DCD-9BF3-4519-8230-A8600135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9C665-B0F1-4D7D-B2F5-788695F8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03939-391E-4A14-9BBE-A7831500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2131C-E1A6-41C2-8C97-A8172CB6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7118E-31AB-42AF-908B-2D78F7C0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85FB6-055C-4FDB-920E-F9FE0F67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43360-4B1E-4215-A7CF-2D411C09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384C8-E3A5-405B-8951-9A8AF416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A13B8-9F62-427B-9DEB-EC3DC8C2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6DE87-E2CB-4CE3-A276-A9157909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47B3A-42E8-4107-8DD6-FBE4FFB2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ADCD-D853-45CF-8BB2-AE6F9F3C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1BCC1-8376-4FB1-A41E-46943878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4D65B-E702-449F-83C9-A74ED9B2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8C4E3-BAD2-4817-BCE9-32AD65FE0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D6ABB-716D-4A83-8715-44E0BA71C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289B8-ACDD-44F1-B842-877A4EC1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D31D5-4F73-4FC5-91E2-B97FFB3A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1515FF-E5D3-4AC8-989A-3459A2B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645D0-02C1-4590-8C4F-B5EFE943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C65F7E-3DEC-43F1-A8C0-A64CFBA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7A8B78-1289-4A7B-9F14-B801A13E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8322B-51CA-4E76-B462-B4FFE6DE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B8C9B-B00F-49B8-AD8C-13AA143E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D1AB0-F4D0-48E8-A863-932747AE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3E551-5B05-49BA-B5F4-DE1BC122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6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56D16-BC19-4F30-BBE8-9FB1C8B2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59A83-FE53-490F-9024-A1B26B6D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16D4B-1EE6-4897-9B68-55AB4350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CF4C7-1753-4AB9-8955-D4455AC1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125A2-BD96-46A2-8CA7-B81FC1A3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326AC-CA6D-4DE1-B4E3-6B07E61D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7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AC8F-94F6-4027-9F8C-DAEAE061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7B9746-C5F0-4A53-926B-88ADA020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06BFB-7F1A-4A67-9A61-04C7068D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0E232-630A-4C53-BFFE-FFCFB218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573F6-5882-4D90-B17C-0EFBEBB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C2EA5-C2B2-4AED-8C8E-17F5D26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907E49-71AD-40B1-87A7-35F827F3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DB720-B754-4301-9C6C-33D7B9E0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8C091-F9C0-48AF-BFFA-8102A71D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CE28-CCD1-4C77-BA2F-2F61AAB4D66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A8B0-971A-437D-983A-3CFBC69F0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FED0E-8358-4447-ABE6-E83154C9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A8E0-C136-4719-A22E-F45B19FF8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455D3DF-0C57-4B4E-A71C-62045C19AE7E}"/>
              </a:ext>
            </a:extLst>
          </p:cNvPr>
          <p:cNvGrpSpPr/>
          <p:nvPr/>
        </p:nvGrpSpPr>
        <p:grpSpPr>
          <a:xfrm>
            <a:off x="1119141" y="2667809"/>
            <a:ext cx="2626066" cy="2436507"/>
            <a:chOff x="1119141" y="2667809"/>
            <a:chExt cx="2626066" cy="24365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0869883-046E-4A96-94B7-943BFFD859B9}"/>
                </a:ext>
              </a:extLst>
            </p:cNvPr>
            <p:cNvSpPr/>
            <p:nvPr/>
          </p:nvSpPr>
          <p:spPr>
            <a:xfrm>
              <a:off x="2270759" y="3709975"/>
              <a:ext cx="209550" cy="2095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막힌 원호 7">
              <a:extLst>
                <a:ext uri="{FF2B5EF4-FFF2-40B4-BE49-F238E27FC236}">
                  <a16:creationId xmlns:a16="http://schemas.microsoft.com/office/drawing/2014/main" id="{2CBFA83B-9ED0-493D-A55D-D79612EEC186}"/>
                </a:ext>
              </a:extLst>
            </p:cNvPr>
            <p:cNvSpPr/>
            <p:nvPr/>
          </p:nvSpPr>
          <p:spPr>
            <a:xfrm rot="7765369">
              <a:off x="1742122" y="3205150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C5443777-6C29-4753-B9BF-4975F8EFFBA0}"/>
                </a:ext>
              </a:extLst>
            </p:cNvPr>
            <p:cNvSpPr/>
            <p:nvPr/>
          </p:nvSpPr>
          <p:spPr>
            <a:xfrm rot="278986">
              <a:off x="1742122" y="3205150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551C1916-D88D-4E01-A4BB-22D5A048030B}"/>
                </a:ext>
              </a:extLst>
            </p:cNvPr>
            <p:cNvSpPr/>
            <p:nvPr/>
          </p:nvSpPr>
          <p:spPr>
            <a:xfrm rot="15063558">
              <a:off x="1742122" y="3205150"/>
              <a:ext cx="1266825" cy="1219200"/>
            </a:xfrm>
            <a:prstGeom prst="blockArc">
              <a:avLst>
                <a:gd name="adj1" fmla="val 16526420"/>
                <a:gd name="adj2" fmla="val 0"/>
                <a:gd name="adj3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gradFill>
                <a:gsLst>
                  <a:gs pos="0">
                    <a:srgbClr val="FF8FFF"/>
                  </a:gs>
                  <a:gs pos="100000">
                    <a:srgbClr val="FF8FFF"/>
                  </a:gs>
                  <a:gs pos="5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12634CC-80D0-41E3-8DF9-3644C6FCD931}"/>
                </a:ext>
              </a:extLst>
            </p:cNvPr>
            <p:cNvSpPr/>
            <p:nvPr/>
          </p:nvSpPr>
          <p:spPr>
            <a:xfrm>
              <a:off x="2270759" y="3290874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548A92C-F93A-4BA3-AA50-AB4A09CE0FDC}"/>
                </a:ext>
              </a:extLst>
            </p:cNvPr>
            <p:cNvSpPr/>
            <p:nvPr/>
          </p:nvSpPr>
          <p:spPr>
            <a:xfrm>
              <a:off x="1918334" y="4005249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1F83EAD-89E8-40D3-BFCF-5BA483428E16}"/>
                </a:ext>
              </a:extLst>
            </p:cNvPr>
            <p:cNvSpPr/>
            <p:nvPr/>
          </p:nvSpPr>
          <p:spPr>
            <a:xfrm>
              <a:off x="2794634" y="3948098"/>
              <a:ext cx="114301" cy="114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막힌 원호 13">
              <a:extLst>
                <a:ext uri="{FF2B5EF4-FFF2-40B4-BE49-F238E27FC236}">
                  <a16:creationId xmlns:a16="http://schemas.microsoft.com/office/drawing/2014/main" id="{F43AB0BE-1A9F-4224-BC51-9CC30502AC29}"/>
                </a:ext>
              </a:extLst>
            </p:cNvPr>
            <p:cNvSpPr/>
            <p:nvPr/>
          </p:nvSpPr>
          <p:spPr>
            <a:xfrm rot="963274">
              <a:off x="2084382" y="2699027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막힌 원호 14">
              <a:extLst>
                <a:ext uri="{FF2B5EF4-FFF2-40B4-BE49-F238E27FC236}">
                  <a16:creationId xmlns:a16="http://schemas.microsoft.com/office/drawing/2014/main" id="{45FB59C4-BE32-4B69-9ACE-A7C78A8161A6}"/>
                </a:ext>
              </a:extLst>
            </p:cNvPr>
            <p:cNvSpPr/>
            <p:nvPr/>
          </p:nvSpPr>
          <p:spPr>
            <a:xfrm rot="8290538">
              <a:off x="1554647" y="3505928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6FA9B202-1D87-4459-9FEE-463614F5DC0B}"/>
                </a:ext>
              </a:extLst>
            </p:cNvPr>
            <p:cNvSpPr/>
            <p:nvPr/>
          </p:nvSpPr>
          <p:spPr>
            <a:xfrm rot="15703012">
              <a:off x="1087922" y="2699028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0FDB2BD2-B9A2-4535-9421-DCE80AC8AC2B}"/>
              </a:ext>
            </a:extLst>
          </p:cNvPr>
          <p:cNvSpPr/>
          <p:nvPr/>
        </p:nvSpPr>
        <p:spPr>
          <a:xfrm>
            <a:off x="6213261" y="3709975"/>
            <a:ext cx="209550" cy="2095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막힌 원호 51">
            <a:extLst>
              <a:ext uri="{FF2B5EF4-FFF2-40B4-BE49-F238E27FC236}">
                <a16:creationId xmlns:a16="http://schemas.microsoft.com/office/drawing/2014/main" id="{546C38BC-A481-4F2B-AD73-73840A808B05}"/>
              </a:ext>
            </a:extLst>
          </p:cNvPr>
          <p:cNvSpPr/>
          <p:nvPr/>
        </p:nvSpPr>
        <p:spPr>
          <a:xfrm rot="7765369">
            <a:off x="5684624" y="3205150"/>
            <a:ext cx="1266825" cy="1219200"/>
          </a:xfrm>
          <a:prstGeom prst="blockArc">
            <a:avLst>
              <a:gd name="adj1" fmla="val 16526420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gradFill>
              <a:gsLst>
                <a:gs pos="0">
                  <a:srgbClr val="FF8FFF"/>
                </a:gs>
                <a:gs pos="100000">
                  <a:srgbClr val="FF8FFF"/>
                </a:gs>
                <a:gs pos="5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막힌 원호 56">
            <a:extLst>
              <a:ext uri="{FF2B5EF4-FFF2-40B4-BE49-F238E27FC236}">
                <a16:creationId xmlns:a16="http://schemas.microsoft.com/office/drawing/2014/main" id="{4701CFF1-3E12-49DE-9F2C-74C896860C4C}"/>
              </a:ext>
            </a:extLst>
          </p:cNvPr>
          <p:cNvSpPr/>
          <p:nvPr/>
        </p:nvSpPr>
        <p:spPr>
          <a:xfrm rot="278986">
            <a:off x="5684624" y="3205150"/>
            <a:ext cx="1266825" cy="1219200"/>
          </a:xfrm>
          <a:prstGeom prst="blockArc">
            <a:avLst>
              <a:gd name="adj1" fmla="val 16526420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gradFill>
              <a:gsLst>
                <a:gs pos="0">
                  <a:srgbClr val="FF8FFF"/>
                </a:gs>
                <a:gs pos="100000">
                  <a:srgbClr val="FF8FFF"/>
                </a:gs>
                <a:gs pos="5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막힌 원호 57">
            <a:extLst>
              <a:ext uri="{FF2B5EF4-FFF2-40B4-BE49-F238E27FC236}">
                <a16:creationId xmlns:a16="http://schemas.microsoft.com/office/drawing/2014/main" id="{C02335C2-9835-4DE6-BC26-719900502A5B}"/>
              </a:ext>
            </a:extLst>
          </p:cNvPr>
          <p:cNvSpPr/>
          <p:nvPr/>
        </p:nvSpPr>
        <p:spPr>
          <a:xfrm rot="15063558">
            <a:off x="5684624" y="3205150"/>
            <a:ext cx="1266825" cy="1219200"/>
          </a:xfrm>
          <a:prstGeom prst="blockArc">
            <a:avLst>
              <a:gd name="adj1" fmla="val 16526420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gradFill>
              <a:gsLst>
                <a:gs pos="0">
                  <a:srgbClr val="FF8FFF"/>
                </a:gs>
                <a:gs pos="100000">
                  <a:srgbClr val="FF8FFF"/>
                </a:gs>
                <a:gs pos="5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9AAC71C-1ACE-480C-85A5-26B543B01F15}"/>
              </a:ext>
            </a:extLst>
          </p:cNvPr>
          <p:cNvSpPr/>
          <p:nvPr/>
        </p:nvSpPr>
        <p:spPr>
          <a:xfrm>
            <a:off x="6213261" y="3290874"/>
            <a:ext cx="114301" cy="11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95AEB36-2DB7-4735-9B84-9C8EEB5E62BB}"/>
              </a:ext>
            </a:extLst>
          </p:cNvPr>
          <p:cNvSpPr/>
          <p:nvPr/>
        </p:nvSpPr>
        <p:spPr>
          <a:xfrm>
            <a:off x="5860836" y="4005249"/>
            <a:ext cx="114301" cy="11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807269-BDF1-48EE-9F34-17CBB9040A88}"/>
              </a:ext>
            </a:extLst>
          </p:cNvPr>
          <p:cNvSpPr/>
          <p:nvPr/>
        </p:nvSpPr>
        <p:spPr>
          <a:xfrm>
            <a:off x="6737136" y="3948098"/>
            <a:ext cx="114301" cy="11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막힌 원호 68">
            <a:extLst>
              <a:ext uri="{FF2B5EF4-FFF2-40B4-BE49-F238E27FC236}">
                <a16:creationId xmlns:a16="http://schemas.microsoft.com/office/drawing/2014/main" id="{124EFB01-DA5D-4626-815B-73A15118BE93}"/>
              </a:ext>
            </a:extLst>
          </p:cNvPr>
          <p:cNvSpPr/>
          <p:nvPr/>
        </p:nvSpPr>
        <p:spPr>
          <a:xfrm rot="963274">
            <a:off x="5588182" y="2922871"/>
            <a:ext cx="1660825" cy="1598388"/>
          </a:xfrm>
          <a:prstGeom prst="blockArc">
            <a:avLst>
              <a:gd name="adj1" fmla="val 16526420"/>
              <a:gd name="adj2" fmla="val 20680019"/>
              <a:gd name="adj3" fmla="val 4739"/>
            </a:avLst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막힌 원호 69">
            <a:extLst>
              <a:ext uri="{FF2B5EF4-FFF2-40B4-BE49-F238E27FC236}">
                <a16:creationId xmlns:a16="http://schemas.microsoft.com/office/drawing/2014/main" id="{90F280AE-1650-4D7D-879C-743726BDBBB3}"/>
              </a:ext>
            </a:extLst>
          </p:cNvPr>
          <p:cNvSpPr/>
          <p:nvPr/>
        </p:nvSpPr>
        <p:spPr>
          <a:xfrm rot="8290538">
            <a:off x="5505057" y="3148904"/>
            <a:ext cx="1660825" cy="1598388"/>
          </a:xfrm>
          <a:prstGeom prst="blockArc">
            <a:avLst>
              <a:gd name="adj1" fmla="val 16526420"/>
              <a:gd name="adj2" fmla="val 20680019"/>
              <a:gd name="adj3" fmla="val 4739"/>
            </a:avLst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막힌 원호 70">
            <a:extLst>
              <a:ext uri="{FF2B5EF4-FFF2-40B4-BE49-F238E27FC236}">
                <a16:creationId xmlns:a16="http://schemas.microsoft.com/office/drawing/2014/main" id="{5D1D866D-5DC7-44D6-8C5A-11595F3A4A78}"/>
              </a:ext>
            </a:extLst>
          </p:cNvPr>
          <p:cNvSpPr/>
          <p:nvPr/>
        </p:nvSpPr>
        <p:spPr>
          <a:xfrm rot="15703012">
            <a:off x="5366264" y="2955090"/>
            <a:ext cx="1660825" cy="1598388"/>
          </a:xfrm>
          <a:prstGeom prst="blockArc">
            <a:avLst>
              <a:gd name="adj1" fmla="val 16526420"/>
              <a:gd name="adj2" fmla="val 20680019"/>
              <a:gd name="adj3" fmla="val 4739"/>
            </a:avLst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F276356-E992-4241-9406-91D61ADA347F}"/>
              </a:ext>
            </a:extLst>
          </p:cNvPr>
          <p:cNvSpPr/>
          <p:nvPr/>
        </p:nvSpPr>
        <p:spPr>
          <a:xfrm>
            <a:off x="10099558" y="3709975"/>
            <a:ext cx="209550" cy="2095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막힌 원호 73">
            <a:extLst>
              <a:ext uri="{FF2B5EF4-FFF2-40B4-BE49-F238E27FC236}">
                <a16:creationId xmlns:a16="http://schemas.microsoft.com/office/drawing/2014/main" id="{3711CAD1-4031-4D61-89C7-E331C39314FF}"/>
              </a:ext>
            </a:extLst>
          </p:cNvPr>
          <p:cNvSpPr/>
          <p:nvPr/>
        </p:nvSpPr>
        <p:spPr>
          <a:xfrm rot="7765369">
            <a:off x="9570921" y="3205150"/>
            <a:ext cx="1266825" cy="1219200"/>
          </a:xfrm>
          <a:prstGeom prst="blockArc">
            <a:avLst>
              <a:gd name="adj1" fmla="val 16526420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gradFill>
              <a:gsLst>
                <a:gs pos="0">
                  <a:srgbClr val="FF8FFF"/>
                </a:gs>
                <a:gs pos="100000">
                  <a:srgbClr val="FF8FFF"/>
                </a:gs>
                <a:gs pos="5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막힌 원호 74">
            <a:extLst>
              <a:ext uri="{FF2B5EF4-FFF2-40B4-BE49-F238E27FC236}">
                <a16:creationId xmlns:a16="http://schemas.microsoft.com/office/drawing/2014/main" id="{95B3398F-3F07-476A-AC70-7C7CE67D3D44}"/>
              </a:ext>
            </a:extLst>
          </p:cNvPr>
          <p:cNvSpPr/>
          <p:nvPr/>
        </p:nvSpPr>
        <p:spPr>
          <a:xfrm rot="278986">
            <a:off x="9570921" y="3205150"/>
            <a:ext cx="1266825" cy="1219200"/>
          </a:xfrm>
          <a:prstGeom prst="blockArc">
            <a:avLst>
              <a:gd name="adj1" fmla="val 16526420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gradFill>
              <a:gsLst>
                <a:gs pos="0">
                  <a:srgbClr val="FF8FFF"/>
                </a:gs>
                <a:gs pos="100000">
                  <a:srgbClr val="FF8FFF"/>
                </a:gs>
                <a:gs pos="5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막힌 원호 75">
            <a:extLst>
              <a:ext uri="{FF2B5EF4-FFF2-40B4-BE49-F238E27FC236}">
                <a16:creationId xmlns:a16="http://schemas.microsoft.com/office/drawing/2014/main" id="{C585A59D-178D-4484-A1C5-4332C54E40DD}"/>
              </a:ext>
            </a:extLst>
          </p:cNvPr>
          <p:cNvSpPr/>
          <p:nvPr/>
        </p:nvSpPr>
        <p:spPr>
          <a:xfrm rot="15063558">
            <a:off x="9570921" y="3205150"/>
            <a:ext cx="1266825" cy="1219200"/>
          </a:xfrm>
          <a:prstGeom prst="blockArc">
            <a:avLst>
              <a:gd name="adj1" fmla="val 16526420"/>
              <a:gd name="adj2" fmla="val 0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gradFill>
              <a:gsLst>
                <a:gs pos="0">
                  <a:srgbClr val="FF8FFF"/>
                </a:gs>
                <a:gs pos="100000">
                  <a:srgbClr val="FF8FFF"/>
                </a:gs>
                <a:gs pos="5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8DFEEEF-3160-43A2-BA59-BB082CD4BCBF}"/>
              </a:ext>
            </a:extLst>
          </p:cNvPr>
          <p:cNvSpPr/>
          <p:nvPr/>
        </p:nvSpPr>
        <p:spPr>
          <a:xfrm>
            <a:off x="10099558" y="3290874"/>
            <a:ext cx="114301" cy="11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55CABB-DB5B-4EFC-A9A5-2EA4712E71A2}"/>
              </a:ext>
            </a:extLst>
          </p:cNvPr>
          <p:cNvSpPr/>
          <p:nvPr/>
        </p:nvSpPr>
        <p:spPr>
          <a:xfrm>
            <a:off x="9747133" y="4005249"/>
            <a:ext cx="114301" cy="11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961E583-7AD2-42D3-B391-03651C24413F}"/>
              </a:ext>
            </a:extLst>
          </p:cNvPr>
          <p:cNvSpPr/>
          <p:nvPr/>
        </p:nvSpPr>
        <p:spPr>
          <a:xfrm>
            <a:off x="10623433" y="3948098"/>
            <a:ext cx="114301" cy="114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막힌 원호 79">
            <a:extLst>
              <a:ext uri="{FF2B5EF4-FFF2-40B4-BE49-F238E27FC236}">
                <a16:creationId xmlns:a16="http://schemas.microsoft.com/office/drawing/2014/main" id="{62E9936F-1804-496C-8909-BB740DB9EB35}"/>
              </a:ext>
            </a:extLst>
          </p:cNvPr>
          <p:cNvSpPr/>
          <p:nvPr/>
        </p:nvSpPr>
        <p:spPr>
          <a:xfrm rot="963274">
            <a:off x="9278807" y="3062417"/>
            <a:ext cx="1660825" cy="1598388"/>
          </a:xfrm>
          <a:prstGeom prst="blockArc">
            <a:avLst>
              <a:gd name="adj1" fmla="val 16526420"/>
              <a:gd name="adj2" fmla="val 20680019"/>
              <a:gd name="adj3" fmla="val 4739"/>
            </a:avLst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막힌 원호 80">
            <a:extLst>
              <a:ext uri="{FF2B5EF4-FFF2-40B4-BE49-F238E27FC236}">
                <a16:creationId xmlns:a16="http://schemas.microsoft.com/office/drawing/2014/main" id="{E760CBF1-E0A3-469C-A2D0-581B192EE422}"/>
              </a:ext>
            </a:extLst>
          </p:cNvPr>
          <p:cNvSpPr/>
          <p:nvPr/>
        </p:nvSpPr>
        <p:spPr>
          <a:xfrm rot="8290538">
            <a:off x="9373921" y="2910781"/>
            <a:ext cx="1660825" cy="1598388"/>
          </a:xfrm>
          <a:prstGeom prst="blockArc">
            <a:avLst>
              <a:gd name="adj1" fmla="val 16526420"/>
              <a:gd name="adj2" fmla="val 20680019"/>
              <a:gd name="adj3" fmla="val 4739"/>
            </a:avLst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막힌 원호 81">
            <a:extLst>
              <a:ext uri="{FF2B5EF4-FFF2-40B4-BE49-F238E27FC236}">
                <a16:creationId xmlns:a16="http://schemas.microsoft.com/office/drawing/2014/main" id="{7016C278-8B07-4E15-AC7F-52244774F6A9}"/>
              </a:ext>
            </a:extLst>
          </p:cNvPr>
          <p:cNvSpPr/>
          <p:nvPr/>
        </p:nvSpPr>
        <p:spPr>
          <a:xfrm rot="15703012">
            <a:off x="9443251" y="3076022"/>
            <a:ext cx="1660825" cy="1598388"/>
          </a:xfrm>
          <a:prstGeom prst="blockArc">
            <a:avLst>
              <a:gd name="adj1" fmla="val 16526420"/>
              <a:gd name="adj2" fmla="val 20680019"/>
              <a:gd name="adj3" fmla="val 4739"/>
            </a:avLst>
          </a:prstGeom>
          <a:gradFill>
            <a:gsLst>
              <a:gs pos="0">
                <a:srgbClr val="FF66FF"/>
              </a:gs>
              <a:gs pos="54000">
                <a:schemeClr val="bg1"/>
              </a:gs>
              <a:gs pos="100000">
                <a:srgbClr val="FF66FF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5EB81-FA5D-4E9D-BCB7-E4CDDF834434}"/>
              </a:ext>
            </a:extLst>
          </p:cNvPr>
          <p:cNvSpPr txBox="1"/>
          <p:nvPr/>
        </p:nvSpPr>
        <p:spPr>
          <a:xfrm>
            <a:off x="1999469" y="15840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CDB702-E41B-43E0-A2A2-807777A1B653}"/>
              </a:ext>
            </a:extLst>
          </p:cNvPr>
          <p:cNvSpPr txBox="1"/>
          <p:nvPr/>
        </p:nvSpPr>
        <p:spPr>
          <a:xfrm>
            <a:off x="4886394" y="1584088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날개가 점점 줄어들고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32C1B8-7D63-4722-806E-8282762A7E6B}"/>
              </a:ext>
            </a:extLst>
          </p:cNvPr>
          <p:cNvSpPr txBox="1"/>
          <p:nvPr/>
        </p:nvSpPr>
        <p:spPr>
          <a:xfrm>
            <a:off x="8689334" y="1580065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날개가 코어에 닿을 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찌르기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95239A69-593B-4447-8905-2BC48F6513D6}"/>
              </a:ext>
            </a:extLst>
          </p:cNvPr>
          <p:cNvSpPr/>
          <p:nvPr/>
        </p:nvSpPr>
        <p:spPr>
          <a:xfrm>
            <a:off x="6145300" y="5003399"/>
            <a:ext cx="364524" cy="270512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위쪽 84">
            <a:extLst>
              <a:ext uri="{FF2B5EF4-FFF2-40B4-BE49-F238E27FC236}">
                <a16:creationId xmlns:a16="http://schemas.microsoft.com/office/drawing/2014/main" id="{39AB262D-FE9A-48A1-A017-59BABAD0CD82}"/>
              </a:ext>
            </a:extLst>
          </p:cNvPr>
          <p:cNvSpPr/>
          <p:nvPr/>
        </p:nvSpPr>
        <p:spPr>
          <a:xfrm rot="14598384">
            <a:off x="7242004" y="2816533"/>
            <a:ext cx="364524" cy="429893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283B2DA3-E0B5-4538-AD01-85A5F35ED80E}"/>
              </a:ext>
            </a:extLst>
          </p:cNvPr>
          <p:cNvSpPr/>
          <p:nvPr/>
        </p:nvSpPr>
        <p:spPr>
          <a:xfrm rot="7001616" flipH="1">
            <a:off x="5012971" y="2816533"/>
            <a:ext cx="364524" cy="429893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B80C6D-4CA1-4EC1-8F41-406E7BADDD66}"/>
              </a:ext>
            </a:extLst>
          </p:cNvPr>
          <p:cNvSpPr txBox="1"/>
          <p:nvPr/>
        </p:nvSpPr>
        <p:spPr>
          <a:xfrm>
            <a:off x="608800" y="42984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찌르기 노트</a:t>
            </a:r>
          </a:p>
        </p:txBody>
      </p:sp>
    </p:spTree>
    <p:extLst>
      <p:ext uri="{BB962C8B-B14F-4D97-AF65-F5344CB8AC3E}">
        <p14:creationId xmlns:p14="http://schemas.microsoft.com/office/powerpoint/2010/main" val="323786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80E8F3-77B1-4A6F-8438-D3C39803F4D4}"/>
              </a:ext>
            </a:extLst>
          </p:cNvPr>
          <p:cNvGrpSpPr/>
          <p:nvPr/>
        </p:nvGrpSpPr>
        <p:grpSpPr>
          <a:xfrm>
            <a:off x="1125872" y="1636118"/>
            <a:ext cx="9940256" cy="3585763"/>
            <a:chOff x="583852" y="981152"/>
            <a:chExt cx="9940256" cy="35857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643E4F4-457C-4088-98D1-67FE2FCACDD9}"/>
                </a:ext>
              </a:extLst>
            </p:cNvPr>
            <p:cNvGrpSpPr/>
            <p:nvPr/>
          </p:nvGrpSpPr>
          <p:grpSpPr>
            <a:xfrm rot="5400000">
              <a:off x="822052" y="2306059"/>
              <a:ext cx="2053315" cy="2091132"/>
              <a:chOff x="5078848" y="2409955"/>
              <a:chExt cx="2053315" cy="209113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B40E2ED-A6E5-4570-BB41-BF52CED65F95}"/>
                  </a:ext>
                </a:extLst>
              </p:cNvPr>
              <p:cNvSpPr/>
              <p:nvPr/>
            </p:nvSpPr>
            <p:spPr>
              <a:xfrm>
                <a:off x="5981698" y="3324224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막힌 원호 23">
                <a:extLst>
                  <a:ext uri="{FF2B5EF4-FFF2-40B4-BE49-F238E27FC236}">
                    <a16:creationId xmlns:a16="http://schemas.microsoft.com/office/drawing/2014/main" id="{BCBAD353-34C7-4ECB-B2E3-800B5BDDFB71}"/>
                  </a:ext>
                </a:extLst>
              </p:cNvPr>
              <p:cNvSpPr/>
              <p:nvPr/>
            </p:nvSpPr>
            <p:spPr>
              <a:xfrm rot="963274">
                <a:off x="5471338" y="2423763"/>
                <a:ext cx="1660825" cy="1598388"/>
              </a:xfrm>
              <a:prstGeom prst="blockArc">
                <a:avLst>
                  <a:gd name="adj1" fmla="val 16526420"/>
                  <a:gd name="adj2" fmla="val 20680019"/>
                  <a:gd name="adj3" fmla="val 4739"/>
                </a:avLst>
              </a:prstGeom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  <a:ln w="28575">
                <a:gradFill>
                  <a:gsLst>
                    <a:gs pos="0">
                      <a:srgbClr val="FF8FFF"/>
                    </a:gs>
                    <a:gs pos="53000">
                      <a:schemeClr val="bg1"/>
                    </a:gs>
                    <a:gs pos="100000">
                      <a:srgbClr val="FF8F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막힌 원호 24">
                <a:extLst>
                  <a:ext uri="{FF2B5EF4-FFF2-40B4-BE49-F238E27FC236}">
                    <a16:creationId xmlns:a16="http://schemas.microsoft.com/office/drawing/2014/main" id="{1B164BF7-FC6D-4D29-9CD4-3BC48F143CA3}"/>
                  </a:ext>
                </a:extLst>
              </p:cNvPr>
              <p:cNvSpPr/>
              <p:nvPr/>
            </p:nvSpPr>
            <p:spPr>
              <a:xfrm rot="8290538">
                <a:off x="5265586" y="2902699"/>
                <a:ext cx="1660825" cy="1598388"/>
              </a:xfrm>
              <a:prstGeom prst="blockArc">
                <a:avLst>
                  <a:gd name="adj1" fmla="val 16526420"/>
                  <a:gd name="adj2" fmla="val 20680019"/>
                  <a:gd name="adj3" fmla="val 4739"/>
                </a:avLst>
              </a:prstGeom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  <a:ln w="28575">
                <a:gradFill>
                  <a:gsLst>
                    <a:gs pos="0">
                      <a:srgbClr val="FF8FFF"/>
                    </a:gs>
                    <a:gs pos="53000">
                      <a:schemeClr val="bg1"/>
                    </a:gs>
                    <a:gs pos="100000">
                      <a:srgbClr val="FF8F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막힌 원호 25">
                <a:extLst>
                  <a:ext uri="{FF2B5EF4-FFF2-40B4-BE49-F238E27FC236}">
                    <a16:creationId xmlns:a16="http://schemas.microsoft.com/office/drawing/2014/main" id="{D3EA78AB-FD09-47C5-9798-1553907C5BA0}"/>
                  </a:ext>
                </a:extLst>
              </p:cNvPr>
              <p:cNvSpPr/>
              <p:nvPr/>
            </p:nvSpPr>
            <p:spPr>
              <a:xfrm rot="15703012">
                <a:off x="5047629" y="2445684"/>
                <a:ext cx="1660825" cy="1598388"/>
              </a:xfrm>
              <a:prstGeom prst="blockArc">
                <a:avLst>
                  <a:gd name="adj1" fmla="val 16526420"/>
                  <a:gd name="adj2" fmla="val 20680019"/>
                  <a:gd name="adj3" fmla="val 4739"/>
                </a:avLst>
              </a:prstGeom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  <a:ln w="28575">
                <a:gradFill>
                  <a:gsLst>
                    <a:gs pos="0">
                      <a:srgbClr val="FF8FFF"/>
                    </a:gs>
                    <a:gs pos="53000">
                      <a:schemeClr val="bg1"/>
                    </a:gs>
                    <a:gs pos="100000">
                      <a:srgbClr val="FF8F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EF1AD25-D359-4161-8854-6BCDE148495C}"/>
                  </a:ext>
                </a:extLst>
              </p:cNvPr>
              <p:cNvSpPr/>
              <p:nvPr/>
            </p:nvSpPr>
            <p:spPr>
              <a:xfrm>
                <a:off x="5088610" y="2409955"/>
                <a:ext cx="2038090" cy="2038090"/>
              </a:xfrm>
              <a:prstGeom prst="ellipse">
                <a:avLst/>
              </a:prstGeom>
              <a:noFill/>
              <a:ln>
                <a:solidFill>
                  <a:srgbClr val="FF8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EC950DC-8806-4006-9DE1-AB8295981F96}"/>
                  </a:ext>
                </a:extLst>
              </p:cNvPr>
              <p:cNvSpPr/>
              <p:nvPr/>
            </p:nvSpPr>
            <p:spPr>
              <a:xfrm>
                <a:off x="5781673" y="3114674"/>
                <a:ext cx="628650" cy="628650"/>
              </a:xfrm>
              <a:prstGeom prst="ellipse">
                <a:avLst/>
              </a:prstGeom>
              <a:noFill/>
              <a:ln w="28575">
                <a:solidFill>
                  <a:srgbClr val="FF8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5941662-EF2F-48F1-A2AF-B9E344057E50}"/>
                </a:ext>
              </a:extLst>
            </p:cNvPr>
            <p:cNvSpPr/>
            <p:nvPr/>
          </p:nvSpPr>
          <p:spPr>
            <a:xfrm rot="5400000">
              <a:off x="3225467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2F6E68-AF7A-4099-9CD8-CBC8D8597BAC}"/>
                </a:ext>
              </a:extLst>
            </p:cNvPr>
            <p:cNvSpPr/>
            <p:nvPr/>
          </p:nvSpPr>
          <p:spPr>
            <a:xfrm rot="5400000">
              <a:off x="3139742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1C7683-A6E6-45F5-BA25-E111A3D60DFD}"/>
                </a:ext>
              </a:extLst>
            </p:cNvPr>
            <p:cNvSpPr/>
            <p:nvPr/>
          </p:nvSpPr>
          <p:spPr>
            <a:xfrm rot="5400000">
              <a:off x="3666659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C024F3A-F6B1-4C25-BD72-A823DE2C17C3}"/>
                </a:ext>
              </a:extLst>
            </p:cNvPr>
            <p:cNvSpPr/>
            <p:nvPr/>
          </p:nvSpPr>
          <p:spPr>
            <a:xfrm rot="5400000">
              <a:off x="3580934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13337B3-C69E-4503-8B59-FB641E61AB82}"/>
                </a:ext>
              </a:extLst>
            </p:cNvPr>
            <p:cNvSpPr/>
            <p:nvPr/>
          </p:nvSpPr>
          <p:spPr>
            <a:xfrm rot="5400000">
              <a:off x="4107852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7D49237-FB25-4739-9F45-2E790BC54379}"/>
                </a:ext>
              </a:extLst>
            </p:cNvPr>
            <p:cNvSpPr/>
            <p:nvPr/>
          </p:nvSpPr>
          <p:spPr>
            <a:xfrm rot="5400000">
              <a:off x="4022127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962D582-F44D-481B-8651-B8088C7B9CD1}"/>
                </a:ext>
              </a:extLst>
            </p:cNvPr>
            <p:cNvSpPr/>
            <p:nvPr/>
          </p:nvSpPr>
          <p:spPr>
            <a:xfrm rot="5400000">
              <a:off x="4549044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266F8E9-A029-457F-A5B4-46405325AF6E}"/>
                </a:ext>
              </a:extLst>
            </p:cNvPr>
            <p:cNvSpPr/>
            <p:nvPr/>
          </p:nvSpPr>
          <p:spPr>
            <a:xfrm rot="5400000">
              <a:off x="4463319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0936B83-FC7D-4CF6-B6BC-FF4C08C951BC}"/>
                </a:ext>
              </a:extLst>
            </p:cNvPr>
            <p:cNvSpPr/>
            <p:nvPr/>
          </p:nvSpPr>
          <p:spPr>
            <a:xfrm rot="5400000">
              <a:off x="4989162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926830A-F843-4B34-975E-B8437DAD3776}"/>
                </a:ext>
              </a:extLst>
            </p:cNvPr>
            <p:cNvSpPr/>
            <p:nvPr/>
          </p:nvSpPr>
          <p:spPr>
            <a:xfrm rot="5400000">
              <a:off x="4903437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AA2193F-1DC8-4EEE-AA1A-AA9EBA4FDDED}"/>
                </a:ext>
              </a:extLst>
            </p:cNvPr>
            <p:cNvSpPr/>
            <p:nvPr/>
          </p:nvSpPr>
          <p:spPr>
            <a:xfrm rot="5400000">
              <a:off x="5430354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0E9B66-2D97-4A76-9D48-AE8D0909FBBD}"/>
                </a:ext>
              </a:extLst>
            </p:cNvPr>
            <p:cNvSpPr/>
            <p:nvPr/>
          </p:nvSpPr>
          <p:spPr>
            <a:xfrm rot="5400000">
              <a:off x="5344629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95E7281-38E9-421C-BD12-91B2A8272770}"/>
                </a:ext>
              </a:extLst>
            </p:cNvPr>
            <p:cNvSpPr/>
            <p:nvPr/>
          </p:nvSpPr>
          <p:spPr>
            <a:xfrm rot="5400000">
              <a:off x="5871547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9C3F636-1BF2-494E-983A-6AD41EA8D4C6}"/>
                </a:ext>
              </a:extLst>
            </p:cNvPr>
            <p:cNvSpPr/>
            <p:nvPr/>
          </p:nvSpPr>
          <p:spPr>
            <a:xfrm rot="5400000">
              <a:off x="5785822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265EAAA-E6F8-419C-AAEB-220AE928FEB4}"/>
                </a:ext>
              </a:extLst>
            </p:cNvPr>
            <p:cNvSpPr/>
            <p:nvPr/>
          </p:nvSpPr>
          <p:spPr>
            <a:xfrm rot="5400000">
              <a:off x="6312739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E0B050C-3454-44C7-97C8-65B85B9266C7}"/>
                </a:ext>
              </a:extLst>
            </p:cNvPr>
            <p:cNvSpPr/>
            <p:nvPr/>
          </p:nvSpPr>
          <p:spPr>
            <a:xfrm rot="5400000">
              <a:off x="6227014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5367F48-D6E7-4D67-9644-BCCEE96823C5}"/>
                </a:ext>
              </a:extLst>
            </p:cNvPr>
            <p:cNvSpPr/>
            <p:nvPr/>
          </p:nvSpPr>
          <p:spPr>
            <a:xfrm rot="5400000">
              <a:off x="6753931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1A55A83-1126-4CDC-983F-55E416E09201}"/>
                </a:ext>
              </a:extLst>
            </p:cNvPr>
            <p:cNvSpPr/>
            <p:nvPr/>
          </p:nvSpPr>
          <p:spPr>
            <a:xfrm rot="5400000">
              <a:off x="6668206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1C4A6E9-EF57-4DCF-BF38-F8DB53517A52}"/>
                </a:ext>
              </a:extLst>
            </p:cNvPr>
            <p:cNvSpPr/>
            <p:nvPr/>
          </p:nvSpPr>
          <p:spPr>
            <a:xfrm rot="5400000">
              <a:off x="7195123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3524FE-4B61-4A62-B2E2-EF424E028446}"/>
                </a:ext>
              </a:extLst>
            </p:cNvPr>
            <p:cNvSpPr/>
            <p:nvPr/>
          </p:nvSpPr>
          <p:spPr>
            <a:xfrm rot="5400000">
              <a:off x="7109398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CFBA8FB-6E56-444B-AA07-32F798D94152}"/>
                </a:ext>
              </a:extLst>
            </p:cNvPr>
            <p:cNvSpPr/>
            <p:nvPr/>
          </p:nvSpPr>
          <p:spPr>
            <a:xfrm rot="5400000">
              <a:off x="7636316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D1B631F-2065-4AED-9A1C-5F758B6FF38A}"/>
                </a:ext>
              </a:extLst>
            </p:cNvPr>
            <p:cNvSpPr/>
            <p:nvPr/>
          </p:nvSpPr>
          <p:spPr>
            <a:xfrm rot="5400000">
              <a:off x="7550591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D94B6EF-23F6-4E74-9B20-46DF2D68CC15}"/>
                </a:ext>
              </a:extLst>
            </p:cNvPr>
            <p:cNvSpPr/>
            <p:nvPr/>
          </p:nvSpPr>
          <p:spPr>
            <a:xfrm rot="5400000">
              <a:off x="8077508" y="3206136"/>
              <a:ext cx="85726" cy="8572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B5112CA-8F6B-4440-8E94-19EF7BC5DBAC}"/>
                </a:ext>
              </a:extLst>
            </p:cNvPr>
            <p:cNvSpPr/>
            <p:nvPr/>
          </p:nvSpPr>
          <p:spPr>
            <a:xfrm rot="5400000">
              <a:off x="7991783" y="3124307"/>
              <a:ext cx="257177" cy="257177"/>
            </a:xfrm>
            <a:prstGeom prst="ellipse">
              <a:avLst/>
            </a:prstGeom>
            <a:noFill/>
            <a:ln w="28575"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6531CE9-315A-4DF9-AF5D-54CC7846E221}"/>
                </a:ext>
              </a:extLst>
            </p:cNvPr>
            <p:cNvGrpSpPr/>
            <p:nvPr/>
          </p:nvGrpSpPr>
          <p:grpSpPr>
            <a:xfrm rot="5400000">
              <a:off x="8451884" y="2306060"/>
              <a:ext cx="2053315" cy="2091132"/>
              <a:chOff x="5078848" y="2409955"/>
              <a:chExt cx="2053315" cy="2091132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BC95EF1-B56C-4D5B-AFDD-9F844D34496C}"/>
                  </a:ext>
                </a:extLst>
              </p:cNvPr>
              <p:cNvSpPr/>
              <p:nvPr/>
            </p:nvSpPr>
            <p:spPr>
              <a:xfrm>
                <a:off x="5981698" y="3324224"/>
                <a:ext cx="209550" cy="20955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막힌 원호 84">
                <a:extLst>
                  <a:ext uri="{FF2B5EF4-FFF2-40B4-BE49-F238E27FC236}">
                    <a16:creationId xmlns:a16="http://schemas.microsoft.com/office/drawing/2014/main" id="{CE1B863D-D4E2-4BD3-8820-A77FA9DE10C7}"/>
                  </a:ext>
                </a:extLst>
              </p:cNvPr>
              <p:cNvSpPr/>
              <p:nvPr/>
            </p:nvSpPr>
            <p:spPr>
              <a:xfrm rot="963274">
                <a:off x="5471338" y="2423763"/>
                <a:ext cx="1660825" cy="1598388"/>
              </a:xfrm>
              <a:prstGeom prst="blockArc">
                <a:avLst>
                  <a:gd name="adj1" fmla="val 16526420"/>
                  <a:gd name="adj2" fmla="val 20680019"/>
                  <a:gd name="adj3" fmla="val 4739"/>
                </a:avLst>
              </a:prstGeom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  <a:ln w="28575">
                <a:gradFill>
                  <a:gsLst>
                    <a:gs pos="0">
                      <a:srgbClr val="FF8FFF"/>
                    </a:gs>
                    <a:gs pos="53000">
                      <a:schemeClr val="bg1"/>
                    </a:gs>
                    <a:gs pos="100000">
                      <a:srgbClr val="FF8F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막힌 원호 85">
                <a:extLst>
                  <a:ext uri="{FF2B5EF4-FFF2-40B4-BE49-F238E27FC236}">
                    <a16:creationId xmlns:a16="http://schemas.microsoft.com/office/drawing/2014/main" id="{0334E0AA-FB87-451C-A2E5-0E62B9E5F7B0}"/>
                  </a:ext>
                </a:extLst>
              </p:cNvPr>
              <p:cNvSpPr/>
              <p:nvPr/>
            </p:nvSpPr>
            <p:spPr>
              <a:xfrm rot="8290538">
                <a:off x="5265586" y="2902699"/>
                <a:ext cx="1660825" cy="1598388"/>
              </a:xfrm>
              <a:prstGeom prst="blockArc">
                <a:avLst>
                  <a:gd name="adj1" fmla="val 16526420"/>
                  <a:gd name="adj2" fmla="val 20680019"/>
                  <a:gd name="adj3" fmla="val 4739"/>
                </a:avLst>
              </a:prstGeom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  <a:ln w="28575">
                <a:gradFill>
                  <a:gsLst>
                    <a:gs pos="0">
                      <a:srgbClr val="FF8FFF"/>
                    </a:gs>
                    <a:gs pos="53000">
                      <a:schemeClr val="bg1"/>
                    </a:gs>
                    <a:gs pos="100000">
                      <a:srgbClr val="FF8F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막힌 원호 86">
                <a:extLst>
                  <a:ext uri="{FF2B5EF4-FFF2-40B4-BE49-F238E27FC236}">
                    <a16:creationId xmlns:a16="http://schemas.microsoft.com/office/drawing/2014/main" id="{F70FD40D-FB0E-45FD-9DC5-DBF4A4BE2A82}"/>
                  </a:ext>
                </a:extLst>
              </p:cNvPr>
              <p:cNvSpPr/>
              <p:nvPr/>
            </p:nvSpPr>
            <p:spPr>
              <a:xfrm rot="15703012">
                <a:off x="5047629" y="2445684"/>
                <a:ext cx="1660825" cy="1598388"/>
              </a:xfrm>
              <a:prstGeom prst="blockArc">
                <a:avLst>
                  <a:gd name="adj1" fmla="val 16526420"/>
                  <a:gd name="adj2" fmla="val 20680019"/>
                  <a:gd name="adj3" fmla="val 4739"/>
                </a:avLst>
              </a:prstGeom>
              <a:gradFill>
                <a:gsLst>
                  <a:gs pos="0">
                    <a:srgbClr val="FF8FFF"/>
                  </a:gs>
                  <a:gs pos="53000">
                    <a:schemeClr val="bg1"/>
                  </a:gs>
                  <a:gs pos="100000">
                    <a:srgbClr val="FF8FFF"/>
                  </a:gs>
                </a:gsLst>
                <a:lin ang="5400000" scaled="1"/>
              </a:gradFill>
              <a:ln w="28575">
                <a:gradFill>
                  <a:gsLst>
                    <a:gs pos="0">
                      <a:srgbClr val="FF8FFF"/>
                    </a:gs>
                    <a:gs pos="53000">
                      <a:schemeClr val="bg1"/>
                    </a:gs>
                    <a:gs pos="100000">
                      <a:srgbClr val="FF8F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B1F4AB0-6A0D-406D-9B8F-65D7851AE54B}"/>
                  </a:ext>
                </a:extLst>
              </p:cNvPr>
              <p:cNvSpPr/>
              <p:nvPr/>
            </p:nvSpPr>
            <p:spPr>
              <a:xfrm>
                <a:off x="5088610" y="2409955"/>
                <a:ext cx="2038090" cy="2038090"/>
              </a:xfrm>
              <a:prstGeom prst="ellipse">
                <a:avLst/>
              </a:prstGeom>
              <a:noFill/>
              <a:ln>
                <a:solidFill>
                  <a:srgbClr val="FF8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8B41F386-01C7-443E-B67A-9D8F92E3EA5B}"/>
                  </a:ext>
                </a:extLst>
              </p:cNvPr>
              <p:cNvSpPr/>
              <p:nvPr/>
            </p:nvSpPr>
            <p:spPr>
              <a:xfrm>
                <a:off x="5781673" y="3114674"/>
                <a:ext cx="628650" cy="628650"/>
              </a:xfrm>
              <a:prstGeom prst="ellipse">
                <a:avLst/>
              </a:prstGeom>
              <a:noFill/>
              <a:ln w="28575">
                <a:solidFill>
                  <a:srgbClr val="FF8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5E4D343-23EC-4723-BCAA-E584CA69A8DA}"/>
                </a:ext>
              </a:extLst>
            </p:cNvPr>
            <p:cNvSpPr txBox="1"/>
            <p:nvPr/>
          </p:nvSpPr>
          <p:spPr>
            <a:xfrm>
              <a:off x="583852" y="981152"/>
              <a:ext cx="2582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노트의 영역 안에서</a:t>
              </a:r>
              <a:endPara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팔을 돌리기</a:t>
              </a:r>
              <a:r>
                <a:rPr lang="en-US" altLang="ko-KR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  <a:endPara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421247-D715-497C-BA58-482DD6D1DC49}"/>
                </a:ext>
              </a:extLst>
            </p:cNvPr>
            <p:cNvSpPr txBox="1"/>
            <p:nvPr/>
          </p:nvSpPr>
          <p:spPr>
            <a:xfrm>
              <a:off x="3804938" y="3735918"/>
              <a:ext cx="39517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경로가 있을 경우</a:t>
              </a:r>
              <a:r>
                <a:rPr lang="en-US" altLang="ko-KR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</a:p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팔을 돌리며 경로를 따라 이동</a:t>
              </a:r>
              <a:r>
                <a:rPr lang="en-US" altLang="ko-KR" sz="24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  <a:endPara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3AFB8AD-902F-4779-A7DC-BA03E27A8F59}"/>
              </a:ext>
            </a:extLst>
          </p:cNvPr>
          <p:cNvSpPr txBox="1"/>
          <p:nvPr/>
        </p:nvSpPr>
        <p:spPr>
          <a:xfrm>
            <a:off x="608800" y="429842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스핀 노트</a:t>
            </a:r>
          </a:p>
        </p:txBody>
      </p:sp>
    </p:spTree>
    <p:extLst>
      <p:ext uri="{BB962C8B-B14F-4D97-AF65-F5344CB8AC3E}">
        <p14:creationId xmlns:p14="http://schemas.microsoft.com/office/powerpoint/2010/main" val="26500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DC68750E-4B71-4729-AAEB-A43A01A83F52}"/>
              </a:ext>
            </a:extLst>
          </p:cNvPr>
          <p:cNvSpPr txBox="1"/>
          <p:nvPr/>
        </p:nvSpPr>
        <p:spPr>
          <a:xfrm>
            <a:off x="608800" y="42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롱노트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휘두르기 노트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413CAE-AFEC-4CCD-85F7-8A67CAD770F4}"/>
              </a:ext>
            </a:extLst>
          </p:cNvPr>
          <p:cNvGrpSpPr/>
          <p:nvPr/>
        </p:nvGrpSpPr>
        <p:grpSpPr>
          <a:xfrm rot="5400000">
            <a:off x="3549726" y="2669222"/>
            <a:ext cx="177620" cy="1789475"/>
            <a:chOff x="10207877" y="732177"/>
            <a:chExt cx="177620" cy="17894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D6DBA49-3A7B-49DD-96B3-0CA46AB14E09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C9EC83C-AA12-4708-8651-90B53634BC06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3E4CFC-7453-4A69-80A0-E7DD47409B8F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8946B5-43EE-4F07-A2D4-75E22E559BE1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9289AC6-08FD-4D6F-A024-6880C1113758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59E54-05D6-4F5F-88F8-BB6D6B554E81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BF4AA33-B01B-41EC-B0F6-7CF0887637B8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D95BF73-7C01-456F-B81B-CBD468B28D7E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2EF713-818E-4286-898D-E067BF2FDF89}"/>
              </a:ext>
            </a:extLst>
          </p:cNvPr>
          <p:cNvGrpSpPr/>
          <p:nvPr/>
        </p:nvGrpSpPr>
        <p:grpSpPr>
          <a:xfrm rot="5400000">
            <a:off x="1278877" y="2992191"/>
            <a:ext cx="1118779" cy="1097183"/>
            <a:chOff x="9399549" y="2596468"/>
            <a:chExt cx="1727762" cy="16944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EF9337-4523-48AD-8F0B-BADD5AFCAD12}"/>
                </a:ext>
              </a:extLst>
            </p:cNvPr>
            <p:cNvSpPr/>
            <p:nvPr/>
          </p:nvSpPr>
          <p:spPr>
            <a:xfrm rot="2650936">
              <a:off x="10126595" y="3266998"/>
              <a:ext cx="324006" cy="324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BEF8D0-DBF6-413B-98A6-D8818259E945}"/>
                </a:ext>
              </a:extLst>
            </p:cNvPr>
            <p:cNvSpPr/>
            <p:nvPr/>
          </p:nvSpPr>
          <p:spPr>
            <a:xfrm rot="2650936">
              <a:off x="10041430" y="3181834"/>
              <a:ext cx="494334" cy="494334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3953F14F-F29F-4638-B395-47DA91CB20F4}"/>
                </a:ext>
              </a:extLst>
            </p:cNvPr>
            <p:cNvSpPr/>
            <p:nvPr/>
          </p:nvSpPr>
          <p:spPr>
            <a:xfrm rot="16602574">
              <a:off x="9732523" y="290849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막힌 원호 35">
              <a:extLst>
                <a:ext uri="{FF2B5EF4-FFF2-40B4-BE49-F238E27FC236}">
                  <a16:creationId xmlns:a16="http://schemas.microsoft.com/office/drawing/2014/main" id="{5783B4F0-9021-42F0-AB64-55F2298EA41D}"/>
                </a:ext>
              </a:extLst>
            </p:cNvPr>
            <p:cNvSpPr/>
            <p:nvPr/>
          </p:nvSpPr>
          <p:spPr>
            <a:xfrm>
              <a:off x="10012122" y="2908499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:a16="http://schemas.microsoft.com/office/drawing/2014/main" id="{09D2E324-BE7B-4FC2-B7E6-423EA5D83510}"/>
                </a:ext>
              </a:extLst>
            </p:cNvPr>
            <p:cNvSpPr/>
            <p:nvPr/>
          </p:nvSpPr>
          <p:spPr>
            <a:xfrm rot="5579657">
              <a:off x="9993222" y="3206640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막힌 원호 37">
              <a:extLst>
                <a:ext uri="{FF2B5EF4-FFF2-40B4-BE49-F238E27FC236}">
                  <a16:creationId xmlns:a16="http://schemas.microsoft.com/office/drawing/2014/main" id="{CA37183E-3051-4448-A97F-4EC88EFB1CB3}"/>
                </a:ext>
              </a:extLst>
            </p:cNvPr>
            <p:cNvSpPr/>
            <p:nvPr/>
          </p:nvSpPr>
          <p:spPr>
            <a:xfrm rot="10314919">
              <a:off x="9732524" y="318815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막힌 원호 63">
              <a:extLst>
                <a:ext uri="{FF2B5EF4-FFF2-40B4-BE49-F238E27FC236}">
                  <a16:creationId xmlns:a16="http://schemas.microsoft.com/office/drawing/2014/main" id="{743829AA-1B3C-4DDC-8078-A32191350634}"/>
                </a:ext>
              </a:extLst>
            </p:cNvPr>
            <p:cNvSpPr/>
            <p:nvPr/>
          </p:nvSpPr>
          <p:spPr>
            <a:xfrm rot="963274">
              <a:off x="9399549" y="2639417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막힌 원호 64">
              <a:extLst>
                <a:ext uri="{FF2B5EF4-FFF2-40B4-BE49-F238E27FC236}">
                  <a16:creationId xmlns:a16="http://schemas.microsoft.com/office/drawing/2014/main" id="{A9CE595A-0F8C-4ACF-849A-DAA7E358710A}"/>
                </a:ext>
              </a:extLst>
            </p:cNvPr>
            <p:cNvSpPr/>
            <p:nvPr/>
          </p:nvSpPr>
          <p:spPr>
            <a:xfrm rot="8290538">
              <a:off x="9466486" y="2596468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막힌 원호 65">
              <a:extLst>
                <a:ext uri="{FF2B5EF4-FFF2-40B4-BE49-F238E27FC236}">
                  <a16:creationId xmlns:a16="http://schemas.microsoft.com/office/drawing/2014/main" id="{8FE1C27E-EDBB-40E5-A2B0-A107B8A23764}"/>
                </a:ext>
              </a:extLst>
            </p:cNvPr>
            <p:cNvSpPr/>
            <p:nvPr/>
          </p:nvSpPr>
          <p:spPr>
            <a:xfrm rot="15703012">
              <a:off x="9458184" y="2661272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86DB689-A00A-4106-A251-34EAAAA1BE5B}"/>
              </a:ext>
            </a:extLst>
          </p:cNvPr>
          <p:cNvGrpSpPr/>
          <p:nvPr/>
        </p:nvGrpSpPr>
        <p:grpSpPr>
          <a:xfrm rot="5400000">
            <a:off x="5692851" y="2669223"/>
            <a:ext cx="177620" cy="1789475"/>
            <a:chOff x="10207877" y="732177"/>
            <a:chExt cx="177620" cy="178947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E499638-9399-4353-8D05-78AAEB3DCB46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BB7081E-00C4-4F5B-BF5E-A306CE01645C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BC726E6-C39B-4292-BA6E-0AEEFFDE089B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EFAE81-697D-4298-9B83-2C8C76FDCD2C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49DBF5E-00A4-4E5E-8012-B284DA7B054F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5355BC-B75D-4287-8A26-1CD091B67919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242A0F7-EE36-4D4F-A931-484A8F5A99C2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FBDAA62-F2DF-462B-ADB8-26308892B9DA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3503C34-3CAF-4918-97AD-501DC143885A}"/>
              </a:ext>
            </a:extLst>
          </p:cNvPr>
          <p:cNvGrpSpPr/>
          <p:nvPr/>
        </p:nvGrpSpPr>
        <p:grpSpPr>
          <a:xfrm rot="5400000">
            <a:off x="7864551" y="2669224"/>
            <a:ext cx="177620" cy="1789475"/>
            <a:chOff x="10207877" y="732177"/>
            <a:chExt cx="177620" cy="178947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3E44A5-9DAE-4751-B655-E4BE790D5E04}"/>
                </a:ext>
              </a:extLst>
            </p:cNvPr>
            <p:cNvSpPr/>
            <p:nvPr/>
          </p:nvSpPr>
          <p:spPr>
            <a:xfrm rot="2650936">
              <a:off x="10235690" y="238802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6415A1E-319B-4AD9-B2BF-CB399B14B12A}"/>
                </a:ext>
              </a:extLst>
            </p:cNvPr>
            <p:cNvSpPr/>
            <p:nvPr/>
          </p:nvSpPr>
          <p:spPr>
            <a:xfrm rot="2650936">
              <a:off x="10207877" y="236021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6F14EF-B87C-4689-B727-5776238E2D37}"/>
                </a:ext>
              </a:extLst>
            </p:cNvPr>
            <p:cNvSpPr/>
            <p:nvPr/>
          </p:nvSpPr>
          <p:spPr>
            <a:xfrm rot="2650936">
              <a:off x="10251870" y="1855365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199E1F3-A530-4DF6-A575-BE09C5F17E9A}"/>
                </a:ext>
              </a:extLst>
            </p:cNvPr>
            <p:cNvSpPr/>
            <p:nvPr/>
          </p:nvSpPr>
          <p:spPr>
            <a:xfrm rot="2650936">
              <a:off x="10224057" y="1827552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447BDE5-BBF1-4155-9506-2D1F93B5F129}"/>
                </a:ext>
              </a:extLst>
            </p:cNvPr>
            <p:cNvSpPr/>
            <p:nvPr/>
          </p:nvSpPr>
          <p:spPr>
            <a:xfrm rot="2650936">
              <a:off x="10251870" y="12552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078215E-B63B-4E72-99AC-C362C859669B}"/>
                </a:ext>
              </a:extLst>
            </p:cNvPr>
            <p:cNvSpPr/>
            <p:nvPr/>
          </p:nvSpPr>
          <p:spPr>
            <a:xfrm rot="2650936">
              <a:off x="10224057" y="12274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539EFC-187E-4BDF-8B7A-7100EFFCB395}"/>
                </a:ext>
              </a:extLst>
            </p:cNvPr>
            <p:cNvSpPr/>
            <p:nvPr/>
          </p:nvSpPr>
          <p:spPr>
            <a:xfrm rot="2650936">
              <a:off x="10251870" y="759990"/>
              <a:ext cx="105814" cy="105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2379391-3838-4365-A6E6-894684707476}"/>
                </a:ext>
              </a:extLst>
            </p:cNvPr>
            <p:cNvSpPr/>
            <p:nvPr/>
          </p:nvSpPr>
          <p:spPr>
            <a:xfrm rot="2650936">
              <a:off x="10224057" y="732177"/>
              <a:ext cx="161440" cy="161440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762E375-A4FE-49E8-9D9F-D32D572DBEFB}"/>
              </a:ext>
            </a:extLst>
          </p:cNvPr>
          <p:cNvGrpSpPr/>
          <p:nvPr/>
        </p:nvGrpSpPr>
        <p:grpSpPr>
          <a:xfrm rot="1317233">
            <a:off x="8952484" y="2624580"/>
            <a:ext cx="2120772" cy="2012209"/>
            <a:chOff x="9254787" y="2423763"/>
            <a:chExt cx="2189401" cy="207732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10E12B9-1836-4501-9118-EF89D1F89655}"/>
                </a:ext>
              </a:extLst>
            </p:cNvPr>
            <p:cNvSpPr/>
            <p:nvPr/>
          </p:nvSpPr>
          <p:spPr>
            <a:xfrm rot="2650936">
              <a:off x="10126595" y="3266998"/>
              <a:ext cx="324006" cy="324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8089A67-EB1A-43C4-8A8B-895BAAB49D8D}"/>
                </a:ext>
              </a:extLst>
            </p:cNvPr>
            <p:cNvSpPr/>
            <p:nvPr/>
          </p:nvSpPr>
          <p:spPr>
            <a:xfrm rot="2650936">
              <a:off x="10041430" y="3181834"/>
              <a:ext cx="494334" cy="494334"/>
            </a:xfrm>
            <a:prstGeom prst="rect">
              <a:avLst/>
            </a:prstGeom>
            <a:noFill/>
            <a:ln>
              <a:solidFill>
                <a:srgbClr val="FF8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막힌 원호 84">
              <a:extLst>
                <a:ext uri="{FF2B5EF4-FFF2-40B4-BE49-F238E27FC236}">
                  <a16:creationId xmlns:a16="http://schemas.microsoft.com/office/drawing/2014/main" id="{C8FE8281-57C3-408A-8C06-BBECF12BC797}"/>
                </a:ext>
              </a:extLst>
            </p:cNvPr>
            <p:cNvSpPr/>
            <p:nvPr/>
          </p:nvSpPr>
          <p:spPr>
            <a:xfrm rot="16602574">
              <a:off x="9732523" y="290849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막힌 원호 85">
              <a:extLst>
                <a:ext uri="{FF2B5EF4-FFF2-40B4-BE49-F238E27FC236}">
                  <a16:creationId xmlns:a16="http://schemas.microsoft.com/office/drawing/2014/main" id="{03EE7599-1EC5-4109-9745-F62A600866F6}"/>
                </a:ext>
              </a:extLst>
            </p:cNvPr>
            <p:cNvSpPr/>
            <p:nvPr/>
          </p:nvSpPr>
          <p:spPr>
            <a:xfrm>
              <a:off x="10012122" y="2908499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막힌 원호 86">
              <a:extLst>
                <a:ext uri="{FF2B5EF4-FFF2-40B4-BE49-F238E27FC236}">
                  <a16:creationId xmlns:a16="http://schemas.microsoft.com/office/drawing/2014/main" id="{53CEDA32-947C-4020-BBFC-7F097DB206E1}"/>
                </a:ext>
              </a:extLst>
            </p:cNvPr>
            <p:cNvSpPr/>
            <p:nvPr/>
          </p:nvSpPr>
          <p:spPr>
            <a:xfrm rot="5579657">
              <a:off x="9993222" y="3206640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막힌 원호 87">
              <a:extLst>
                <a:ext uri="{FF2B5EF4-FFF2-40B4-BE49-F238E27FC236}">
                  <a16:creationId xmlns:a16="http://schemas.microsoft.com/office/drawing/2014/main" id="{97D04170-FC97-48B5-B527-359FAFF8ABB1}"/>
                </a:ext>
              </a:extLst>
            </p:cNvPr>
            <p:cNvSpPr/>
            <p:nvPr/>
          </p:nvSpPr>
          <p:spPr>
            <a:xfrm rot="10314919">
              <a:off x="9732524" y="3188158"/>
              <a:ext cx="863932" cy="831452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막힌 원호 88">
              <a:extLst>
                <a:ext uri="{FF2B5EF4-FFF2-40B4-BE49-F238E27FC236}">
                  <a16:creationId xmlns:a16="http://schemas.microsoft.com/office/drawing/2014/main" id="{3B24BDC5-BFFC-427C-8B16-75B1C2FEFA43}"/>
                </a:ext>
              </a:extLst>
            </p:cNvPr>
            <p:cNvSpPr/>
            <p:nvPr/>
          </p:nvSpPr>
          <p:spPr>
            <a:xfrm rot="963274">
              <a:off x="9783363" y="242376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막힌 원호 89">
              <a:extLst>
                <a:ext uri="{FF2B5EF4-FFF2-40B4-BE49-F238E27FC236}">
                  <a16:creationId xmlns:a16="http://schemas.microsoft.com/office/drawing/2014/main" id="{206E3660-4226-444D-AA28-0E2347555FE4}"/>
                </a:ext>
              </a:extLst>
            </p:cNvPr>
            <p:cNvSpPr/>
            <p:nvPr/>
          </p:nvSpPr>
          <p:spPr>
            <a:xfrm rot="8290538">
              <a:off x="9458185" y="2902699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막힌 원호 90">
              <a:extLst>
                <a:ext uri="{FF2B5EF4-FFF2-40B4-BE49-F238E27FC236}">
                  <a16:creationId xmlns:a16="http://schemas.microsoft.com/office/drawing/2014/main" id="{60A7574A-9B98-439A-827E-B276B8844C7B}"/>
                </a:ext>
              </a:extLst>
            </p:cNvPr>
            <p:cNvSpPr/>
            <p:nvPr/>
          </p:nvSpPr>
          <p:spPr>
            <a:xfrm rot="15703012">
              <a:off x="9223568" y="2484553"/>
              <a:ext cx="1660825" cy="1598388"/>
            </a:xfrm>
            <a:prstGeom prst="blockArc">
              <a:avLst>
                <a:gd name="adj1" fmla="val 16526420"/>
                <a:gd name="adj2" fmla="val 20680019"/>
                <a:gd name="adj3" fmla="val 4739"/>
              </a:avLst>
            </a:prstGeom>
            <a:gradFill>
              <a:gsLst>
                <a:gs pos="0">
                  <a:srgbClr val="FF66FF"/>
                </a:gs>
                <a:gs pos="54000">
                  <a:schemeClr val="bg1"/>
                </a:gs>
                <a:gs pos="100000">
                  <a:srgbClr val="FF66FF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3094A3F-9942-4229-AA06-AD6DBF27465C}"/>
              </a:ext>
            </a:extLst>
          </p:cNvPr>
          <p:cNvSpPr txBox="1"/>
          <p:nvPr/>
        </p:nvSpPr>
        <p:spPr>
          <a:xfrm>
            <a:off x="437711" y="1818221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시작점 노트가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경로를 따라 움직인다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AB8AB4-D2B4-40D0-B650-0A8F4121885E}"/>
              </a:ext>
            </a:extLst>
          </p:cNvPr>
          <p:cNvSpPr txBox="1"/>
          <p:nvPr/>
        </p:nvSpPr>
        <p:spPr>
          <a:xfrm>
            <a:off x="3836279" y="4146649"/>
            <a:ext cx="3594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시작점 노트의 속도에 맞춰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경로를 따라 팔을 휘두르자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0104F6-1A65-4E9B-906F-B8C7A29776E1}"/>
              </a:ext>
            </a:extLst>
          </p:cNvPr>
          <p:cNvSpPr txBox="1"/>
          <p:nvPr/>
        </p:nvSpPr>
        <p:spPr>
          <a:xfrm>
            <a:off x="8451054" y="5248965"/>
            <a:ext cx="31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목적지 노트에 도착하면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노트 처리 완료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72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11</cp:revision>
  <dcterms:created xsi:type="dcterms:W3CDTF">2019-05-02T06:08:21Z</dcterms:created>
  <dcterms:modified xsi:type="dcterms:W3CDTF">2019-05-14T05:07:33Z</dcterms:modified>
</cp:coreProperties>
</file>