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66"/>
    <a:srgbClr val="FFC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9890-7F23-4F2D-BA3D-80D0C955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BE4E9C-1E5C-4785-ACD2-12171DA01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E87A-2609-476E-97B2-F609D21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61843-4859-4B08-9703-C3EE194D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677EA-ECC6-4DC0-BCC7-3A8DB2E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9E4B-AD89-4CD8-9394-C177D91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9F5B93-7F1B-4521-8C81-85474446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23336-693C-4CCD-8C7E-0099BF00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F5E5B-3218-4B2F-83BE-096FB95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EC72B-3108-44B9-B753-3123C41B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7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BD983B-475C-4A46-9BD5-63035192B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1CFD4-09D3-4AE0-BE5C-9FBD5823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3A256-7624-4A3B-8175-906A9359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66A3B-F8BA-48C2-8CBC-924E4AEF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9760C-611C-4755-B241-538C64B6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3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7300D-5C7A-4596-8EBD-4F6DC6AB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57194-3200-4C42-85B8-51CF837E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064E8-AF49-4006-9466-EF2A579A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804B9-684F-4C97-BA20-656609D1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33A8F-1E1D-44BF-95B7-BE7420B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B4981-3432-49D4-B095-BA5128E2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CEFAA-4986-4C11-A84F-90BAF1463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EAFB5-3BCD-4095-85F6-02641F8C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B0DEF-6210-4E24-8D22-B5BFC9FA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B6864-986D-4238-ACAF-824853DF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5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6FEFB-C6A9-4048-BF76-32B18A30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6BC3A-8B1D-4458-A6E4-08F688AA7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A23D34-D410-4D7F-804E-5709023A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F1E68-059B-4AC5-881D-45726457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02123-7A33-46FA-BC9B-AB375226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D0355-3F2C-4930-AEE2-4E1501B3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6C293-0E09-4EAC-A600-25200470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B2146-6F71-4938-973E-C3FBB1A9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A4F2A-87F9-4F5C-AF3E-935C2AE5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C1ECF7-C0A4-4A8D-9EE8-A238F0071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F722D5-3156-4295-8DAE-D01542B23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9303B2-1CBB-4C12-9058-F199C6B0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BB8F80-E591-443E-9CC8-3D35B5D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8147B9-E49A-4A33-A389-C80FACA2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8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E1C67-ACEC-4F4E-B5AB-90777F14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930D8-FAAC-4D20-818A-ECAC7348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6E0F4E-BA7A-4033-B416-FDF5117F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3995C-67D3-4C59-AF84-72192C57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5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94D997-4B6B-40CA-B377-9B5D27FE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475E9-6C87-4DF9-BFDA-EFF36F96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29DF3-3ED2-404F-B341-1A5772CF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1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A82D5-D369-4ECE-9FE2-8682423F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394F9-12CE-4117-98B9-6D9770972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162E8-59C0-4D24-B786-844D503EC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C0061-0360-4994-8F55-1A1D02D5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D11D8-43FE-4C73-A321-0B06084C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E3959-5465-4569-A9CA-43C12CAA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689C6-12E8-4B66-A00A-65DA9D0B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BA61EF-FEA9-40FB-9713-516192FBC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D2CB3-135F-4555-9E55-5762F66A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B0CF0-7893-41F5-ABBB-EFEBFB5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000E7-D23C-41F3-8550-7DD8A65C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20F67-2DDE-4EE2-9160-D9AE0CF0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4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E283F0-65E8-408B-9E90-047E5D3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6AE6F-041F-402A-AA1C-ED22EF869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6312D-E87F-439D-AEFF-A680AB889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19D7-B78D-4172-A959-C30C9869BCE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8E947-B96B-4493-BA91-44817C1E2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00646-4A16-407C-825E-18E4E7463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29C56-B4B2-4737-A634-A13BD53E4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1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F4D2829-88C7-440D-B9E3-C4559095F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40381-016C-4CBD-88F8-A9A7883F7FA8}"/>
              </a:ext>
            </a:extLst>
          </p:cNvPr>
          <p:cNvSpPr txBox="1"/>
          <p:nvPr/>
        </p:nvSpPr>
        <p:spPr>
          <a:xfrm>
            <a:off x="376014" y="583549"/>
            <a:ext cx="6817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사진 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1] 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한국과 일본의 아이돌 게임이 가진 공통점</a:t>
            </a:r>
            <a:endParaRPr lang="ko-KR" altLang="en-US" sz="360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32" name="Picture 8" descr="superstar bts iconì ëí ì´ë¯¸ì§ ê²ìê²°ê³¼">
            <a:extLst>
              <a:ext uri="{FF2B5EF4-FFF2-40B4-BE49-F238E27FC236}">
                <a16:creationId xmlns:a16="http://schemas.microsoft.com/office/drawing/2014/main" id="{2ABA6E85-4679-4A69-B035-95DB83C8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44" y="2574472"/>
            <a:ext cx="1709055" cy="170905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ve live school idol festival iconì ëí ì´ë¯¸ì§ ê²ìê²°ê³¼">
            <a:extLst>
              <a:ext uri="{FF2B5EF4-FFF2-40B4-BE49-F238E27FC236}">
                <a16:creationId xmlns:a16="http://schemas.microsoft.com/office/drawing/2014/main" id="{A486255A-CB9D-47FF-A630-0CBCC9D7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49" y="2574472"/>
            <a:ext cx="1709055" cy="170905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resute logoì ëí ì´ë¯¸ì§ ê²ìê²°ê³¼">
            <a:extLst>
              <a:ext uri="{FF2B5EF4-FFF2-40B4-BE49-F238E27FC236}">
                <a16:creationId xmlns:a16="http://schemas.microsoft.com/office/drawing/2014/main" id="{064696AC-1BC8-415A-829A-D055D6FC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500" y="2574473"/>
            <a:ext cx="1709055" cy="170905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uperstar jyp logo pngì ëí ì´ë¯¸ì§ ê²ìê²°ê³¼">
            <a:extLst>
              <a:ext uri="{FF2B5EF4-FFF2-40B4-BE49-F238E27FC236}">
                <a16:creationId xmlns:a16="http://schemas.microsoft.com/office/drawing/2014/main" id="{90B038E6-ED2F-4747-84AC-9E75CF1F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796" y="2574472"/>
            <a:ext cx="1709056" cy="17090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32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D17C6B-1E7A-4030-9572-315C9E88ED99}"/>
              </a:ext>
            </a:extLst>
          </p:cNvPr>
          <p:cNvSpPr txBox="1"/>
          <p:nvPr/>
        </p:nvSpPr>
        <p:spPr>
          <a:xfrm>
            <a:off x="870607" y="4943512"/>
            <a:ext cx="10446948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아이돌이 무대에서 공연하는 것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240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리듬게임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적용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40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경험치를 획득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하면 </a:t>
            </a:r>
            <a:r>
              <a:rPr lang="ko-KR" altLang="en-US" sz="2400">
                <a:solidFill>
                  <a:srgbClr val="FF5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팬 규모가 증가</a:t>
            </a:r>
          </a:p>
        </p:txBody>
      </p:sp>
      <p:pic>
        <p:nvPicPr>
          <p:cNvPr id="1042" name="Picture 18" descr="íêµ­ êµ­ê¸°ì ëí ì´ë¯¸ì§ ê²ìê²°ê³¼">
            <a:extLst>
              <a:ext uri="{FF2B5EF4-FFF2-40B4-BE49-F238E27FC236}">
                <a16:creationId xmlns:a16="http://schemas.microsoft.com/office/drawing/2014/main" id="{9AC78B23-BC44-4F71-91E2-60D00469B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62" y="1590229"/>
            <a:ext cx="751174" cy="5007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ì¼ë³¸ êµ­ê¸°ì ëí ì´ë¯¸ì§ ê²ìê²°ê³¼">
            <a:extLst>
              <a:ext uri="{FF2B5EF4-FFF2-40B4-BE49-F238E27FC236}">
                <a16:creationId xmlns:a16="http://schemas.microsoft.com/office/drawing/2014/main" id="{3CE41A79-A89A-4D95-A5C9-5C73DC94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64" y="1590229"/>
            <a:ext cx="751174" cy="5007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9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6</cp:revision>
  <dcterms:created xsi:type="dcterms:W3CDTF">2019-02-06T17:26:34Z</dcterms:created>
  <dcterms:modified xsi:type="dcterms:W3CDTF">2019-02-06T19:42:18Z</dcterms:modified>
</cp:coreProperties>
</file>