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7993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F0"/>
    <a:srgbClr val="F9FEC7"/>
    <a:srgbClr val="141414"/>
    <a:srgbClr val="FFFFC8"/>
    <a:srgbClr val="E6E6E6"/>
    <a:srgbClr val="B4E9E2"/>
    <a:srgbClr val="B2ECDF"/>
    <a:srgbClr val="F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3534924"/>
            <a:ext cx="16829405" cy="7519835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11344752"/>
            <a:ext cx="14849475" cy="5214884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1149975"/>
            <a:ext cx="4269224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1149975"/>
            <a:ext cx="12560181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6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5384888"/>
            <a:ext cx="17076896" cy="898480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4454688"/>
            <a:ext cx="17076896" cy="472489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5749874"/>
            <a:ext cx="8414703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5749874"/>
            <a:ext cx="8414703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149979"/>
            <a:ext cx="170768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5294885"/>
            <a:ext cx="8376031" cy="259494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7889827"/>
            <a:ext cx="837603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5294885"/>
            <a:ext cx="8417281" cy="259494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7889827"/>
            <a:ext cx="841728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1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439968"/>
            <a:ext cx="6385790" cy="503988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3109937"/>
            <a:ext cx="10023396" cy="15349662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6479857"/>
            <a:ext cx="6385790" cy="12004738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439968"/>
            <a:ext cx="6385790" cy="503988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3109937"/>
            <a:ext cx="10023396" cy="15349662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6479857"/>
            <a:ext cx="6385790" cy="12004738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1149979"/>
            <a:ext cx="170768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5749874"/>
            <a:ext cx="170768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20019564"/>
            <a:ext cx="44548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20019564"/>
            <a:ext cx="668226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20019564"/>
            <a:ext cx="44548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950" rtl="0" eaLnBrk="1" latinLnBrk="1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1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3C9B40-1665-4695-A58B-28AC396E2969}"/>
              </a:ext>
            </a:extLst>
          </p:cNvPr>
          <p:cNvSpPr/>
          <p:nvPr/>
        </p:nvSpPr>
        <p:spPr>
          <a:xfrm>
            <a:off x="11912281" y="9646840"/>
            <a:ext cx="3461397" cy="3945815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7AA51B-5D54-457E-BBB5-FC03C9DAE29E}"/>
              </a:ext>
            </a:extLst>
          </p:cNvPr>
          <p:cNvSpPr/>
          <p:nvPr/>
        </p:nvSpPr>
        <p:spPr>
          <a:xfrm>
            <a:off x="8178470" y="9646840"/>
            <a:ext cx="3461397" cy="2398602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C19804-B58C-4C12-A1EE-132C1FDED699}"/>
              </a:ext>
            </a:extLst>
          </p:cNvPr>
          <p:cNvSpPr/>
          <p:nvPr/>
        </p:nvSpPr>
        <p:spPr>
          <a:xfrm>
            <a:off x="4425621" y="9646840"/>
            <a:ext cx="3461397" cy="3945815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B410F-7913-4EC0-8BE4-01E9E642C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30262" r="18196" b="41384"/>
          <a:stretch/>
        </p:blipFill>
        <p:spPr>
          <a:xfrm>
            <a:off x="498474" y="309721"/>
            <a:ext cx="3297646" cy="1463040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B6DF3DD-8659-4AE3-8040-BB36ECD61E2C}"/>
              </a:ext>
            </a:extLst>
          </p:cNvPr>
          <p:cNvSpPr/>
          <p:nvPr/>
        </p:nvSpPr>
        <p:spPr>
          <a:xfrm>
            <a:off x="8447564" y="4672679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712C994-D886-47CF-AB1A-299FECBF4917}"/>
              </a:ext>
            </a:extLst>
          </p:cNvPr>
          <p:cNvSpPr/>
          <p:nvPr/>
        </p:nvSpPr>
        <p:spPr>
          <a:xfrm>
            <a:off x="8447564" y="1772762"/>
            <a:ext cx="2904173" cy="958377"/>
          </a:xfrm>
          <a:prstGeom prst="flowChartTerminator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Start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8180D0B-3DBC-4363-9F72-7EF5ECAE1FD9}"/>
              </a:ext>
            </a:extLst>
          </p:cNvPr>
          <p:cNvSpPr/>
          <p:nvPr/>
        </p:nvSpPr>
        <p:spPr>
          <a:xfrm>
            <a:off x="8447564" y="3236690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Team Logo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ED9CFECD-10B5-476A-B580-2EF08FE80CEA}"/>
              </a:ext>
            </a:extLst>
          </p:cNvPr>
          <p:cNvSpPr/>
          <p:nvPr/>
        </p:nvSpPr>
        <p:spPr>
          <a:xfrm>
            <a:off x="844756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Start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5AA4175-8C82-4C8C-8FC5-DB593FF8B70F}"/>
              </a:ext>
            </a:extLst>
          </p:cNvPr>
          <p:cNvSpPr/>
          <p:nvPr/>
        </p:nvSpPr>
        <p:spPr>
          <a:xfrm>
            <a:off x="1220041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Collections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E137C1B0-351F-43FB-870A-E8145236A0B0}"/>
              </a:ext>
            </a:extLst>
          </p:cNvPr>
          <p:cNvSpPr/>
          <p:nvPr/>
        </p:nvSpPr>
        <p:spPr>
          <a:xfrm>
            <a:off x="469471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Replay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2F221FBE-FBB3-470A-A4CA-CDE2BA7916FF}"/>
              </a:ext>
            </a:extLst>
          </p:cNvPr>
          <p:cNvSpPr/>
          <p:nvPr/>
        </p:nvSpPr>
        <p:spPr>
          <a:xfrm>
            <a:off x="1595326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Credits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166376-CA4A-447F-BA6C-B2AF6881A49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899649" y="2731139"/>
            <a:ext cx="0" cy="50555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C77CFC-96ED-46F1-BD56-75680AC5B93F}"/>
              </a:ext>
            </a:extLst>
          </p:cNvPr>
          <p:cNvCxnSpPr/>
          <p:nvPr/>
        </p:nvCxnSpPr>
        <p:spPr>
          <a:xfrm>
            <a:off x="9899649" y="4161792"/>
            <a:ext cx="0" cy="50555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03D1BF-3BDE-4425-9DE4-A1B4E3400A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99650" y="5597780"/>
            <a:ext cx="1" cy="625188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BAAC47A-BAA5-4389-9604-B01F39AC5BC6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6146802" y="5135230"/>
            <a:ext cx="2300763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69E12C05-3CEC-4B61-B73D-8D6439A94885}"/>
              </a:ext>
            </a:extLst>
          </p:cNvPr>
          <p:cNvSpPr/>
          <p:nvPr/>
        </p:nvSpPr>
        <p:spPr>
          <a:xfrm>
            <a:off x="8447564" y="7773257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Mode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2D1A985-5716-4867-93BC-F940E4D11D0B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11351735" y="5135231"/>
            <a:ext cx="2300764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0F0BA78-9F73-4BA2-8F76-13A65243810E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11351735" y="5135231"/>
            <a:ext cx="6053614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023459-D5C1-48B1-BBF4-035CB5EF88E2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9899649" y="7148070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EECEF2FA-041E-4660-8118-6C9E203BED9F}"/>
              </a:ext>
            </a:extLst>
          </p:cNvPr>
          <p:cNvSpPr/>
          <p:nvPr/>
        </p:nvSpPr>
        <p:spPr>
          <a:xfrm>
            <a:off x="936988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Settings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947E927-93A2-405E-9256-BED0838BB88B}"/>
              </a:ext>
            </a:extLst>
          </p:cNvPr>
          <p:cNvCxnSpPr>
            <a:cxnSpLocks/>
            <a:endCxn id="44" idx="0"/>
          </p:cNvCxnSpPr>
          <p:nvPr/>
        </p:nvCxnSpPr>
        <p:spPr>
          <a:xfrm rot="10800000" flipV="1">
            <a:off x="2389074" y="5135228"/>
            <a:ext cx="6058490" cy="1087740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A385DDC-3F3B-47E1-B281-745B4F9406AF}"/>
              </a:ext>
            </a:extLst>
          </p:cNvPr>
          <p:cNvCxnSpPr>
            <a:cxnSpLocks/>
          </p:cNvCxnSpPr>
          <p:nvPr/>
        </p:nvCxnSpPr>
        <p:spPr>
          <a:xfrm>
            <a:off x="11351736" y="8232736"/>
            <a:ext cx="2300765" cy="1090811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29EEA80-DB66-4665-9358-11B9FA8E20FA}"/>
              </a:ext>
            </a:extLst>
          </p:cNvPr>
          <p:cNvCxnSpPr>
            <a:cxnSpLocks/>
          </p:cNvCxnSpPr>
          <p:nvPr/>
        </p:nvCxnSpPr>
        <p:spPr>
          <a:xfrm flipH="1">
            <a:off x="6094967" y="8232736"/>
            <a:ext cx="2300765" cy="1090811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7DFC5F-137F-4D13-9EBE-D05541F125CB}"/>
              </a:ext>
            </a:extLst>
          </p:cNvPr>
          <p:cNvCxnSpPr/>
          <p:nvPr/>
        </p:nvCxnSpPr>
        <p:spPr>
          <a:xfrm>
            <a:off x="9899649" y="8698358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0B4070C9-16E2-4CBA-BD7B-B94557E31699}"/>
              </a:ext>
            </a:extLst>
          </p:cNvPr>
          <p:cNvSpPr/>
          <p:nvPr/>
        </p:nvSpPr>
        <p:spPr>
          <a:xfrm>
            <a:off x="4694714" y="10648902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8F019112-F134-429A-A7A8-B1AF6CA6BFF3}"/>
              </a:ext>
            </a:extLst>
          </p:cNvPr>
          <p:cNvSpPr/>
          <p:nvPr/>
        </p:nvSpPr>
        <p:spPr>
          <a:xfrm>
            <a:off x="4694714" y="1219611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Matching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CBBD230-702D-4614-8510-1723637F16F1}"/>
              </a:ext>
            </a:extLst>
          </p:cNvPr>
          <p:cNvSpPr/>
          <p:nvPr/>
        </p:nvSpPr>
        <p:spPr>
          <a:xfrm>
            <a:off x="8447563" y="10660021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08B4C3FD-B7D1-451B-AC49-5654349F7844}"/>
              </a:ext>
            </a:extLst>
          </p:cNvPr>
          <p:cNvSpPr/>
          <p:nvPr/>
        </p:nvSpPr>
        <p:spPr>
          <a:xfrm>
            <a:off x="12251210" y="10654256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02DCDA43-353B-4BBC-BEA5-34B70A3D35A4}"/>
              </a:ext>
            </a:extLst>
          </p:cNvPr>
          <p:cNvSpPr/>
          <p:nvPr/>
        </p:nvSpPr>
        <p:spPr>
          <a:xfrm>
            <a:off x="12251210" y="12201472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Matching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07C97B7-CC2E-46EA-A4F6-A03A806A5AFE}"/>
              </a:ext>
            </a:extLst>
          </p:cNvPr>
          <p:cNvCxnSpPr/>
          <p:nvPr/>
        </p:nvCxnSpPr>
        <p:spPr>
          <a:xfrm>
            <a:off x="6094965" y="11574003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CA2B608-7545-495B-A780-61203A602735}"/>
              </a:ext>
            </a:extLst>
          </p:cNvPr>
          <p:cNvCxnSpPr/>
          <p:nvPr/>
        </p:nvCxnSpPr>
        <p:spPr>
          <a:xfrm>
            <a:off x="13652499" y="11579357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DB09961E-0AAD-412F-8DE6-3E246ABAC93B}"/>
              </a:ext>
            </a:extLst>
          </p:cNvPr>
          <p:cNvSpPr/>
          <p:nvPr/>
        </p:nvSpPr>
        <p:spPr>
          <a:xfrm>
            <a:off x="8447564" y="1413397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Play Scene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5C220E9-FFC7-464E-ABEA-69B81C4ACB7B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6948058" y="12800917"/>
            <a:ext cx="733962" cy="2317438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D6D45C6-93A8-451A-A8C6-9D846826273D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12122040" y="12805675"/>
            <a:ext cx="733961" cy="2307920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0C200B-78B5-4DE1-B427-95D4DA8BB27B}"/>
              </a:ext>
            </a:extLst>
          </p:cNvPr>
          <p:cNvCxnSpPr>
            <a:cxnSpLocks/>
            <a:stCxn id="87" idx="2"/>
            <a:endCxn id="70" idx="0"/>
          </p:cNvCxnSpPr>
          <p:nvPr/>
        </p:nvCxnSpPr>
        <p:spPr>
          <a:xfrm flipH="1">
            <a:off x="9899650" y="12045442"/>
            <a:ext cx="9518" cy="2088536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8A8CDE-1BA8-486B-83CA-10F5423AE1B1}"/>
              </a:ext>
            </a:extLst>
          </p:cNvPr>
          <p:cNvSpPr/>
          <p:nvPr/>
        </p:nvSpPr>
        <p:spPr>
          <a:xfrm>
            <a:off x="4694713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Competition</a:t>
            </a:r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F126BC-B5D7-45EB-A8E1-DC723AA73547}"/>
              </a:ext>
            </a:extLst>
          </p:cNvPr>
          <p:cNvSpPr/>
          <p:nvPr/>
        </p:nvSpPr>
        <p:spPr>
          <a:xfrm>
            <a:off x="8447562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Single Play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B4867FE-7927-411E-B101-945F92E5D51A}"/>
              </a:ext>
            </a:extLst>
          </p:cNvPr>
          <p:cNvSpPr/>
          <p:nvPr/>
        </p:nvSpPr>
        <p:spPr>
          <a:xfrm>
            <a:off x="12181373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Team Play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8C7D4D1-AC81-4344-8F48-5813B5FED887}"/>
              </a:ext>
            </a:extLst>
          </p:cNvPr>
          <p:cNvCxnSpPr>
            <a:cxnSpLocks/>
          </p:cNvCxnSpPr>
          <p:nvPr/>
        </p:nvCxnSpPr>
        <p:spPr>
          <a:xfrm flipH="1">
            <a:off x="9909168" y="15059079"/>
            <a:ext cx="1" cy="7421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E875984-3065-45BC-8B83-07F3B38ED414}"/>
              </a:ext>
            </a:extLst>
          </p:cNvPr>
          <p:cNvSpPr/>
          <p:nvPr/>
        </p:nvSpPr>
        <p:spPr>
          <a:xfrm>
            <a:off x="8447564" y="15759964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Result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7760BA0E-0C0D-42BA-878B-FF9287DE6AA6}"/>
              </a:ext>
            </a:extLst>
          </p:cNvPr>
          <p:cNvSpPr/>
          <p:nvPr/>
        </p:nvSpPr>
        <p:spPr>
          <a:xfrm>
            <a:off x="8447562" y="17611667"/>
            <a:ext cx="2904172" cy="1253967"/>
          </a:xfrm>
          <a:prstGeom prst="flowChartDecision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Replay?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DBD8FA-5E83-4086-A6E0-DBA3258E4C5C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flipH="1">
            <a:off x="9899648" y="16685064"/>
            <a:ext cx="3" cy="9266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A356570-F7BC-4602-B1FA-B3FE6568DCD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11351737" y="14596528"/>
            <a:ext cx="2291242" cy="0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ED5A7C3-D241-485F-963A-539307BA9989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11351734" y="14562846"/>
            <a:ext cx="2291245" cy="3675805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대체 처리 147">
            <a:extLst>
              <a:ext uri="{FF2B5EF4-FFF2-40B4-BE49-F238E27FC236}">
                <a16:creationId xmlns:a16="http://schemas.microsoft.com/office/drawing/2014/main" id="{36938A47-F67E-4742-B4D5-F9BA74C5D805}"/>
              </a:ext>
            </a:extLst>
          </p:cNvPr>
          <p:cNvSpPr/>
          <p:nvPr/>
        </p:nvSpPr>
        <p:spPr>
          <a:xfrm>
            <a:off x="11797896" y="17519417"/>
            <a:ext cx="1382248" cy="614166"/>
          </a:xfrm>
          <a:prstGeom prst="flowChartAlternateProcess">
            <a:avLst/>
          </a:prstGeom>
          <a:solidFill>
            <a:srgbClr val="1414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9" name="순서도: 대체 처리 148">
            <a:extLst>
              <a:ext uri="{FF2B5EF4-FFF2-40B4-BE49-F238E27FC236}">
                <a16:creationId xmlns:a16="http://schemas.microsoft.com/office/drawing/2014/main" id="{B2303A1A-42B3-4BBC-B103-9C2237577E8F}"/>
              </a:ext>
            </a:extLst>
          </p:cNvPr>
          <p:cNvSpPr/>
          <p:nvPr/>
        </p:nvSpPr>
        <p:spPr>
          <a:xfrm>
            <a:off x="10026636" y="18938487"/>
            <a:ext cx="1382248" cy="614166"/>
          </a:xfrm>
          <a:prstGeom prst="flowChartAlternateProcess">
            <a:avLst/>
          </a:prstGeom>
          <a:solidFill>
            <a:srgbClr val="1414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4" name="순서도: 대체 처리 153">
            <a:extLst>
              <a:ext uri="{FF2B5EF4-FFF2-40B4-BE49-F238E27FC236}">
                <a16:creationId xmlns:a16="http://schemas.microsoft.com/office/drawing/2014/main" id="{5F3D4D9A-C34D-4B9E-9DE5-11FDFCA2F37C}"/>
              </a:ext>
            </a:extLst>
          </p:cNvPr>
          <p:cNvSpPr/>
          <p:nvPr/>
        </p:nvSpPr>
        <p:spPr>
          <a:xfrm>
            <a:off x="7188201" y="19866140"/>
            <a:ext cx="5422900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 to selected Mode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AB1D538-EECF-4D50-9BCB-EB60E83013A1}"/>
              </a:ext>
            </a:extLst>
          </p:cNvPr>
          <p:cNvCxnSpPr>
            <a:cxnSpLocks/>
          </p:cNvCxnSpPr>
          <p:nvPr/>
        </p:nvCxnSpPr>
        <p:spPr>
          <a:xfrm flipH="1">
            <a:off x="9899648" y="18865634"/>
            <a:ext cx="3" cy="9266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4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39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5</cp:revision>
  <dcterms:created xsi:type="dcterms:W3CDTF">2019-05-09T08:36:28Z</dcterms:created>
  <dcterms:modified xsi:type="dcterms:W3CDTF">2019-05-09T09:13:39Z</dcterms:modified>
</cp:coreProperties>
</file>