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9" r:id="rId3"/>
    <p:sldId id="262" r:id="rId4"/>
    <p:sldId id="258" r:id="rId5"/>
    <p:sldId id="269" r:id="rId6"/>
    <p:sldId id="270" r:id="rId7"/>
    <p:sldId id="274" r:id="rId8"/>
    <p:sldId id="271" r:id="rId9"/>
    <p:sldId id="272" r:id="rId10"/>
    <p:sldId id="273" r:id="rId11"/>
    <p:sldId id="268" r:id="rId12"/>
    <p:sldId id="263" r:id="rId13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84F0D4"/>
    <a:srgbClr val="FFFF66"/>
    <a:srgbClr val="BDF7E8"/>
    <a:srgbClr val="F8F9C1"/>
    <a:srgbClr val="FF66FF"/>
    <a:srgbClr val="FFE653"/>
    <a:srgbClr val="FEEDCE"/>
    <a:srgbClr val="FEBB00"/>
    <a:srgbClr val="CFC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1" autoAdjust="0"/>
    <p:restoredTop sz="96353" autoAdjust="0"/>
  </p:normalViewPr>
  <p:slideViewPr>
    <p:cSldViewPr snapToGrid="0">
      <p:cViewPr varScale="1">
        <p:scale>
          <a:sx n="84" d="100"/>
          <a:sy n="84" d="100"/>
        </p:scale>
        <p:origin x="34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03EB7-9595-4F05-81AE-5319ECEC668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1143000"/>
            <a:ext cx="8099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C536E-8642-4857-AAEF-ABCED5F78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4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C536E-8642-4857-AAEF-ABCED5F780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3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8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9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1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7786C-4D2D-42F3-9336-36F868E77C6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2C9FED0A-F931-4987-9763-13C7381B6261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A5E7D9FD-5E41-4311-9C05-537A06F1E6D6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A8898B2-666E-4088-80F4-9362890B00A3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다리꼴 93">
                <a:extLst>
                  <a:ext uri="{FF2B5EF4-FFF2-40B4-BE49-F238E27FC236}">
                    <a16:creationId xmlns:a16="http://schemas.microsoft.com/office/drawing/2014/main" id="{51CDDB92-22DE-4517-8728-E37F9B107C4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다리꼴 94">
                <a:extLst>
                  <a:ext uri="{FF2B5EF4-FFF2-40B4-BE49-F238E27FC236}">
                    <a16:creationId xmlns:a16="http://schemas.microsoft.com/office/drawing/2014/main" id="{8DEBAAC4-01B0-4C24-A9CE-FECD8400DE91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9CD37E5-7781-488E-A607-ACF56D32D71A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C70023AA-AB4E-4A00-A082-B4558917F11B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사다리꼴 98">
                  <a:extLst>
                    <a:ext uri="{FF2B5EF4-FFF2-40B4-BE49-F238E27FC236}">
                      <a16:creationId xmlns:a16="http://schemas.microsoft.com/office/drawing/2014/main" id="{8708CC0C-37C9-4312-A72F-BB19C7E3B881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CC0003EA-5624-4D51-A726-0207E8827CA6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5EAB081-7A65-49B9-9288-2E2AFFB89C52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9704" y="3681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C5923A-E7EC-4AB5-A401-993A9869ACF6}"/>
              </a:ext>
            </a:extLst>
          </p:cNvPr>
          <p:cNvGrpSpPr/>
          <p:nvPr/>
        </p:nvGrpSpPr>
        <p:grpSpPr>
          <a:xfrm>
            <a:off x="13655693" y="2157574"/>
            <a:ext cx="4222134" cy="3303592"/>
            <a:chOff x="114299" y="2586157"/>
            <a:chExt cx="3476625" cy="330981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C1D572-84D2-4D25-A333-AB29E7FAF97D}"/>
                </a:ext>
              </a:extLst>
            </p:cNvPr>
            <p:cNvSpPr/>
            <p:nvPr/>
          </p:nvSpPr>
          <p:spPr>
            <a:xfrm>
              <a:off x="114299" y="2586157"/>
              <a:ext cx="3476625" cy="3309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F85999-360B-4A70-A904-A37B3C73FC3F}"/>
                </a:ext>
              </a:extLst>
            </p:cNvPr>
            <p:cNvSpPr/>
            <p:nvPr/>
          </p:nvSpPr>
          <p:spPr>
            <a:xfrm>
              <a:off x="200023" y="2586158"/>
              <a:ext cx="3305178" cy="3309816"/>
            </a:xfrm>
            <a:prstGeom prst="rect">
              <a:avLst/>
            </a:prstGeom>
            <a:solidFill>
              <a:schemeClr val="tx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553" y="40141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553" y="85861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553" y="131581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553" y="17669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553" y="22241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553" y="26813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553" y="31385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553" y="35957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553" y="40529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553" y="45101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553" y="49673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553" y="54245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553" y="58817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553" y="63389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2315" y="12018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164" y="484784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164" y="941984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164" y="1399184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164" y="18502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164" y="23074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164" y="27646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164" y="32218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164" y="36790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164" y="41362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164" y="45934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164" y="50506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164" y="55078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164" y="59650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164" y="64222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84F33D1-95DF-4C53-BEE8-AD47FE2F3C19}"/>
              </a:ext>
            </a:extLst>
          </p:cNvPr>
          <p:cNvGrpSpPr/>
          <p:nvPr/>
        </p:nvGrpSpPr>
        <p:grpSpPr>
          <a:xfrm>
            <a:off x="136269" y="2157574"/>
            <a:ext cx="4222134" cy="3303592"/>
            <a:chOff x="114299" y="2586157"/>
            <a:chExt cx="3476625" cy="330981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5830EFF-4655-42A6-BB26-3B9D4029B42C}"/>
                </a:ext>
              </a:extLst>
            </p:cNvPr>
            <p:cNvSpPr/>
            <p:nvPr/>
          </p:nvSpPr>
          <p:spPr>
            <a:xfrm>
              <a:off x="114299" y="2586157"/>
              <a:ext cx="3476625" cy="3309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8D8E5B-6D44-4A4E-A65A-CBDF74F02627}"/>
                </a:ext>
              </a:extLst>
            </p:cNvPr>
            <p:cNvSpPr/>
            <p:nvPr/>
          </p:nvSpPr>
          <p:spPr>
            <a:xfrm>
              <a:off x="200023" y="2586158"/>
              <a:ext cx="3305178" cy="3309816"/>
            </a:xfrm>
            <a:prstGeom prst="rect">
              <a:avLst/>
            </a:prstGeom>
            <a:solidFill>
              <a:schemeClr val="tx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97CF67-908B-4DB2-A24E-B34D210ACA2B}"/>
              </a:ext>
            </a:extLst>
          </p:cNvPr>
          <p:cNvSpPr/>
          <p:nvPr/>
        </p:nvSpPr>
        <p:spPr>
          <a:xfrm>
            <a:off x="9244024" y="1960171"/>
            <a:ext cx="2355764" cy="3967045"/>
          </a:xfrm>
          <a:prstGeom prst="roundRect">
            <a:avLst/>
          </a:prstGeom>
          <a:noFill/>
          <a:ln w="44450">
            <a:gradFill flip="none" rotWithShape="1">
              <a:gsLst>
                <a:gs pos="0">
                  <a:srgbClr val="FFE653"/>
                </a:gs>
                <a:gs pos="100000">
                  <a:srgbClr val="84F0D4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C03BE5-E739-44C3-947A-2395BC4B5DD4}"/>
              </a:ext>
            </a:extLst>
          </p:cNvPr>
          <p:cNvSpPr/>
          <p:nvPr/>
        </p:nvSpPr>
        <p:spPr>
          <a:xfrm>
            <a:off x="9320218" y="2058537"/>
            <a:ext cx="2203376" cy="3736064"/>
          </a:xfrm>
          <a:prstGeom prst="roundRect">
            <a:avLst/>
          </a:prstGeom>
          <a:solidFill>
            <a:schemeClr val="tx1">
              <a:alpha val="6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FF2081-9DCF-459C-86F2-C0A6250F6394}"/>
              </a:ext>
            </a:extLst>
          </p:cNvPr>
          <p:cNvSpPr txBox="1"/>
          <p:nvPr/>
        </p:nvSpPr>
        <p:spPr>
          <a:xfrm>
            <a:off x="10045841" y="4774204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PLAY</a:t>
            </a:r>
            <a:endParaRPr lang="ko-KR" altLang="en-US" sz="3200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89E8B0-CA57-4458-A326-99E94BE61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8" t="16143" r="42460" b="27446"/>
          <a:stretch/>
        </p:blipFill>
        <p:spPr>
          <a:xfrm>
            <a:off x="9830088" y="2786549"/>
            <a:ext cx="1183637" cy="174226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0062BE-5E36-429E-A8DB-120FEFACDBE6}"/>
              </a:ext>
            </a:extLst>
          </p:cNvPr>
          <p:cNvGrpSpPr/>
          <p:nvPr/>
        </p:nvGrpSpPr>
        <p:grpSpPr>
          <a:xfrm>
            <a:off x="6663375" y="1960172"/>
            <a:ext cx="2043530" cy="1526867"/>
            <a:chOff x="9120424" y="1881634"/>
            <a:chExt cx="2043530" cy="152686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E031B79-1080-449F-B3A5-AA42D4E07490}"/>
                </a:ext>
              </a:extLst>
            </p:cNvPr>
            <p:cNvGrpSpPr/>
            <p:nvPr/>
          </p:nvGrpSpPr>
          <p:grpSpPr>
            <a:xfrm>
              <a:off x="9120424" y="1881634"/>
              <a:ext cx="2043530" cy="1526867"/>
              <a:chOff x="6124945" y="2586157"/>
              <a:chExt cx="1704975" cy="330981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A1F1896E-990C-476C-BF0D-726EE2450D0A}"/>
                  </a:ext>
                </a:extLst>
              </p:cNvPr>
              <p:cNvSpPr/>
              <p:nvPr/>
            </p:nvSpPr>
            <p:spPr>
              <a:xfrm>
                <a:off x="6124945" y="2586157"/>
                <a:ext cx="1704975" cy="330981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5E24F0F-045C-4404-A07B-B599751D09C8}"/>
                  </a:ext>
                </a:extLst>
              </p:cNvPr>
              <p:cNvSpPr/>
              <p:nvPr/>
            </p:nvSpPr>
            <p:spPr>
              <a:xfrm>
                <a:off x="6191993" y="2698188"/>
                <a:ext cx="1570882" cy="3057186"/>
              </a:xfrm>
              <a:prstGeom prst="roundRect">
                <a:avLst/>
              </a:prstGeom>
              <a:solidFill>
                <a:schemeClr val="tx1">
                  <a:alpha val="6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05979C-088D-47BF-A43C-C6569F9C4212}"/>
                </a:ext>
              </a:extLst>
            </p:cNvPr>
            <p:cNvSpPr txBox="1"/>
            <p:nvPr/>
          </p:nvSpPr>
          <p:spPr>
            <a:xfrm>
              <a:off x="9637074" y="2943530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Collection</a:t>
              </a:r>
              <a:endParaRPr lang="ko-KR" altLang="en-US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5140A83-C3AA-437F-919A-76877FCCC888}"/>
                </a:ext>
              </a:extLst>
            </p:cNvPr>
            <p:cNvGrpSpPr/>
            <p:nvPr/>
          </p:nvGrpSpPr>
          <p:grpSpPr>
            <a:xfrm>
              <a:off x="9787191" y="2421667"/>
              <a:ext cx="709996" cy="123001"/>
              <a:chOff x="3529476" y="4874373"/>
              <a:chExt cx="1713695" cy="296884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9766F30-F399-4175-9122-5B08BDD96FD2}"/>
                  </a:ext>
                </a:extLst>
              </p:cNvPr>
              <p:cNvGrpSpPr/>
              <p:nvPr/>
            </p:nvGrpSpPr>
            <p:grpSpPr>
              <a:xfrm rot="2794040">
                <a:off x="4242839" y="4170924"/>
                <a:ext cx="296883" cy="1703781"/>
                <a:chOff x="4243783" y="4168239"/>
                <a:chExt cx="296883" cy="1703781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ABCB6BA-8EE0-4D24-97E0-04B26342EB5C}"/>
                    </a:ext>
                  </a:extLst>
                </p:cNvPr>
                <p:cNvGrpSpPr/>
                <p:nvPr/>
              </p:nvGrpSpPr>
              <p:grpSpPr>
                <a:xfrm>
                  <a:off x="4243783" y="5174316"/>
                  <a:ext cx="296883" cy="697704"/>
                  <a:chOff x="4944428" y="2193610"/>
                  <a:chExt cx="296883" cy="697704"/>
                </a:xfrm>
                <a:grpFill/>
              </p:grpSpPr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5C3D00F3-D7E5-4875-AD1D-B0470143A430}"/>
                      </a:ext>
                    </a:extLst>
                  </p:cNvPr>
                  <p:cNvSpPr/>
                  <p:nvPr/>
                </p:nvSpPr>
                <p:spPr>
                  <a:xfrm>
                    <a:off x="4944428" y="2193610"/>
                    <a:ext cx="296883" cy="118753"/>
                  </a:xfrm>
                  <a:prstGeom prst="rect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FE3149AD-2B33-476A-8F9E-4C4EBC2A6E29}"/>
                      </a:ext>
                    </a:extLst>
                  </p:cNvPr>
                  <p:cNvSpPr/>
                  <p:nvPr/>
                </p:nvSpPr>
                <p:spPr>
                  <a:xfrm>
                    <a:off x="4980576" y="2351314"/>
                    <a:ext cx="216000" cy="540000"/>
                  </a:xfrm>
                  <a:prstGeom prst="rect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9AA15F49-F099-456B-8561-6B5DBB575E52}"/>
                    </a:ext>
                  </a:extLst>
                </p:cNvPr>
                <p:cNvSpPr/>
                <p:nvPr/>
              </p:nvSpPr>
              <p:spPr>
                <a:xfrm rot="16200000">
                  <a:off x="3895105" y="4565500"/>
                  <a:ext cx="985652" cy="19112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342D7867-D4A7-43E2-9C9C-7B92EBCDB002}"/>
                  </a:ext>
                </a:extLst>
              </p:cNvPr>
              <p:cNvGrpSpPr/>
              <p:nvPr/>
            </p:nvGrpSpPr>
            <p:grpSpPr>
              <a:xfrm rot="18805960" flipH="1">
                <a:off x="4232925" y="4170925"/>
                <a:ext cx="296883" cy="1703781"/>
                <a:chOff x="4243783" y="4168239"/>
                <a:chExt cx="296883" cy="1703781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92D67B8-B2B9-469B-A95F-FF6EEBFFDDAE}"/>
                    </a:ext>
                  </a:extLst>
                </p:cNvPr>
                <p:cNvGrpSpPr/>
                <p:nvPr/>
              </p:nvGrpSpPr>
              <p:grpSpPr>
                <a:xfrm>
                  <a:off x="4243783" y="5174316"/>
                  <a:ext cx="296883" cy="697704"/>
                  <a:chOff x="4944428" y="2193610"/>
                  <a:chExt cx="296883" cy="697704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7868C0F-D9A0-4709-8284-4DF31BEAFB02}"/>
                      </a:ext>
                    </a:extLst>
                  </p:cNvPr>
                  <p:cNvSpPr/>
                  <p:nvPr/>
                </p:nvSpPr>
                <p:spPr>
                  <a:xfrm>
                    <a:off x="4944428" y="2193610"/>
                    <a:ext cx="296883" cy="118753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2B37664F-0578-48DD-A442-ACF8648CDC6E}"/>
                      </a:ext>
                    </a:extLst>
                  </p:cNvPr>
                  <p:cNvSpPr/>
                  <p:nvPr/>
                </p:nvSpPr>
                <p:spPr>
                  <a:xfrm>
                    <a:off x="4980576" y="2351314"/>
                    <a:ext cx="216000" cy="54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DAA6A0F4-08C4-45F2-8BF2-4D5CBB701B63}"/>
                    </a:ext>
                  </a:extLst>
                </p:cNvPr>
                <p:cNvSpPr/>
                <p:nvPr/>
              </p:nvSpPr>
              <p:spPr>
                <a:xfrm rot="16200000">
                  <a:off x="3895105" y="4565500"/>
                  <a:ext cx="985652" cy="1911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7E788A-6275-4BF6-B5A0-5CE89D012E8E}"/>
              </a:ext>
            </a:extLst>
          </p:cNvPr>
          <p:cNvGrpSpPr/>
          <p:nvPr/>
        </p:nvGrpSpPr>
        <p:grpSpPr>
          <a:xfrm>
            <a:off x="6663375" y="3632528"/>
            <a:ext cx="2043531" cy="2294689"/>
            <a:chOff x="9120424" y="3553990"/>
            <a:chExt cx="2043531" cy="22946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C5FC5C6-B93F-4058-91A4-DB01B42E9D4A}"/>
                </a:ext>
              </a:extLst>
            </p:cNvPr>
            <p:cNvGrpSpPr/>
            <p:nvPr/>
          </p:nvGrpSpPr>
          <p:grpSpPr>
            <a:xfrm>
              <a:off x="9120424" y="5220779"/>
              <a:ext cx="2043530" cy="627900"/>
              <a:chOff x="6124945" y="2586157"/>
              <a:chExt cx="1704975" cy="3309818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0FE6477-FE05-48CB-A480-67CF0B3D9D79}"/>
                  </a:ext>
                </a:extLst>
              </p:cNvPr>
              <p:cNvSpPr/>
              <p:nvPr/>
            </p:nvSpPr>
            <p:spPr>
              <a:xfrm>
                <a:off x="6124945" y="2586157"/>
                <a:ext cx="1704975" cy="330981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2E05148-1571-499C-AD0F-5858F3541521}"/>
                  </a:ext>
                </a:extLst>
              </p:cNvPr>
              <p:cNvSpPr/>
              <p:nvPr/>
            </p:nvSpPr>
            <p:spPr>
              <a:xfrm>
                <a:off x="6191993" y="2866221"/>
                <a:ext cx="1570882" cy="2721122"/>
              </a:xfrm>
              <a:prstGeom prst="roundRect">
                <a:avLst/>
              </a:prstGeom>
              <a:solidFill>
                <a:schemeClr val="tx1">
                  <a:alpha val="6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F764B0-BD4B-4EE3-B202-12581254290A}"/>
                </a:ext>
              </a:extLst>
            </p:cNvPr>
            <p:cNvSpPr txBox="1"/>
            <p:nvPr/>
          </p:nvSpPr>
          <p:spPr>
            <a:xfrm>
              <a:off x="9712412" y="5268679"/>
              <a:ext cx="867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Credit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BA9E725-9E91-4F80-BCEF-2A0D136F98EB}"/>
                </a:ext>
              </a:extLst>
            </p:cNvPr>
            <p:cNvGrpSpPr/>
            <p:nvPr/>
          </p:nvGrpSpPr>
          <p:grpSpPr>
            <a:xfrm>
              <a:off x="9120425" y="3553990"/>
              <a:ext cx="2043530" cy="1526867"/>
              <a:chOff x="9120425" y="3553990"/>
              <a:chExt cx="2043530" cy="152686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90742DC-E298-4C50-B24F-EC6F94E15289}"/>
                  </a:ext>
                </a:extLst>
              </p:cNvPr>
              <p:cNvGrpSpPr/>
              <p:nvPr/>
            </p:nvGrpSpPr>
            <p:grpSpPr>
              <a:xfrm>
                <a:off x="9120425" y="3553990"/>
                <a:ext cx="2043530" cy="1526867"/>
                <a:chOff x="6124945" y="2586157"/>
                <a:chExt cx="1704975" cy="3309818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67695607-C45F-461A-91C1-15E0D7A85481}"/>
                    </a:ext>
                  </a:extLst>
                </p:cNvPr>
                <p:cNvSpPr/>
                <p:nvPr/>
              </p:nvSpPr>
              <p:spPr>
                <a:xfrm>
                  <a:off x="6124945" y="2586157"/>
                  <a:ext cx="1704975" cy="3309818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DCAAC4F3-35CC-4F2F-A615-AB4F4886BD54}"/>
                    </a:ext>
                  </a:extLst>
                </p:cNvPr>
                <p:cNvSpPr/>
                <p:nvPr/>
              </p:nvSpPr>
              <p:spPr>
                <a:xfrm>
                  <a:off x="6191993" y="2698188"/>
                  <a:ext cx="1570882" cy="3057186"/>
                </a:xfrm>
                <a:prstGeom prst="roundRect">
                  <a:avLst/>
                </a:prstGeom>
                <a:solidFill>
                  <a:schemeClr val="tx1">
                    <a:alpha val="66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D8CEC9-5049-4BFD-8A6D-BD719F84A19B}"/>
                  </a:ext>
                </a:extLst>
              </p:cNvPr>
              <p:cNvSpPr txBox="1"/>
              <p:nvPr/>
            </p:nvSpPr>
            <p:spPr>
              <a:xfrm>
                <a:off x="9791761" y="4617363"/>
                <a:ext cx="708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replay</a:t>
                </a:r>
                <a:endParaRPr lang="ko-KR" altLang="en-US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4BC9850B-BBE4-46A1-99FB-D6A0EB0B12B3}"/>
                  </a:ext>
                </a:extLst>
              </p:cNvPr>
              <p:cNvSpPr/>
              <p:nvPr/>
            </p:nvSpPr>
            <p:spPr>
              <a:xfrm rot="5400000">
                <a:off x="9888785" y="3963164"/>
                <a:ext cx="506810" cy="467418"/>
              </a:xfrm>
              <a:custGeom>
                <a:avLst/>
                <a:gdLst>
                  <a:gd name="connsiteX0" fmla="*/ 0 w 682508"/>
                  <a:gd name="connsiteY0" fmla="*/ 588369 h 588369"/>
                  <a:gd name="connsiteX1" fmla="*/ 341254 w 682508"/>
                  <a:gd name="connsiteY1" fmla="*/ 0 h 588369"/>
                  <a:gd name="connsiteX2" fmla="*/ 682508 w 682508"/>
                  <a:gd name="connsiteY2" fmla="*/ 588369 h 588369"/>
                  <a:gd name="connsiteX3" fmla="*/ 0 w 682508"/>
                  <a:gd name="connsiteY3" fmla="*/ 588369 h 588369"/>
                  <a:gd name="connsiteX0" fmla="*/ 9640 w 692148"/>
                  <a:gd name="connsiteY0" fmla="*/ 588369 h 588369"/>
                  <a:gd name="connsiteX1" fmla="*/ 350894 w 692148"/>
                  <a:gd name="connsiteY1" fmla="*/ 0 h 588369"/>
                  <a:gd name="connsiteX2" fmla="*/ 692148 w 692148"/>
                  <a:gd name="connsiteY2" fmla="*/ 588369 h 588369"/>
                  <a:gd name="connsiteX3" fmla="*/ 9640 w 692148"/>
                  <a:gd name="connsiteY3" fmla="*/ 588369 h 588369"/>
                  <a:gd name="connsiteX0" fmla="*/ 9640 w 692148"/>
                  <a:gd name="connsiteY0" fmla="*/ 588369 h 612999"/>
                  <a:gd name="connsiteX1" fmla="*/ 350894 w 692148"/>
                  <a:gd name="connsiteY1" fmla="*/ 0 h 612999"/>
                  <a:gd name="connsiteX2" fmla="*/ 692148 w 692148"/>
                  <a:gd name="connsiteY2" fmla="*/ 588369 h 612999"/>
                  <a:gd name="connsiteX3" fmla="*/ 9640 w 692148"/>
                  <a:gd name="connsiteY3" fmla="*/ 588369 h 612999"/>
                  <a:gd name="connsiteX0" fmla="*/ 9640 w 705319"/>
                  <a:gd name="connsiteY0" fmla="*/ 588369 h 612999"/>
                  <a:gd name="connsiteX1" fmla="*/ 350894 w 705319"/>
                  <a:gd name="connsiteY1" fmla="*/ 0 h 612999"/>
                  <a:gd name="connsiteX2" fmla="*/ 692148 w 705319"/>
                  <a:gd name="connsiteY2" fmla="*/ 588369 h 612999"/>
                  <a:gd name="connsiteX3" fmla="*/ 9640 w 705319"/>
                  <a:gd name="connsiteY3" fmla="*/ 588369 h 612999"/>
                  <a:gd name="connsiteX0" fmla="*/ 9640 w 705319"/>
                  <a:gd name="connsiteY0" fmla="*/ 588369 h 646545"/>
                  <a:gd name="connsiteX1" fmla="*/ 350894 w 705319"/>
                  <a:gd name="connsiteY1" fmla="*/ 0 h 646545"/>
                  <a:gd name="connsiteX2" fmla="*/ 692148 w 705319"/>
                  <a:gd name="connsiteY2" fmla="*/ 588369 h 646545"/>
                  <a:gd name="connsiteX3" fmla="*/ 9640 w 705319"/>
                  <a:gd name="connsiteY3" fmla="*/ 588369 h 646545"/>
                  <a:gd name="connsiteX0" fmla="*/ 7819 w 703498"/>
                  <a:gd name="connsiteY0" fmla="*/ 588546 h 646722"/>
                  <a:gd name="connsiteX1" fmla="*/ 349073 w 703498"/>
                  <a:gd name="connsiteY1" fmla="*/ 177 h 646722"/>
                  <a:gd name="connsiteX2" fmla="*/ 690327 w 703498"/>
                  <a:gd name="connsiteY2" fmla="*/ 588546 h 646722"/>
                  <a:gd name="connsiteX3" fmla="*/ 7819 w 703498"/>
                  <a:gd name="connsiteY3" fmla="*/ 588546 h 646722"/>
                  <a:gd name="connsiteX0" fmla="*/ 7819 w 701841"/>
                  <a:gd name="connsiteY0" fmla="*/ 589114 h 647290"/>
                  <a:gd name="connsiteX1" fmla="*/ 349073 w 701841"/>
                  <a:gd name="connsiteY1" fmla="*/ 745 h 647290"/>
                  <a:gd name="connsiteX2" fmla="*/ 690327 w 701841"/>
                  <a:gd name="connsiteY2" fmla="*/ 589114 h 647290"/>
                  <a:gd name="connsiteX3" fmla="*/ 7819 w 701841"/>
                  <a:gd name="connsiteY3" fmla="*/ 589114 h 64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1841" h="647290">
                    <a:moveTo>
                      <a:pt x="7819" y="589114"/>
                    </a:moveTo>
                    <a:cubicBezTo>
                      <a:pt x="-58537" y="559245"/>
                      <a:pt x="318450" y="-10950"/>
                      <a:pt x="349073" y="745"/>
                    </a:cubicBezTo>
                    <a:cubicBezTo>
                      <a:pt x="407405" y="-24805"/>
                      <a:pt x="770542" y="614663"/>
                      <a:pt x="690327" y="589114"/>
                    </a:cubicBezTo>
                    <a:cubicBezTo>
                      <a:pt x="462824" y="686096"/>
                      <a:pt x="-14057" y="644533"/>
                      <a:pt x="7819" y="589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059BB7-23BF-4392-9209-DEC9E8140F95}"/>
              </a:ext>
            </a:extLst>
          </p:cNvPr>
          <p:cNvSpPr/>
          <p:nvPr/>
        </p:nvSpPr>
        <p:spPr>
          <a:xfrm>
            <a:off x="1809555" y="2310485"/>
            <a:ext cx="875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Notice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A85E207-60D2-46FA-AAEA-1AB5288ED6F8}"/>
              </a:ext>
            </a:extLst>
          </p:cNvPr>
          <p:cNvSpPr/>
          <p:nvPr/>
        </p:nvSpPr>
        <p:spPr>
          <a:xfrm>
            <a:off x="15196732" y="2310485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Warning</a:t>
            </a:r>
            <a:endParaRPr lang="ko-KR" altLang="en-US" sz="2800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E515C1-A0CB-4AB9-8A04-97B04A09F7D4}"/>
              </a:ext>
            </a:extLst>
          </p:cNvPr>
          <p:cNvGrpSpPr/>
          <p:nvPr/>
        </p:nvGrpSpPr>
        <p:grpSpPr>
          <a:xfrm>
            <a:off x="288185" y="3207534"/>
            <a:ext cx="3918303" cy="1639738"/>
            <a:chOff x="407552" y="3123599"/>
            <a:chExt cx="3918303" cy="163973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BDC8455-0FFB-4945-958C-ECF64655B823}"/>
                </a:ext>
              </a:extLst>
            </p:cNvPr>
            <p:cNvGrpSpPr/>
            <p:nvPr/>
          </p:nvGrpSpPr>
          <p:grpSpPr>
            <a:xfrm>
              <a:off x="2170018" y="3262565"/>
              <a:ext cx="2155837" cy="1361807"/>
              <a:chOff x="2170018" y="3244266"/>
              <a:chExt cx="2155837" cy="136180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F14820C-E050-4D1B-90A7-F5513B62FFEA}"/>
                  </a:ext>
                </a:extLst>
              </p:cNvPr>
              <p:cNvSpPr/>
              <p:nvPr/>
            </p:nvSpPr>
            <p:spPr>
              <a:xfrm>
                <a:off x="2174128" y="3244266"/>
                <a:ext cx="16049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>
                    <a:solidFill>
                      <a:srgbClr val="FFFF00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new song Arrived</a:t>
                </a:r>
                <a:endParaRPr lang="ko-KR" altLang="en-US" sz="2000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CB52C50-8D44-4754-B569-E4E9709049AC}"/>
                  </a:ext>
                </a:extLst>
              </p:cNvPr>
              <p:cNvSpPr/>
              <p:nvPr/>
            </p:nvSpPr>
            <p:spPr>
              <a:xfrm>
                <a:off x="2170018" y="3575243"/>
                <a:ext cx="12346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Now Play</a:t>
                </a:r>
                <a:endParaRPr lang="ko-KR" altLang="en-US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9F893FC-845C-471A-AD13-629547139A71}"/>
                  </a:ext>
                </a:extLst>
              </p:cNvPr>
              <p:cNvSpPr/>
              <p:nvPr/>
            </p:nvSpPr>
            <p:spPr>
              <a:xfrm>
                <a:off x="2174304" y="4082853"/>
                <a:ext cx="21515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POP/stars – K/DA</a:t>
                </a:r>
                <a:endParaRPr lang="ko-KR" altLang="en-US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  <p:pic>
          <p:nvPicPr>
            <p:cNvPr id="1028" name="Picture 4" descr="pop/starsì ëí ì´ë¯¸ì§ ê²ìê²°ê³¼">
              <a:extLst>
                <a:ext uri="{FF2B5EF4-FFF2-40B4-BE49-F238E27FC236}">
                  <a16:creationId xmlns:a16="http://schemas.microsoft.com/office/drawing/2014/main" id="{092AB3DB-56B7-41AA-8EBC-731CA8982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552" y="3123599"/>
              <a:ext cx="1639738" cy="16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5C9BDA-2C22-4DCF-BA81-54E57234AAF4}"/>
              </a:ext>
            </a:extLst>
          </p:cNvPr>
          <p:cNvSpPr/>
          <p:nvPr/>
        </p:nvSpPr>
        <p:spPr>
          <a:xfrm>
            <a:off x="1916473" y="2832325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7FD984-0ACC-4B3C-8B41-DDFF142BE5E2}"/>
              </a:ext>
            </a:extLst>
          </p:cNvPr>
          <p:cNvGrpSpPr/>
          <p:nvPr/>
        </p:nvGrpSpPr>
        <p:grpSpPr>
          <a:xfrm>
            <a:off x="14272601" y="3267989"/>
            <a:ext cx="2988319" cy="1239384"/>
            <a:chOff x="14198455" y="3078655"/>
            <a:chExt cx="2988319" cy="123938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696178-EF19-46FD-92C9-D3458013046F}"/>
                </a:ext>
              </a:extLst>
            </p:cNvPr>
            <p:cNvSpPr/>
            <p:nvPr/>
          </p:nvSpPr>
          <p:spPr>
            <a:xfrm>
              <a:off x="14198455" y="3078655"/>
              <a:ext cx="2988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If you feel dizzy, stop playing the game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7F94260-B646-4D5D-8A01-ECB14B314436}"/>
                </a:ext>
              </a:extLst>
            </p:cNvPr>
            <p:cNvSpPr/>
            <p:nvPr/>
          </p:nvSpPr>
          <p:spPr>
            <a:xfrm>
              <a:off x="14579168" y="3671708"/>
              <a:ext cx="22268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If you continue to feel dizzy,</a:t>
              </a:r>
            </a:p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visit a hospital or doctor.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F0D81E3-C961-42F4-910B-4AC54076E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t="36198" r="17954" b="41538"/>
          <a:stretch/>
        </p:blipFill>
        <p:spPr>
          <a:xfrm>
            <a:off x="7173097" y="286924"/>
            <a:ext cx="3654254" cy="1252648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A7A83F2-42EF-401F-B1E9-1B767B1293AB}"/>
              </a:ext>
            </a:extLst>
          </p:cNvPr>
          <p:cNvSpPr/>
          <p:nvPr/>
        </p:nvSpPr>
        <p:spPr>
          <a:xfrm>
            <a:off x="15435898" y="2832325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79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EA231D6-FF9D-4804-8E54-115DCCB79CFB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FB9694EC-3D0C-4C13-87D8-4AC9F93FF6ED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FF68D57-BC94-4267-92C3-5077FDD8A051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다리꼴 169">
                <a:extLst>
                  <a:ext uri="{FF2B5EF4-FFF2-40B4-BE49-F238E27FC236}">
                    <a16:creationId xmlns:a16="http://schemas.microsoft.com/office/drawing/2014/main" id="{BC09B451-9A90-4DD8-A26A-0D32F911649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사다리꼴 170">
                <a:extLst>
                  <a:ext uri="{FF2B5EF4-FFF2-40B4-BE49-F238E27FC236}">
                    <a16:creationId xmlns:a16="http://schemas.microsoft.com/office/drawing/2014/main" id="{EB6E779A-60CF-4F33-8162-8C8B9DAD5D1B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49EFCD09-00A6-4D21-9542-0F4647E70427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3E7E5B3C-7265-4B55-877C-C9F3DD190016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다리꼴 174">
                  <a:extLst>
                    <a:ext uri="{FF2B5EF4-FFF2-40B4-BE49-F238E27FC236}">
                      <a16:creationId xmlns:a16="http://schemas.microsoft.com/office/drawing/2014/main" id="{8A8BFD60-6EDC-40CD-AAEC-9703B30F287C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5C364FA8-BDFB-48C6-A818-F2BD1665D65E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5F2C7D5-7B21-4F58-8F7C-A37170FBBF9A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11168380" y="210112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1150653" y="784032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9832920" y="-1498331"/>
            <a:ext cx="59226" cy="92636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C4BA0DC-93CF-4872-8917-F9B629E5AAE5}"/>
              </a:ext>
            </a:extLst>
          </p:cNvPr>
          <p:cNvSpPr/>
          <p:nvPr/>
        </p:nvSpPr>
        <p:spPr>
          <a:xfrm>
            <a:off x="-7962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97F93204-F377-4F28-8668-36A2A1B2EBA8}"/>
              </a:ext>
            </a:extLst>
          </p:cNvPr>
          <p:cNvSpPr/>
          <p:nvPr/>
        </p:nvSpPr>
        <p:spPr>
          <a:xfrm>
            <a:off x="25310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0EFC89F-0A25-4858-B210-29F48A04FC4E}"/>
              </a:ext>
            </a:extLst>
          </p:cNvPr>
          <p:cNvSpPr/>
          <p:nvPr/>
        </p:nvSpPr>
        <p:spPr>
          <a:xfrm>
            <a:off x="558293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DC2C374-1008-4E24-B11F-06FE0F2077CF}"/>
              </a:ext>
            </a:extLst>
          </p:cNvPr>
          <p:cNvSpPr/>
          <p:nvPr/>
        </p:nvSpPr>
        <p:spPr>
          <a:xfrm>
            <a:off x="89572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9DDE14A-E52E-499C-99A4-023A87BE2907}"/>
              </a:ext>
            </a:extLst>
          </p:cNvPr>
          <p:cNvSpPr/>
          <p:nvPr/>
        </p:nvSpPr>
        <p:spPr>
          <a:xfrm>
            <a:off x="1255936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43524EC-9835-4726-80F8-ED46AE1600D2}"/>
              </a:ext>
            </a:extLst>
          </p:cNvPr>
          <p:cNvSpPr/>
          <p:nvPr/>
        </p:nvSpPr>
        <p:spPr>
          <a:xfrm>
            <a:off x="165051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4EAE768-CB40-4D7A-A99C-25FD3F7A7B89}"/>
              </a:ext>
            </a:extLst>
          </p:cNvPr>
          <p:cNvSpPr/>
          <p:nvPr/>
        </p:nvSpPr>
        <p:spPr>
          <a:xfrm>
            <a:off x="206712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A7E9F70-BB79-4117-A9AE-DBF0C482B9D3}"/>
              </a:ext>
            </a:extLst>
          </p:cNvPr>
          <p:cNvSpPr/>
          <p:nvPr/>
        </p:nvSpPr>
        <p:spPr>
          <a:xfrm>
            <a:off x="238340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18399B0-735E-4819-9358-55620582D340}"/>
              </a:ext>
            </a:extLst>
          </p:cNvPr>
          <p:cNvSpPr/>
          <p:nvPr/>
        </p:nvSpPr>
        <p:spPr>
          <a:xfrm>
            <a:off x="269999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8689F7D-8B47-4D7E-B579-1875A22A3211}"/>
              </a:ext>
            </a:extLst>
          </p:cNvPr>
          <p:cNvSpPr/>
          <p:nvPr/>
        </p:nvSpPr>
        <p:spPr>
          <a:xfrm>
            <a:off x="307874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A2C6922-AABC-4B67-8CFB-BE8BEF6B9449}"/>
              </a:ext>
            </a:extLst>
          </p:cNvPr>
          <p:cNvSpPr/>
          <p:nvPr/>
        </p:nvSpPr>
        <p:spPr>
          <a:xfrm>
            <a:off x="3445726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1813DBA4-0B54-42D9-9D0F-358F07BA4434}"/>
              </a:ext>
            </a:extLst>
          </p:cNvPr>
          <p:cNvSpPr/>
          <p:nvPr/>
        </p:nvSpPr>
        <p:spPr>
          <a:xfrm>
            <a:off x="372431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C4DED5D-8142-4404-9B2A-F988633F039A}"/>
              </a:ext>
            </a:extLst>
          </p:cNvPr>
          <p:cNvSpPr/>
          <p:nvPr/>
        </p:nvSpPr>
        <p:spPr>
          <a:xfrm>
            <a:off x="4091297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496F1E6-F0D6-4A83-9BEC-558D879E3E3B}"/>
              </a:ext>
            </a:extLst>
          </p:cNvPr>
          <p:cNvSpPr/>
          <p:nvPr/>
        </p:nvSpPr>
        <p:spPr>
          <a:xfrm>
            <a:off x="439474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5CEF72A-3EFC-44C0-8D48-7C81A18E0B6F}"/>
              </a:ext>
            </a:extLst>
          </p:cNvPr>
          <p:cNvSpPr/>
          <p:nvPr/>
        </p:nvSpPr>
        <p:spPr>
          <a:xfrm>
            <a:off x="474859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C406799-8006-4BA3-8CF1-657140D05BA9}"/>
              </a:ext>
            </a:extLst>
          </p:cNvPr>
          <p:cNvSpPr/>
          <p:nvPr/>
        </p:nvSpPr>
        <p:spPr>
          <a:xfrm>
            <a:off x="12719293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81FF72D-A4A1-4130-9C6A-702FAEC124D1}"/>
              </a:ext>
            </a:extLst>
          </p:cNvPr>
          <p:cNvSpPr/>
          <p:nvPr/>
        </p:nvSpPr>
        <p:spPr>
          <a:xfrm>
            <a:off x="1305201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960B1D4-4036-40C9-A7E9-2F04FAC29378}"/>
              </a:ext>
            </a:extLst>
          </p:cNvPr>
          <p:cNvSpPr/>
          <p:nvPr/>
        </p:nvSpPr>
        <p:spPr>
          <a:xfrm>
            <a:off x="13357207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890425-E1C6-41A3-B090-99F9CA21A859}"/>
              </a:ext>
            </a:extLst>
          </p:cNvPr>
          <p:cNvSpPr/>
          <p:nvPr/>
        </p:nvSpPr>
        <p:spPr>
          <a:xfrm>
            <a:off x="1369463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0DFA1D7-F870-4965-A175-B7EBFB816B0A}"/>
              </a:ext>
            </a:extLst>
          </p:cNvPr>
          <p:cNvSpPr/>
          <p:nvPr/>
        </p:nvSpPr>
        <p:spPr>
          <a:xfrm>
            <a:off x="1405485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428A43B3-18E2-4590-935E-3F69804C8506}"/>
              </a:ext>
            </a:extLst>
          </p:cNvPr>
          <p:cNvSpPr/>
          <p:nvPr/>
        </p:nvSpPr>
        <p:spPr>
          <a:xfrm>
            <a:off x="1444942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2030C18-B68E-408C-AB65-75E98BCFAD06}"/>
              </a:ext>
            </a:extLst>
          </p:cNvPr>
          <p:cNvSpPr/>
          <p:nvPr/>
        </p:nvSpPr>
        <p:spPr>
          <a:xfrm>
            <a:off x="14866042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812E-9FAD-4F96-80DF-3191C56EB3DA}"/>
              </a:ext>
            </a:extLst>
          </p:cNvPr>
          <p:cNvSpPr/>
          <p:nvPr/>
        </p:nvSpPr>
        <p:spPr>
          <a:xfrm>
            <a:off x="1518231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79C62DD-8029-4647-8709-09AE09E04624}"/>
              </a:ext>
            </a:extLst>
          </p:cNvPr>
          <p:cNvSpPr/>
          <p:nvPr/>
        </p:nvSpPr>
        <p:spPr>
          <a:xfrm>
            <a:off x="1549890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5CB256C-4C77-4B1D-8550-965B80A87449}"/>
              </a:ext>
            </a:extLst>
          </p:cNvPr>
          <p:cNvSpPr/>
          <p:nvPr/>
        </p:nvSpPr>
        <p:spPr>
          <a:xfrm>
            <a:off x="1587765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9E95710-5C3D-4771-B60E-8B21DC0C03D2}"/>
              </a:ext>
            </a:extLst>
          </p:cNvPr>
          <p:cNvSpPr/>
          <p:nvPr/>
        </p:nvSpPr>
        <p:spPr>
          <a:xfrm>
            <a:off x="1624464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4335BEEF-24A8-4457-A0B9-C02861570DB1}"/>
              </a:ext>
            </a:extLst>
          </p:cNvPr>
          <p:cNvSpPr/>
          <p:nvPr/>
        </p:nvSpPr>
        <p:spPr>
          <a:xfrm>
            <a:off x="16523229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DA032FA0-A091-4B66-A148-460C33B1B196}"/>
              </a:ext>
            </a:extLst>
          </p:cNvPr>
          <p:cNvSpPr/>
          <p:nvPr/>
        </p:nvSpPr>
        <p:spPr>
          <a:xfrm>
            <a:off x="1689021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69DFBC9-DA25-4BF1-9DF5-4C0DA8B7C326}"/>
              </a:ext>
            </a:extLst>
          </p:cNvPr>
          <p:cNvSpPr/>
          <p:nvPr/>
        </p:nvSpPr>
        <p:spPr>
          <a:xfrm>
            <a:off x="17193662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82947F-1301-400A-9125-893B160ACE96}"/>
              </a:ext>
            </a:extLst>
          </p:cNvPr>
          <p:cNvSpPr/>
          <p:nvPr/>
        </p:nvSpPr>
        <p:spPr>
          <a:xfrm>
            <a:off x="1754750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274CBA-062A-4B1B-8613-8D8466B3C559}"/>
              </a:ext>
            </a:extLst>
          </p:cNvPr>
          <p:cNvGrpSpPr/>
          <p:nvPr/>
        </p:nvGrpSpPr>
        <p:grpSpPr>
          <a:xfrm flipV="1">
            <a:off x="4872268" y="684120"/>
            <a:ext cx="2595332" cy="87875"/>
            <a:chOff x="2899766" y="-2457450"/>
            <a:chExt cx="7863484" cy="2400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4A40D4-7A77-4238-8BC9-BF4D5ACA16CB}"/>
                </a:ext>
              </a:extLst>
            </p:cNvPr>
            <p:cNvSpPr/>
            <p:nvPr/>
          </p:nvSpPr>
          <p:spPr>
            <a:xfrm>
              <a:off x="2899766" y="-2457450"/>
              <a:ext cx="7863484" cy="24007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C274963-4A37-46CB-AEF5-5A7A9CCE006C}"/>
                </a:ext>
              </a:extLst>
            </p:cNvPr>
            <p:cNvSpPr/>
            <p:nvPr/>
          </p:nvSpPr>
          <p:spPr>
            <a:xfrm>
              <a:off x="2899766" y="-2457450"/>
              <a:ext cx="6992380" cy="240070"/>
            </a:xfrm>
            <a:prstGeom prst="rect">
              <a:avLst/>
            </a:prstGeom>
            <a:gradFill flip="none" rotWithShape="1">
              <a:gsLst>
                <a:gs pos="100000">
                  <a:srgbClr val="84F0D4"/>
                </a:gs>
                <a:gs pos="0">
                  <a:srgbClr val="F8F9C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3B3364F-7057-42C4-A158-5B05409493E2}"/>
              </a:ext>
            </a:extLst>
          </p:cNvPr>
          <p:cNvSpPr txBox="1"/>
          <p:nvPr/>
        </p:nvSpPr>
        <p:spPr>
          <a:xfrm>
            <a:off x="3983855" y="129123"/>
            <a:ext cx="483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8F9C1"/>
                    </a:gs>
                  </a:gsLst>
                  <a:lin ang="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  c      b        a        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s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54A8C02-96CE-4026-9ADC-99BED9307EF3}"/>
              </a:ext>
            </a:extLst>
          </p:cNvPr>
          <p:cNvSpPr/>
          <p:nvPr/>
        </p:nvSpPr>
        <p:spPr>
          <a:xfrm rot="5400000">
            <a:off x="8977472" y="2794017"/>
            <a:ext cx="45719" cy="7596191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7633FFE-B4A7-4A1E-ADE8-8CA31BFA33A5}"/>
              </a:ext>
            </a:extLst>
          </p:cNvPr>
          <p:cNvSpPr/>
          <p:nvPr/>
        </p:nvSpPr>
        <p:spPr>
          <a:xfrm>
            <a:off x="5763433" y="6437274"/>
            <a:ext cx="6494602" cy="97500"/>
          </a:xfrm>
          <a:prstGeom prst="rect">
            <a:avLst/>
          </a:prstGeom>
          <a:gradFill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B8FB118-8001-4E5D-819F-3A6B853A4EC7}"/>
              </a:ext>
            </a:extLst>
          </p:cNvPr>
          <p:cNvGrpSpPr/>
          <p:nvPr/>
        </p:nvGrpSpPr>
        <p:grpSpPr>
          <a:xfrm rot="17348470">
            <a:off x="11842744" y="4514946"/>
            <a:ext cx="1181947" cy="2975502"/>
            <a:chOff x="11996994" y="4126366"/>
            <a:chExt cx="1181947" cy="297550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2A625E40-812C-4108-85F9-434DE31C7C7B}"/>
                </a:ext>
              </a:extLst>
            </p:cNvPr>
            <p:cNvGrpSpPr/>
            <p:nvPr/>
          </p:nvGrpSpPr>
          <p:grpSpPr>
            <a:xfrm rot="19664218">
              <a:off x="11996994" y="4126366"/>
              <a:ext cx="374719" cy="2422213"/>
              <a:chOff x="5564029" y="5389550"/>
              <a:chExt cx="227171" cy="1468450"/>
            </a:xfrm>
          </p:grpSpPr>
          <p:sp>
            <p:nvSpPr>
              <p:cNvPr id="184" name="사각형: 둥근 모서리 183">
                <a:extLst>
                  <a:ext uri="{FF2B5EF4-FFF2-40B4-BE49-F238E27FC236}">
                    <a16:creationId xmlns:a16="http://schemas.microsoft.com/office/drawing/2014/main" id="{AF19A06B-FE22-4443-B865-9F7EEF9646A6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사각형: 둥근 모서리 184">
                <a:extLst>
                  <a:ext uri="{FF2B5EF4-FFF2-40B4-BE49-F238E27FC236}">
                    <a16:creationId xmlns:a16="http://schemas.microsoft.com/office/drawing/2014/main" id="{412A2F29-40D6-4509-B732-990B73C86A1D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사각형: 둥근 모서리 185">
                <a:extLst>
                  <a:ext uri="{FF2B5EF4-FFF2-40B4-BE49-F238E27FC236}">
                    <a16:creationId xmlns:a16="http://schemas.microsoft.com/office/drawing/2014/main" id="{588EA728-E92C-4CC1-9C01-E59EC19BA078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3399"/>
                  </a:gs>
                  <a:gs pos="54000">
                    <a:schemeClr val="bg1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00402091-EF6A-4136-B028-637154239F80}"/>
                </a:ext>
              </a:extLst>
            </p:cNvPr>
            <p:cNvSpPr/>
            <p:nvPr/>
          </p:nvSpPr>
          <p:spPr>
            <a:xfrm>
              <a:off x="12318208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C7DB260B-7B66-470F-9163-EBCBFEC1EB07}"/>
                </a:ext>
              </a:extLst>
            </p:cNvPr>
            <p:cNvSpPr/>
            <p:nvPr/>
          </p:nvSpPr>
          <p:spPr>
            <a:xfrm rot="20001749">
              <a:off x="12800468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81868363-E5A4-4364-AE9B-288273CA8F3B}"/>
              </a:ext>
            </a:extLst>
          </p:cNvPr>
          <p:cNvGrpSpPr/>
          <p:nvPr/>
        </p:nvGrpSpPr>
        <p:grpSpPr>
          <a:xfrm rot="3793042">
            <a:off x="4649589" y="4753704"/>
            <a:ext cx="1135214" cy="2975502"/>
            <a:chOff x="5009351" y="4126366"/>
            <a:chExt cx="1135214" cy="2975502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78804E1-E3EE-457E-B1FF-AAFFD0D5A0B2}"/>
                </a:ext>
              </a:extLst>
            </p:cNvPr>
            <p:cNvGrpSpPr/>
            <p:nvPr/>
          </p:nvGrpSpPr>
          <p:grpSpPr>
            <a:xfrm rot="1935782" flipH="1">
              <a:off x="5769846" y="4126366"/>
              <a:ext cx="374719" cy="2422213"/>
              <a:chOff x="5564029" y="5389550"/>
              <a:chExt cx="227171" cy="1468450"/>
            </a:xfrm>
          </p:grpSpPr>
          <p:sp>
            <p:nvSpPr>
              <p:cNvPr id="191" name="사각형: 둥근 모서리 190">
                <a:extLst>
                  <a:ext uri="{FF2B5EF4-FFF2-40B4-BE49-F238E27FC236}">
                    <a16:creationId xmlns:a16="http://schemas.microsoft.com/office/drawing/2014/main" id="{4166A638-F823-40F5-A868-E08588B3CABB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사각형: 둥근 모서리 191">
                <a:extLst>
                  <a:ext uri="{FF2B5EF4-FFF2-40B4-BE49-F238E27FC236}">
                    <a16:creationId xmlns:a16="http://schemas.microsoft.com/office/drawing/2014/main" id="{B71977F1-F9BD-43D6-8379-DFE068611ABA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사각형: 둥근 모서리 192">
                <a:extLst>
                  <a:ext uri="{FF2B5EF4-FFF2-40B4-BE49-F238E27FC236}">
                    <a16:creationId xmlns:a16="http://schemas.microsoft.com/office/drawing/2014/main" id="{C62B7EE0-78C9-4BA7-84B2-EF3DD080EBAA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3399"/>
                  </a:gs>
                  <a:gs pos="54000">
                    <a:schemeClr val="bg1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550FCCD2-4FF4-44B7-8EB3-056F9133265E}"/>
                </a:ext>
              </a:extLst>
            </p:cNvPr>
            <p:cNvSpPr/>
            <p:nvPr/>
          </p:nvSpPr>
          <p:spPr>
            <a:xfrm>
              <a:off x="5114516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5692287-DAB9-454F-84A9-3544CB8BEAAA}"/>
                </a:ext>
              </a:extLst>
            </p:cNvPr>
            <p:cNvSpPr/>
            <p:nvPr/>
          </p:nvSpPr>
          <p:spPr>
            <a:xfrm rot="1692096">
              <a:off x="5009351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4" name="화살표: 왼쪽 193">
            <a:extLst>
              <a:ext uri="{FF2B5EF4-FFF2-40B4-BE49-F238E27FC236}">
                <a16:creationId xmlns:a16="http://schemas.microsoft.com/office/drawing/2014/main" id="{B951F9E7-A072-455A-BD9F-F4FD5155DF59}"/>
              </a:ext>
            </a:extLst>
          </p:cNvPr>
          <p:cNvSpPr/>
          <p:nvPr/>
        </p:nvSpPr>
        <p:spPr>
          <a:xfrm rot="17865236">
            <a:off x="6778511" y="5370644"/>
            <a:ext cx="1279665" cy="31928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왼쪽 98">
            <a:extLst>
              <a:ext uri="{FF2B5EF4-FFF2-40B4-BE49-F238E27FC236}">
                <a16:creationId xmlns:a16="http://schemas.microsoft.com/office/drawing/2014/main" id="{21D3CA67-E099-4223-8269-17ADCCF08FBB}"/>
              </a:ext>
            </a:extLst>
          </p:cNvPr>
          <p:cNvSpPr/>
          <p:nvPr/>
        </p:nvSpPr>
        <p:spPr>
          <a:xfrm rot="3734764" flipH="1">
            <a:off x="9476232" y="5370644"/>
            <a:ext cx="1279665" cy="31928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폭발: 8pt 99">
            <a:extLst>
              <a:ext uri="{FF2B5EF4-FFF2-40B4-BE49-F238E27FC236}">
                <a16:creationId xmlns:a16="http://schemas.microsoft.com/office/drawing/2014/main" id="{981B652D-AE42-412D-8F5E-F05A4BC12C6C}"/>
              </a:ext>
            </a:extLst>
          </p:cNvPr>
          <p:cNvSpPr/>
          <p:nvPr/>
        </p:nvSpPr>
        <p:spPr>
          <a:xfrm>
            <a:off x="10379235" y="6303590"/>
            <a:ext cx="795249" cy="58888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폭발: 8pt 100">
            <a:extLst>
              <a:ext uri="{FF2B5EF4-FFF2-40B4-BE49-F238E27FC236}">
                <a16:creationId xmlns:a16="http://schemas.microsoft.com/office/drawing/2014/main" id="{4D102047-B7D0-4C13-AC35-600E456C6F35}"/>
              </a:ext>
            </a:extLst>
          </p:cNvPr>
          <p:cNvSpPr/>
          <p:nvPr/>
        </p:nvSpPr>
        <p:spPr>
          <a:xfrm>
            <a:off x="6897024" y="6313280"/>
            <a:ext cx="795249" cy="58888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8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0BD645A-958E-4182-AEB2-79401CE66144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0CD719F-C5A0-44A4-B646-BA5CBB96768B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9B44B645-96AA-4013-AEBD-A9BF30D7D340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다리꼴 113">
                <a:extLst>
                  <a:ext uri="{FF2B5EF4-FFF2-40B4-BE49-F238E27FC236}">
                    <a16:creationId xmlns:a16="http://schemas.microsoft.com/office/drawing/2014/main" id="{6E948884-BEC0-45F4-B493-F0D91A5776E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사다리꼴 114">
                <a:extLst>
                  <a:ext uri="{FF2B5EF4-FFF2-40B4-BE49-F238E27FC236}">
                    <a16:creationId xmlns:a16="http://schemas.microsoft.com/office/drawing/2014/main" id="{0BE401EC-CDD7-463D-95CD-81CB9DA722BD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F67CC35B-E23C-41DF-AE6B-58BBB7C0FB6B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E5806476-3FC6-40AA-8483-D8233CF0C653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사다리꼴 118">
                  <a:extLst>
                    <a:ext uri="{FF2B5EF4-FFF2-40B4-BE49-F238E27FC236}">
                      <a16:creationId xmlns:a16="http://schemas.microsoft.com/office/drawing/2014/main" id="{5AF4C0A6-4545-4A5F-96EA-5ADAB873C312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98C68FB-7322-4002-B6A6-EE4EFB631230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02BF2F1-2A59-4503-85D9-079970CADF07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E340D-71F9-4FF2-9083-526A00FA2594}"/>
              </a:ext>
            </a:extLst>
          </p:cNvPr>
          <p:cNvSpPr/>
          <p:nvPr/>
        </p:nvSpPr>
        <p:spPr>
          <a:xfrm>
            <a:off x="5207591" y="1478510"/>
            <a:ext cx="3583722" cy="238660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05979C-088D-47BF-A43C-C6569F9C4212}"/>
              </a:ext>
            </a:extLst>
          </p:cNvPr>
          <p:cNvSpPr txBox="1"/>
          <p:nvPr/>
        </p:nvSpPr>
        <p:spPr>
          <a:xfrm>
            <a:off x="6826126" y="-972122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Collectin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1925DAFB-7715-4BA0-8782-3359AB5FBABC}"/>
              </a:ext>
            </a:extLst>
          </p:cNvPr>
          <p:cNvSpPr/>
          <p:nvPr/>
        </p:nvSpPr>
        <p:spPr>
          <a:xfrm rot="10800000">
            <a:off x="6864729" y="1478510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8E837D-4803-4AA8-A367-9787BA80FD53}"/>
              </a:ext>
            </a:extLst>
          </p:cNvPr>
          <p:cNvGrpSpPr/>
          <p:nvPr/>
        </p:nvGrpSpPr>
        <p:grpSpPr>
          <a:xfrm>
            <a:off x="8998584" y="5360149"/>
            <a:ext cx="4024349" cy="577343"/>
            <a:chOff x="5331279" y="5147108"/>
            <a:chExt cx="3194321" cy="750729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F16CD58-A45D-4BA9-8899-180FD8348E54}"/>
                </a:ext>
              </a:extLst>
            </p:cNvPr>
            <p:cNvSpPr/>
            <p:nvPr/>
          </p:nvSpPr>
          <p:spPr>
            <a:xfrm>
              <a:off x="5331279" y="5147108"/>
              <a:ext cx="3194321" cy="6071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 w="28575">
              <a:gradFill flip="none" rotWithShape="1">
                <a:gsLst>
                  <a:gs pos="0">
                    <a:srgbClr val="FFFF66"/>
                  </a:gs>
                  <a:gs pos="100000">
                    <a:srgbClr val="84F0D4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7BAF38F-DFC9-43F0-B97C-2A87E68A00ED}"/>
                </a:ext>
              </a:extLst>
            </p:cNvPr>
            <p:cNvGrpSpPr/>
            <p:nvPr/>
          </p:nvGrpSpPr>
          <p:grpSpPr>
            <a:xfrm>
              <a:off x="5939225" y="5176924"/>
              <a:ext cx="2166124" cy="720913"/>
              <a:chOff x="5939225" y="5182875"/>
              <a:chExt cx="2166124" cy="720913"/>
            </a:xfrm>
          </p:grpSpPr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51278C44-4C7E-4734-BAC9-7008262EA45C}"/>
                  </a:ext>
                </a:extLst>
              </p:cNvPr>
              <p:cNvSpPr/>
              <p:nvPr/>
            </p:nvSpPr>
            <p:spPr>
              <a:xfrm>
                <a:off x="5939225" y="5182875"/>
                <a:ext cx="2166124" cy="520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Go to music select</a:t>
                </a:r>
                <a:endParaRPr lang="ko-KR" altLang="en-US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0533F529-609E-4E99-A9C8-3E1CCD9A9CF3}"/>
                  </a:ext>
                </a:extLst>
              </p:cNvPr>
              <p:cNvSpPr/>
              <p:nvPr/>
            </p:nvSpPr>
            <p:spPr>
              <a:xfrm>
                <a:off x="6858047" y="5626789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842ADBD-59F6-4ABB-990F-697AA28DF54D}"/>
              </a:ext>
            </a:extLst>
          </p:cNvPr>
          <p:cNvSpPr/>
          <p:nvPr/>
        </p:nvSpPr>
        <p:spPr>
          <a:xfrm>
            <a:off x="5258043" y="3900488"/>
            <a:ext cx="7781957" cy="86374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2A08FE8E-80E3-4E12-BFAF-916A6BEE0D14}"/>
              </a:ext>
            </a:extLst>
          </p:cNvPr>
          <p:cNvSpPr/>
          <p:nvPr/>
        </p:nvSpPr>
        <p:spPr>
          <a:xfrm>
            <a:off x="8485761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별: 꼭짓점 5개 163">
            <a:extLst>
              <a:ext uri="{FF2B5EF4-FFF2-40B4-BE49-F238E27FC236}">
                <a16:creationId xmlns:a16="http://schemas.microsoft.com/office/drawing/2014/main" id="{07123E47-7A69-480C-BD50-DDFF408669C7}"/>
              </a:ext>
            </a:extLst>
          </p:cNvPr>
          <p:cNvSpPr/>
          <p:nvPr/>
        </p:nvSpPr>
        <p:spPr>
          <a:xfrm>
            <a:off x="8215533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A56033EE-B447-4A16-BE43-36DB27D9DFE4}"/>
              </a:ext>
            </a:extLst>
          </p:cNvPr>
          <p:cNvSpPr/>
          <p:nvPr/>
        </p:nvSpPr>
        <p:spPr>
          <a:xfrm>
            <a:off x="7947456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B44FD4D4-DDAE-4602-8469-3C9AEA3D91EF}"/>
              </a:ext>
            </a:extLst>
          </p:cNvPr>
          <p:cNvSpPr/>
          <p:nvPr/>
        </p:nvSpPr>
        <p:spPr>
          <a:xfrm>
            <a:off x="7678890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4430B8-35B2-47DE-A7DC-FAC1462F8483}"/>
              </a:ext>
            </a:extLst>
          </p:cNvPr>
          <p:cNvSpPr/>
          <p:nvPr/>
        </p:nvSpPr>
        <p:spPr>
          <a:xfrm>
            <a:off x="5318442" y="3923820"/>
            <a:ext cx="1263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 vie en rose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5C08CB3-94A5-4F66-9148-1FEF42E83109}"/>
              </a:ext>
            </a:extLst>
          </p:cNvPr>
          <p:cNvSpPr/>
          <p:nvPr/>
        </p:nvSpPr>
        <p:spPr>
          <a:xfrm>
            <a:off x="8248229" y="3979607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Iz*one</a:t>
            </a:r>
            <a:endParaRPr lang="ko-KR" altLang="en-US" sz="16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4DF239-4DAF-45E6-80CF-51C4E62316E8}"/>
              </a:ext>
            </a:extLst>
          </p:cNvPr>
          <p:cNvSpPr/>
          <p:nvPr/>
        </p:nvSpPr>
        <p:spPr>
          <a:xfrm>
            <a:off x="5414052" y="4402979"/>
            <a:ext cx="740995" cy="2705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Koverwatch" panose="02020603020101020101" pitchFamily="18" charset="-127"/>
                <a:ea typeface="Koverwatch" panose="02020603020101020101" pitchFamily="18" charset="-127"/>
              </a:rPr>
              <a:t>normal</a:t>
            </a:r>
            <a:endParaRPr lang="ko-KR" altLang="en-US" sz="16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E604EF7-317C-469A-81CE-25CE6112DDEA}"/>
              </a:ext>
            </a:extLst>
          </p:cNvPr>
          <p:cNvSpPr/>
          <p:nvPr/>
        </p:nvSpPr>
        <p:spPr>
          <a:xfrm>
            <a:off x="6319395" y="4402979"/>
            <a:ext cx="740995" cy="270585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00B0F0"/>
                </a:gs>
                <a:gs pos="54000">
                  <a:schemeClr val="bg1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Koverwatch" panose="02020603020101020101" pitchFamily="18" charset="-127"/>
                <a:ea typeface="Koverwatch" panose="02020603020101020101" pitchFamily="18" charset="-127"/>
              </a:rPr>
              <a:t>HARD</a:t>
            </a:r>
            <a:endParaRPr lang="ko-KR" altLang="en-US" sz="16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B312D13C-5C96-4B48-B920-CDC7BA47126D}"/>
              </a:ext>
            </a:extLst>
          </p:cNvPr>
          <p:cNvSpPr/>
          <p:nvPr/>
        </p:nvSpPr>
        <p:spPr>
          <a:xfrm rot="10800000">
            <a:off x="2232219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528B864-8329-4A59-9AD7-E46E8D0D2B11}"/>
              </a:ext>
            </a:extLst>
          </p:cNvPr>
          <p:cNvGrpSpPr/>
          <p:nvPr/>
        </p:nvGrpSpPr>
        <p:grpSpPr>
          <a:xfrm>
            <a:off x="8998584" y="5904042"/>
            <a:ext cx="4024349" cy="577343"/>
            <a:chOff x="5331279" y="5147108"/>
            <a:chExt cx="3194321" cy="750729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863C662-42AC-4ECF-BAF6-092D0F558C77}"/>
                </a:ext>
              </a:extLst>
            </p:cNvPr>
            <p:cNvSpPr/>
            <p:nvPr/>
          </p:nvSpPr>
          <p:spPr>
            <a:xfrm>
              <a:off x="5331279" y="5147108"/>
              <a:ext cx="3194321" cy="6071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58D27178-97BF-45FE-A681-2B79CC46C762}"/>
                </a:ext>
              </a:extLst>
            </p:cNvPr>
            <p:cNvGrpSpPr/>
            <p:nvPr/>
          </p:nvGrpSpPr>
          <p:grpSpPr>
            <a:xfrm>
              <a:off x="6620826" y="5176924"/>
              <a:ext cx="802917" cy="720913"/>
              <a:chOff x="6620826" y="5182875"/>
              <a:chExt cx="802917" cy="720913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93EC6DC4-99BE-4B06-958B-8E3FF4724805}"/>
                  </a:ext>
                </a:extLst>
              </p:cNvPr>
              <p:cNvSpPr/>
              <p:nvPr/>
            </p:nvSpPr>
            <p:spPr>
              <a:xfrm>
                <a:off x="6620826" y="5182875"/>
                <a:ext cx="802917" cy="520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REtry</a:t>
                </a:r>
                <a:endParaRPr lang="ko-KR" altLang="en-US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BF4BADAF-263E-40D6-9892-F5E7276E097A}"/>
                  </a:ext>
                </a:extLst>
              </p:cNvPr>
              <p:cNvSpPr/>
              <p:nvPr/>
            </p:nvSpPr>
            <p:spPr>
              <a:xfrm>
                <a:off x="6858047" y="5626789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8006DF2-0F2F-494A-A71A-485434403B95}"/>
              </a:ext>
            </a:extLst>
          </p:cNvPr>
          <p:cNvSpPr/>
          <p:nvPr/>
        </p:nvSpPr>
        <p:spPr>
          <a:xfrm>
            <a:off x="5258044" y="1474323"/>
            <a:ext cx="3583722" cy="2386605"/>
          </a:xfrm>
          <a:prstGeom prst="rect">
            <a:avLst/>
          </a:prstGeom>
          <a:solidFill>
            <a:srgbClr val="FF3399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ë¼ë¹ìë¡ì¦ ìì´ì¦ìì ëí ì´ë¯¸ì§ ê²ìê²°ê³¼">
            <a:extLst>
              <a:ext uri="{FF2B5EF4-FFF2-40B4-BE49-F238E27FC236}">
                <a16:creationId xmlns:a16="http://schemas.microsoft.com/office/drawing/2014/main" id="{0514D64C-105A-48EB-BD0E-4F8BEDB8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31" y="1551668"/>
            <a:ext cx="3435350" cy="22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931A2FB-F552-4774-85C1-28F46D8CB9D5}"/>
              </a:ext>
            </a:extLst>
          </p:cNvPr>
          <p:cNvSpPr/>
          <p:nvPr/>
        </p:nvSpPr>
        <p:spPr>
          <a:xfrm>
            <a:off x="8962584" y="1474323"/>
            <a:ext cx="4087292" cy="2427282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8023EB3-CA44-4BB2-9480-8EDA16344346}"/>
              </a:ext>
            </a:extLst>
          </p:cNvPr>
          <p:cNvSpPr/>
          <p:nvPr/>
        </p:nvSpPr>
        <p:spPr>
          <a:xfrm>
            <a:off x="5246316" y="4827538"/>
            <a:ext cx="3580918" cy="1765375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932299-4A05-4D9C-8602-61A2BD1E67E0}"/>
              </a:ext>
            </a:extLst>
          </p:cNvPr>
          <p:cNvSpPr txBox="1"/>
          <p:nvPr/>
        </p:nvSpPr>
        <p:spPr>
          <a:xfrm>
            <a:off x="5414052" y="4884698"/>
            <a:ext cx="2205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Score     000,000</a:t>
            </a:r>
            <a:endParaRPr lang="ko-KR" altLang="en-US" sz="28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D1D3CE7-835A-4C62-812F-F15EC04D5751}"/>
              </a:ext>
            </a:extLst>
          </p:cNvPr>
          <p:cNvSpPr txBox="1"/>
          <p:nvPr/>
        </p:nvSpPr>
        <p:spPr>
          <a:xfrm>
            <a:off x="5414052" y="5683533"/>
            <a:ext cx="2205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Combo 000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</a:t>
            </a:r>
            <a:endParaRPr lang="ko-KR" altLang="en-US" sz="28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A8BE295-D9A3-4477-8B44-6A02A6EC98A6}"/>
              </a:ext>
            </a:extLst>
          </p:cNvPr>
          <p:cNvSpPr txBox="1"/>
          <p:nvPr/>
        </p:nvSpPr>
        <p:spPr>
          <a:xfrm>
            <a:off x="5414052" y="5326509"/>
            <a:ext cx="220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Best score 000,000 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C4BE6E4-5870-46CB-9031-86499A7DA632}"/>
              </a:ext>
            </a:extLst>
          </p:cNvPr>
          <p:cNvSpPr txBox="1"/>
          <p:nvPr/>
        </p:nvSpPr>
        <p:spPr>
          <a:xfrm>
            <a:off x="5414052" y="6160652"/>
            <a:ext cx="220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Best Combo 000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8FD9C6-CC2F-42C2-ABFB-17A841289AAC}"/>
              </a:ext>
            </a:extLst>
          </p:cNvPr>
          <p:cNvGrpSpPr/>
          <p:nvPr/>
        </p:nvGrpSpPr>
        <p:grpSpPr>
          <a:xfrm>
            <a:off x="9714966" y="1341117"/>
            <a:ext cx="4064789" cy="3770263"/>
            <a:chOff x="9714966" y="1341117"/>
            <a:chExt cx="4064789" cy="37702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3CD414-AAEE-42EC-8A79-77552B9571AC}"/>
                </a:ext>
              </a:extLst>
            </p:cNvPr>
            <p:cNvSpPr txBox="1"/>
            <p:nvPr/>
          </p:nvSpPr>
          <p:spPr>
            <a:xfrm>
              <a:off x="9714966" y="1341117"/>
              <a:ext cx="195758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>
                  <a:gradFill>
                    <a:gsLst>
                      <a:gs pos="28500">
                        <a:srgbClr val="FFFF00"/>
                      </a:gs>
                      <a:gs pos="0">
                        <a:srgbClr val="FFFF00"/>
                      </a:gs>
                      <a:gs pos="78500">
                        <a:srgbClr val="FFFF00"/>
                      </a:gs>
                      <a:gs pos="54000">
                        <a:schemeClr val="bg1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</a:rPr>
                <a:t>A</a:t>
              </a:r>
              <a:endParaRPr lang="ko-KR" altLang="en-US" sz="23900">
                <a:gradFill>
                  <a:gsLst>
                    <a:gs pos="28500">
                      <a:srgbClr val="FFFF00"/>
                    </a:gs>
                    <a:gs pos="0">
                      <a:srgbClr val="FFFF00"/>
                    </a:gs>
                    <a:gs pos="78500">
                      <a:srgbClr val="FFFF00"/>
                    </a:gs>
                    <a:gs pos="5400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C61D4C4-6CE9-4B0D-851A-7354422A1DBC}"/>
                </a:ext>
              </a:extLst>
            </p:cNvPr>
            <p:cNvSpPr txBox="1"/>
            <p:nvPr/>
          </p:nvSpPr>
          <p:spPr>
            <a:xfrm>
              <a:off x="11574406" y="3801761"/>
              <a:ext cx="2205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CD1197E-DD49-43A1-94C2-414CEAA4ED74}"/>
              </a:ext>
            </a:extLst>
          </p:cNvPr>
          <p:cNvSpPr/>
          <p:nvPr/>
        </p:nvSpPr>
        <p:spPr>
          <a:xfrm>
            <a:off x="297029" y="3563780"/>
            <a:ext cx="4112311" cy="52322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0C59943-6004-4851-BCA7-BF1C4CFBEFEB}"/>
              </a:ext>
            </a:extLst>
          </p:cNvPr>
          <p:cNvSpPr txBox="1"/>
          <p:nvPr/>
        </p:nvSpPr>
        <p:spPr>
          <a:xfrm>
            <a:off x="7442998" y="276046"/>
            <a:ext cx="3355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effectLst>
                  <a:glow rad="76200">
                    <a:srgbClr val="84F0D4">
                      <a:alpha val="28000"/>
                    </a:srgbClr>
                  </a:glow>
                </a:effectLst>
                <a:latin typeface="Roboto Light" panose="02000000000000000000" pitchFamily="2" charset="0"/>
              </a:rPr>
              <a:t>Game Result</a:t>
            </a:r>
            <a:endParaRPr lang="ko-KR" altLang="en-US" sz="4400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  <a:effectLst>
                <a:glow rad="76200">
                  <a:srgbClr val="84F0D4">
                    <a:alpha val="28000"/>
                  </a:srgbClr>
                </a:glow>
              </a:effectLst>
              <a:latin typeface="Roboto Light" panose="02000000000000000000" pitchFamily="2" charset="0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D0DCD69-EC50-4780-912B-4D137FE85455}"/>
              </a:ext>
            </a:extLst>
          </p:cNvPr>
          <p:cNvGrpSpPr/>
          <p:nvPr/>
        </p:nvGrpSpPr>
        <p:grpSpPr>
          <a:xfrm>
            <a:off x="247493" y="1806765"/>
            <a:ext cx="4222134" cy="4214097"/>
            <a:chOff x="136376" y="2213361"/>
            <a:chExt cx="4222134" cy="3303592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D6F8BE6D-A369-4A47-B026-251BE59306FC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3072873-177B-4313-8532-B17BE44055B8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E5DCB31C-5680-4BDF-9063-6BD53CD50912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04F8978-4FF0-4100-9C66-67D90143CAF9}"/>
                </a:ext>
              </a:extLst>
            </p:cNvPr>
            <p:cNvSpPr/>
            <p:nvPr/>
          </p:nvSpPr>
          <p:spPr>
            <a:xfrm>
              <a:off x="518917" y="2967978"/>
              <a:ext cx="750526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ranking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168A2D4-8896-4C4A-96F8-F427B2B386AE}"/>
                </a:ext>
              </a:extLst>
            </p:cNvPr>
            <p:cNvSpPr/>
            <p:nvPr/>
          </p:nvSpPr>
          <p:spPr>
            <a:xfrm>
              <a:off x="1815103" y="2967978"/>
              <a:ext cx="864339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username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1C8A701-4D25-4092-81B2-7D4BDEC06C4C}"/>
                </a:ext>
              </a:extLst>
            </p:cNvPr>
            <p:cNvSpPr/>
            <p:nvPr/>
          </p:nvSpPr>
          <p:spPr>
            <a:xfrm>
              <a:off x="3339423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6F23B46-C4B9-4209-9321-3B7490D8CFA5}"/>
                </a:ext>
              </a:extLst>
            </p:cNvPr>
            <p:cNvSpPr/>
            <p:nvPr/>
          </p:nvSpPr>
          <p:spPr>
            <a:xfrm>
              <a:off x="758565" y="3269459"/>
              <a:ext cx="271228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6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EFF4E26-C054-4ACA-A471-73BC17524362}"/>
                </a:ext>
              </a:extLst>
            </p:cNvPr>
            <p:cNvSpPr/>
            <p:nvPr/>
          </p:nvSpPr>
          <p:spPr>
            <a:xfrm>
              <a:off x="1822591" y="3259700"/>
              <a:ext cx="83548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B3C1579-86B2-4004-9DBE-4093EBACD7B5}"/>
                </a:ext>
              </a:extLst>
            </p:cNvPr>
            <p:cNvSpPr/>
            <p:nvPr/>
          </p:nvSpPr>
          <p:spPr>
            <a:xfrm>
              <a:off x="3279415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7DAFAB3-2D11-4A6B-B9C1-6F0DF2BBE198}"/>
              </a:ext>
            </a:extLst>
          </p:cNvPr>
          <p:cNvGrpSpPr/>
          <p:nvPr/>
        </p:nvGrpSpPr>
        <p:grpSpPr>
          <a:xfrm>
            <a:off x="13543187" y="1806765"/>
            <a:ext cx="4222134" cy="4214097"/>
            <a:chOff x="136376" y="2213361"/>
            <a:chExt cx="4222134" cy="3303592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CCACE98-B47B-43D3-8214-191FC1DD4DF7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3459245-C3F0-4F49-8A67-A1A7AE5493F2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5E6ACC49-FE59-4D37-936A-F487674C8313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3F79989-FC39-4364-89B8-F378B9354E77}"/>
                </a:ext>
              </a:extLst>
            </p:cNvPr>
            <p:cNvSpPr/>
            <p:nvPr/>
          </p:nvSpPr>
          <p:spPr>
            <a:xfrm>
              <a:off x="645554" y="2967978"/>
              <a:ext cx="49725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date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E289AA-B46E-402C-A17B-98101F364066}"/>
                </a:ext>
              </a:extLst>
            </p:cNvPr>
            <p:cNvSpPr/>
            <p:nvPr/>
          </p:nvSpPr>
          <p:spPr>
            <a:xfrm>
              <a:off x="1947348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A5C6767-9DE9-4E2C-B9AC-2CC170AEDC89}"/>
                </a:ext>
              </a:extLst>
            </p:cNvPr>
            <p:cNvSpPr/>
            <p:nvPr/>
          </p:nvSpPr>
          <p:spPr>
            <a:xfrm>
              <a:off x="3374687" y="2967978"/>
              <a:ext cx="52931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F972538-597A-4A82-8136-FA9CEAA8CA5C}"/>
                </a:ext>
              </a:extLst>
            </p:cNvPr>
            <p:cNvSpPr/>
            <p:nvPr/>
          </p:nvSpPr>
          <p:spPr>
            <a:xfrm>
              <a:off x="405905" y="3269459"/>
              <a:ext cx="976549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EEDA7B3-5A42-4B6E-BF5D-4E3767654927}"/>
                </a:ext>
              </a:extLst>
            </p:cNvPr>
            <p:cNvSpPr/>
            <p:nvPr/>
          </p:nvSpPr>
          <p:spPr>
            <a:xfrm>
              <a:off x="1878697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0517169-9DE0-42DD-8092-6DFC2AA1FA54}"/>
                </a:ext>
              </a:extLst>
            </p:cNvPr>
            <p:cNvSpPr/>
            <p:nvPr/>
          </p:nvSpPr>
          <p:spPr>
            <a:xfrm>
              <a:off x="3463761" y="3259700"/>
              <a:ext cx="354584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0AC2ACC-EB39-4DF7-A0CA-9422AFDA511B}"/>
              </a:ext>
            </a:extLst>
          </p:cNvPr>
          <p:cNvSpPr/>
          <p:nvPr/>
        </p:nvSpPr>
        <p:spPr>
          <a:xfrm>
            <a:off x="14891634" y="1981639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My records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DA41B17-6E79-4D75-8578-B8CB3290D943}"/>
              </a:ext>
            </a:extLst>
          </p:cNvPr>
          <p:cNvSpPr/>
          <p:nvPr/>
        </p:nvSpPr>
        <p:spPr>
          <a:xfrm>
            <a:off x="15298312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81E9E2A-EDBD-44CC-86AC-BA0A4F3A6D7A}"/>
              </a:ext>
            </a:extLst>
          </p:cNvPr>
          <p:cNvSpPr/>
          <p:nvPr/>
        </p:nvSpPr>
        <p:spPr>
          <a:xfrm>
            <a:off x="1423155" y="1981639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Global Ranking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BB8EE81-9940-4561-A405-D59A7DF6D6B8}"/>
              </a:ext>
            </a:extLst>
          </p:cNvPr>
          <p:cNvSpPr/>
          <p:nvPr/>
        </p:nvSpPr>
        <p:spPr>
          <a:xfrm>
            <a:off x="2040627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3769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A567A8-7DA7-4F37-B20B-76E347065FF3}"/>
              </a:ext>
            </a:extLst>
          </p:cNvPr>
          <p:cNvSpPr/>
          <p:nvPr/>
        </p:nvSpPr>
        <p:spPr>
          <a:xfrm>
            <a:off x="0" y="0"/>
            <a:ext cx="18000663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EA5AD7-27DE-4717-9C80-0E2EF19B8609}"/>
              </a:ext>
            </a:extLst>
          </p:cNvPr>
          <p:cNvGrpSpPr/>
          <p:nvPr/>
        </p:nvGrpSpPr>
        <p:grpSpPr>
          <a:xfrm flipH="1">
            <a:off x="5843482" y="1939283"/>
            <a:ext cx="374719" cy="2422213"/>
            <a:chOff x="5564029" y="5389550"/>
            <a:chExt cx="227171" cy="14684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05A877E-1FB5-4FDF-ABB7-54AE40BC8DC5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F73348-AF2B-4460-82DD-A9AA0BC191C2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D8E64B6-7D66-4F2A-92E9-13E7F13A3F38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4088C2-20AF-4250-9738-67BE9665F7D2}"/>
              </a:ext>
            </a:extLst>
          </p:cNvPr>
          <p:cNvGrpSpPr/>
          <p:nvPr/>
        </p:nvGrpSpPr>
        <p:grpSpPr>
          <a:xfrm flipH="1">
            <a:off x="6689232" y="1939283"/>
            <a:ext cx="374719" cy="2422213"/>
            <a:chOff x="5564029" y="5389550"/>
            <a:chExt cx="227171" cy="146845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5C79AB8-35B7-47EB-98E0-0C53F16B513E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F70B7A-B88C-454C-9938-A506641341FF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DDB36A2-F857-4D6A-95E5-1F41EDB2AAB5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D7C6F6-6536-47A9-AE75-3256DF4F40BB}"/>
              </a:ext>
            </a:extLst>
          </p:cNvPr>
          <p:cNvGrpSpPr/>
          <p:nvPr/>
        </p:nvGrpSpPr>
        <p:grpSpPr>
          <a:xfrm flipH="1">
            <a:off x="8380732" y="1939283"/>
            <a:ext cx="374719" cy="2422213"/>
            <a:chOff x="5564029" y="5389550"/>
            <a:chExt cx="227171" cy="146845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1EAC7D-CCC0-4176-BEA0-DFC9467B73EA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0D243EA-B9E2-4F42-B65A-33F66701FE4A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E31B30B-99B2-44EF-B081-1C657C4B0565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C963460-D5A9-4CFC-88C7-CB2513F8E4E1}"/>
              </a:ext>
            </a:extLst>
          </p:cNvPr>
          <p:cNvGrpSpPr/>
          <p:nvPr/>
        </p:nvGrpSpPr>
        <p:grpSpPr>
          <a:xfrm flipH="1">
            <a:off x="7534982" y="1939283"/>
            <a:ext cx="374719" cy="2422213"/>
            <a:chOff x="5564029" y="5389550"/>
            <a:chExt cx="227171" cy="146845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965D30A-FBA5-4054-94F0-0A6A5908218A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3CC33FD-B8B9-4531-816A-6C4AE169C9F3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52F71C0-DEA4-4CCE-B01A-5C6CC5549778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374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5DDFD82-E9C8-4ED2-B1C8-550E2F7ABCFD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42AAF3BE-7BA1-4BE5-BBB0-13A0CD5CA970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911DC70-1D89-40A0-8048-F1E9C70734D1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다리꼴 112">
                <a:extLst>
                  <a:ext uri="{FF2B5EF4-FFF2-40B4-BE49-F238E27FC236}">
                    <a16:creationId xmlns:a16="http://schemas.microsoft.com/office/drawing/2014/main" id="{3224143D-CEA5-4130-B8DC-D755EBB3348E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다리꼴 113">
                <a:extLst>
                  <a:ext uri="{FF2B5EF4-FFF2-40B4-BE49-F238E27FC236}">
                    <a16:creationId xmlns:a16="http://schemas.microsoft.com/office/drawing/2014/main" id="{DB577710-9272-4452-A295-717DE8D91361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61A90060-910B-46D4-AEE5-D77CE7F2F519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10F1661C-86A5-46E1-8D44-78DA221BC316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사다리꼴 129">
                  <a:extLst>
                    <a:ext uri="{FF2B5EF4-FFF2-40B4-BE49-F238E27FC236}">
                      <a16:creationId xmlns:a16="http://schemas.microsoft.com/office/drawing/2014/main" id="{6EB51AB8-637B-4F5C-9752-65331D7B8071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CEF4BFA-B117-4DC9-B043-F795E2F863AE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7F2033F-9FFF-4301-B65D-58D1F9AA3C40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333D5-FCE2-4FF8-9215-6891D266A07D}"/>
              </a:ext>
            </a:extLst>
          </p:cNvPr>
          <p:cNvSpPr txBox="1"/>
          <p:nvPr/>
        </p:nvSpPr>
        <p:spPr>
          <a:xfrm>
            <a:off x="7442998" y="322203"/>
            <a:ext cx="3248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effectLst>
                  <a:glow rad="76200">
                    <a:srgbClr val="84F0D4">
                      <a:alpha val="28000"/>
                    </a:srgbClr>
                  </a:glow>
                </a:effectLst>
                <a:latin typeface="Roboto Light" panose="02000000000000000000" pitchFamily="2" charset="0"/>
                <a:ea typeface="Roboto Light" panose="02000000000000000000" pitchFamily="2" charset="0"/>
              </a:rPr>
              <a:t>Mode Select</a:t>
            </a:r>
            <a:endParaRPr lang="ko-KR" altLang="en-US" sz="4400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  <a:effectLst>
                <a:glow rad="76200">
                  <a:srgbClr val="84F0D4">
                    <a:alpha val="28000"/>
                  </a:srgbClr>
                </a:glow>
              </a:effectLst>
              <a:latin typeface="Roboto Light" panose="02000000000000000000" pitchFamily="2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A16DB3-B607-4D47-803B-E7CF84F67E3B}"/>
              </a:ext>
            </a:extLst>
          </p:cNvPr>
          <p:cNvGrpSpPr/>
          <p:nvPr/>
        </p:nvGrpSpPr>
        <p:grpSpPr>
          <a:xfrm>
            <a:off x="7310980" y="1537353"/>
            <a:ext cx="3378702" cy="3402179"/>
            <a:chOff x="7349620" y="1679989"/>
            <a:chExt cx="3378702" cy="340217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297CF67-908B-4DB2-A24E-B34D210ACA2B}"/>
                </a:ext>
              </a:extLst>
            </p:cNvPr>
            <p:cNvSpPr/>
            <p:nvPr/>
          </p:nvSpPr>
          <p:spPr>
            <a:xfrm>
              <a:off x="7349620" y="1679989"/>
              <a:ext cx="3378702" cy="3402179"/>
            </a:xfrm>
            <a:prstGeom prst="roundRect">
              <a:avLst/>
            </a:prstGeom>
            <a:noFill/>
            <a:ln w="38100">
              <a:gradFill>
                <a:gsLst>
                  <a:gs pos="0">
                    <a:srgbClr val="F8F9C1"/>
                  </a:gs>
                  <a:gs pos="34000">
                    <a:srgbClr val="FFFF66"/>
                  </a:gs>
                  <a:gs pos="77000">
                    <a:srgbClr val="C2F89D"/>
                  </a:gs>
                  <a:gs pos="100000">
                    <a:srgbClr val="84F0D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EC03BE5-E739-44C3-947A-2395BC4B5DD4}"/>
                </a:ext>
              </a:extLst>
            </p:cNvPr>
            <p:cNvSpPr/>
            <p:nvPr/>
          </p:nvSpPr>
          <p:spPr>
            <a:xfrm>
              <a:off x="7458899" y="1764349"/>
              <a:ext cx="3160143" cy="3204087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FF2081-9DCF-459C-86F2-C0A6250F6394}"/>
                </a:ext>
              </a:extLst>
            </p:cNvPr>
            <p:cNvSpPr txBox="1"/>
            <p:nvPr/>
          </p:nvSpPr>
          <p:spPr>
            <a:xfrm>
              <a:off x="8323870" y="3828931"/>
              <a:ext cx="143020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gradFill>
                    <a:gsLst>
                      <a:gs pos="0">
                        <a:srgbClr val="F8F9C1"/>
                      </a:gs>
                      <a:gs pos="100000">
                        <a:srgbClr val="84F0D4"/>
                      </a:gs>
                    </a:gsLst>
                    <a:lin ang="5400000" scaled="1"/>
                  </a:gradFill>
                  <a:latin typeface="Koverwatch" panose="02020603020101020101" pitchFamily="18" charset="-127"/>
                  <a:ea typeface="Koverwatch" panose="02020603020101020101" pitchFamily="18" charset="-127"/>
                </a:rPr>
                <a:t>Solo PLAY</a:t>
              </a:r>
            </a:p>
            <a:p>
              <a:pPr algn="ctr"/>
              <a:r>
                <a:rPr lang="en-US" altLang="ko-KR" sz="3200">
                  <a:gradFill>
                    <a:gsLst>
                      <a:gs pos="0">
                        <a:srgbClr val="F8F9C1"/>
                      </a:gs>
                      <a:gs pos="100000">
                        <a:srgbClr val="84F0D4"/>
                      </a:gs>
                    </a:gsLst>
                    <a:lin ang="5400000" scaled="1"/>
                  </a:gradFill>
                  <a:latin typeface="Koverwatch" panose="02020603020101020101" pitchFamily="18" charset="-127"/>
                  <a:ea typeface="Koverwatch" panose="02020603020101020101" pitchFamily="18" charset="-127"/>
                </a:rPr>
                <a:t>mode</a:t>
              </a:r>
              <a:endParaRPr lang="ko-KR" altLang="en-US" sz="3200">
                <a:gradFill>
                  <a:gsLst>
                    <a:gs pos="0">
                      <a:srgbClr val="F8F9C1"/>
                    </a:gs>
                    <a:gs pos="100000">
                      <a:srgbClr val="84F0D4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89E8B0-CA57-4458-A326-99E94BE61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8526492" y="2069388"/>
              <a:ext cx="1020440" cy="1502043"/>
            </a:xfrm>
            <a:prstGeom prst="rect">
              <a:avLst/>
            </a:prstGeom>
          </p:spPr>
        </p:pic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5BF8E61-ADCE-40B7-98B7-9082E49EE644}"/>
              </a:ext>
            </a:extLst>
          </p:cNvPr>
          <p:cNvSpPr/>
          <p:nvPr/>
        </p:nvSpPr>
        <p:spPr>
          <a:xfrm>
            <a:off x="12353677" y="1537353"/>
            <a:ext cx="3378702" cy="340217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1EBE74B-9E7B-4818-B967-3834AD17EDE6}"/>
              </a:ext>
            </a:extLst>
          </p:cNvPr>
          <p:cNvSpPr/>
          <p:nvPr/>
        </p:nvSpPr>
        <p:spPr>
          <a:xfrm>
            <a:off x="12462956" y="1621713"/>
            <a:ext cx="3160143" cy="3204087"/>
          </a:xfrm>
          <a:prstGeom prst="roundRect">
            <a:avLst/>
          </a:prstGeom>
          <a:solidFill>
            <a:schemeClr val="tx1">
              <a:alpha val="92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61FE09-2E63-4749-90FA-6D49526984D7}"/>
              </a:ext>
            </a:extLst>
          </p:cNvPr>
          <p:cNvSpPr txBox="1"/>
          <p:nvPr/>
        </p:nvSpPr>
        <p:spPr>
          <a:xfrm>
            <a:off x="13430440" y="3686295"/>
            <a:ext cx="1225179" cy="92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Team play</a:t>
            </a:r>
          </a:p>
          <a:p>
            <a:pPr algn="ctr"/>
            <a:r>
              <a:rPr lang="en-US" altLang="ko-KR" sz="3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3E219FD-2111-4655-B61A-A180F3DDEF6C}"/>
              </a:ext>
            </a:extLst>
          </p:cNvPr>
          <p:cNvSpPr/>
          <p:nvPr/>
        </p:nvSpPr>
        <p:spPr>
          <a:xfrm>
            <a:off x="2268285" y="1537353"/>
            <a:ext cx="3378702" cy="340217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A7ABAE7-7CC7-49B5-BC1C-5F929CD6E8B3}"/>
              </a:ext>
            </a:extLst>
          </p:cNvPr>
          <p:cNvSpPr/>
          <p:nvPr/>
        </p:nvSpPr>
        <p:spPr>
          <a:xfrm>
            <a:off x="2377564" y="1621713"/>
            <a:ext cx="3160143" cy="3204087"/>
          </a:xfrm>
          <a:prstGeom prst="roundRect">
            <a:avLst/>
          </a:prstGeom>
          <a:solidFill>
            <a:schemeClr val="tx1">
              <a:alpha val="92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E8B400-F322-4337-8F63-878B4F46E138}"/>
              </a:ext>
            </a:extLst>
          </p:cNvPr>
          <p:cNvSpPr txBox="1"/>
          <p:nvPr/>
        </p:nvSpPr>
        <p:spPr>
          <a:xfrm>
            <a:off x="3318237" y="3686295"/>
            <a:ext cx="1278795" cy="92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competion</a:t>
            </a:r>
          </a:p>
          <a:p>
            <a:pPr algn="ctr"/>
            <a:r>
              <a:rPr lang="en-US" altLang="ko-KR" sz="3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</a:t>
            </a:r>
            <a:endParaRPr lang="ko-KR" altLang="en-US" sz="32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CCBCC82-33DF-4B9A-A23E-E0B3D7EB24DF}"/>
              </a:ext>
            </a:extLst>
          </p:cNvPr>
          <p:cNvGrpSpPr/>
          <p:nvPr/>
        </p:nvGrpSpPr>
        <p:grpSpPr>
          <a:xfrm>
            <a:off x="7241992" y="5303395"/>
            <a:ext cx="3516678" cy="899960"/>
            <a:chOff x="6722389" y="5000644"/>
            <a:chExt cx="4222134" cy="89996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7C5923A-E7EC-4AB5-A401-993A9869ACF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0C1D572-84D2-4D25-A333-AB29E7FAF97D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6F85999-360B-4A70-A904-A37B3C73FC3F}"/>
                  </a:ext>
                </a:extLst>
              </p:cNvPr>
              <p:cNvSpPr/>
              <p:nvPr/>
            </p:nvSpPr>
            <p:spPr>
              <a:xfrm>
                <a:off x="200023" y="-1395144"/>
                <a:ext cx="3305178" cy="234976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A85E207-60D2-46FA-AAEA-1AB5288ED6F8}"/>
                </a:ext>
              </a:extLst>
            </p:cNvPr>
            <p:cNvSpPr/>
            <p:nvPr/>
          </p:nvSpPr>
          <p:spPr>
            <a:xfrm>
              <a:off x="8741088" y="5000644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696178-EF19-46FD-92C9-D3458013046F}"/>
                </a:ext>
              </a:extLst>
            </p:cNvPr>
            <p:cNvSpPr/>
            <p:nvPr/>
          </p:nvSpPr>
          <p:spPr>
            <a:xfrm>
              <a:off x="7889265" y="5301155"/>
              <a:ext cx="1888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Play Wotagei Alone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EE9D65E-9F7E-49DA-8041-6D4283A70559}"/>
              </a:ext>
            </a:extLst>
          </p:cNvPr>
          <p:cNvGrpSpPr/>
          <p:nvPr/>
        </p:nvGrpSpPr>
        <p:grpSpPr>
          <a:xfrm>
            <a:off x="12282430" y="5303395"/>
            <a:ext cx="3516678" cy="899960"/>
            <a:chOff x="6722389" y="5000644"/>
            <a:chExt cx="4222134" cy="899960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E4449D0-48C8-45A8-A0F2-18C8B637DCE7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D4FE7AAD-8085-47A2-AE58-D21B837DAF6A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BB17E70-50A2-44C6-BBBE-4AAA73312632}"/>
                  </a:ext>
                </a:extLst>
              </p:cNvPr>
              <p:cNvSpPr/>
              <p:nvPr/>
            </p:nvSpPr>
            <p:spPr>
              <a:xfrm>
                <a:off x="200023" y="-1395144"/>
                <a:ext cx="3305178" cy="234976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DF42778-96A7-4878-81A2-17C511CAC59F}"/>
                </a:ext>
              </a:extLst>
            </p:cNvPr>
            <p:cNvSpPr/>
            <p:nvPr/>
          </p:nvSpPr>
          <p:spPr>
            <a:xfrm>
              <a:off x="8741088" y="5000644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DF4B7F3-E131-48EE-BB8C-E81BE50665EA}"/>
                </a:ext>
              </a:extLst>
            </p:cNvPr>
            <p:cNvSpPr/>
            <p:nvPr/>
          </p:nvSpPr>
          <p:spPr>
            <a:xfrm>
              <a:off x="7298421" y="5301155"/>
              <a:ext cx="30700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Play Wotagei with Other Players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B7BCC9D-3ED7-4822-B080-222AC8CF1286}"/>
              </a:ext>
            </a:extLst>
          </p:cNvPr>
          <p:cNvGrpSpPr/>
          <p:nvPr/>
        </p:nvGrpSpPr>
        <p:grpSpPr>
          <a:xfrm>
            <a:off x="2197038" y="5303395"/>
            <a:ext cx="3516678" cy="899960"/>
            <a:chOff x="6722389" y="5000644"/>
            <a:chExt cx="4222134" cy="899960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5156E58-E62C-4B82-BF2D-AB27290BCF6F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6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BE179975-279C-4075-833A-47B846996FC6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BB78D17-9874-4F3E-97E7-7CEE041BE9FE}"/>
                  </a:ext>
                </a:extLst>
              </p:cNvPr>
              <p:cNvSpPr/>
              <p:nvPr/>
            </p:nvSpPr>
            <p:spPr>
              <a:xfrm>
                <a:off x="200023" y="-1395144"/>
                <a:ext cx="3305178" cy="234976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8315CD1-EDF9-420B-A70E-61438701BC1D}"/>
                </a:ext>
              </a:extLst>
            </p:cNvPr>
            <p:cNvSpPr/>
            <p:nvPr/>
          </p:nvSpPr>
          <p:spPr>
            <a:xfrm>
              <a:off x="8741088" y="5000644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75ED855-36BA-4F83-89BC-805338C28F53}"/>
                </a:ext>
              </a:extLst>
            </p:cNvPr>
            <p:cNvSpPr/>
            <p:nvPr/>
          </p:nvSpPr>
          <p:spPr>
            <a:xfrm>
              <a:off x="7518785" y="5204034"/>
              <a:ext cx="26293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Compete with other players</a:t>
              </a:r>
            </a:p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in performance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025" name="화살표: 왼쪽 1024">
            <a:extLst>
              <a:ext uri="{FF2B5EF4-FFF2-40B4-BE49-F238E27FC236}">
                <a16:creationId xmlns:a16="http://schemas.microsoft.com/office/drawing/2014/main" id="{F70232BA-589F-4C47-89D8-892589D76691}"/>
              </a:ext>
            </a:extLst>
          </p:cNvPr>
          <p:cNvSpPr/>
          <p:nvPr/>
        </p:nvSpPr>
        <p:spPr>
          <a:xfrm>
            <a:off x="6041133" y="3182580"/>
            <a:ext cx="684488" cy="492429"/>
          </a:xfrm>
          <a:prstGeom prst="leftArrow">
            <a:avLst/>
          </a:prstGeom>
          <a:solidFill>
            <a:srgbClr val="00B0F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왼쪽 131">
            <a:extLst>
              <a:ext uri="{FF2B5EF4-FFF2-40B4-BE49-F238E27FC236}">
                <a16:creationId xmlns:a16="http://schemas.microsoft.com/office/drawing/2014/main" id="{4B17EBB4-06D1-4663-A47E-D084D9ED75B8}"/>
              </a:ext>
            </a:extLst>
          </p:cNvPr>
          <p:cNvSpPr/>
          <p:nvPr/>
        </p:nvSpPr>
        <p:spPr>
          <a:xfrm rot="10800000">
            <a:off x="11181870" y="3182580"/>
            <a:ext cx="684488" cy="492429"/>
          </a:xfrm>
          <a:prstGeom prst="leftArrow">
            <a:avLst/>
          </a:prstGeom>
          <a:solidFill>
            <a:srgbClr val="FF339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그림 1026">
            <a:extLst>
              <a:ext uri="{FF2B5EF4-FFF2-40B4-BE49-F238E27FC236}">
                <a16:creationId xmlns:a16="http://schemas.microsoft.com/office/drawing/2014/main" id="{D5299326-3090-4780-9A9C-0216A675F6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92842" y="437514"/>
            <a:ext cx="469356" cy="484178"/>
          </a:xfrm>
          <a:prstGeom prst="rect">
            <a:avLst/>
          </a:prstGeom>
        </p:spPr>
      </p:pic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B3837523-04AD-4A83-AFC8-71956CF9C2E4}"/>
              </a:ext>
            </a:extLst>
          </p:cNvPr>
          <p:cNvGrpSpPr/>
          <p:nvPr/>
        </p:nvGrpSpPr>
        <p:grpSpPr>
          <a:xfrm>
            <a:off x="3206937" y="1914171"/>
            <a:ext cx="1501396" cy="1476554"/>
            <a:chOff x="10716583" y="-1468994"/>
            <a:chExt cx="1207282" cy="1187306"/>
          </a:xfrm>
        </p:grpSpPr>
        <p:sp>
          <p:nvSpPr>
            <p:cNvPr id="1029" name="폭발: 14pt 1028">
              <a:extLst>
                <a:ext uri="{FF2B5EF4-FFF2-40B4-BE49-F238E27FC236}">
                  <a16:creationId xmlns:a16="http://schemas.microsoft.com/office/drawing/2014/main" id="{44175315-ADFE-4512-9674-AE9ACB3B65AD}"/>
                </a:ext>
              </a:extLst>
            </p:cNvPr>
            <p:cNvSpPr/>
            <p:nvPr/>
          </p:nvSpPr>
          <p:spPr>
            <a:xfrm>
              <a:off x="10716583" y="-1468994"/>
              <a:ext cx="1207282" cy="1187306"/>
            </a:xfrm>
            <a:prstGeom prst="irregularSeal2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49766F30-F399-4175-9122-5B08BDD96FD2}"/>
                </a:ext>
              </a:extLst>
            </p:cNvPr>
            <p:cNvGrpSpPr/>
            <p:nvPr/>
          </p:nvGrpSpPr>
          <p:grpSpPr>
            <a:xfrm rot="2794040">
              <a:off x="11205069" y="-1376279"/>
              <a:ext cx="174433" cy="1001057"/>
              <a:chOff x="4243783" y="4168239"/>
              <a:chExt cx="296883" cy="1703781"/>
            </a:xfrm>
            <a:solidFill>
              <a:schemeClr val="bg2">
                <a:lumMod val="90000"/>
              </a:schemeClr>
            </a:solidFill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EABCB6BA-8EE0-4D24-97E0-04B26342EB5C}"/>
                  </a:ext>
                </a:extLst>
              </p:cNvPr>
              <p:cNvGrpSpPr/>
              <p:nvPr/>
            </p:nvGrpSpPr>
            <p:grpSpPr>
              <a:xfrm>
                <a:off x="4243783" y="5174316"/>
                <a:ext cx="296883" cy="697704"/>
                <a:chOff x="4944428" y="2193610"/>
                <a:chExt cx="296883" cy="697704"/>
              </a:xfrm>
              <a:grpFill/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5C3D00F3-D7E5-4875-AD1D-B0470143A430}"/>
                    </a:ext>
                  </a:extLst>
                </p:cNvPr>
                <p:cNvSpPr/>
                <p:nvPr/>
              </p:nvSpPr>
              <p:spPr>
                <a:xfrm>
                  <a:off x="4944428" y="2193610"/>
                  <a:ext cx="296883" cy="1187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FE3149AD-2B33-476A-8F9E-4C4EBC2A6E29}"/>
                    </a:ext>
                  </a:extLst>
                </p:cNvPr>
                <p:cNvSpPr/>
                <p:nvPr/>
              </p:nvSpPr>
              <p:spPr>
                <a:xfrm>
                  <a:off x="4980576" y="2351314"/>
                  <a:ext cx="216000" cy="54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9AA15F49-F099-456B-8561-6B5DBB575E52}"/>
                  </a:ext>
                </a:extLst>
              </p:cNvPr>
              <p:cNvSpPr/>
              <p:nvPr/>
            </p:nvSpPr>
            <p:spPr>
              <a:xfrm rot="16200000">
                <a:off x="3895105" y="4565500"/>
                <a:ext cx="985652" cy="191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42D7867-D4A7-43E2-9C9C-7B92EBCDB002}"/>
                </a:ext>
              </a:extLst>
            </p:cNvPr>
            <p:cNvGrpSpPr/>
            <p:nvPr/>
          </p:nvGrpSpPr>
          <p:grpSpPr>
            <a:xfrm rot="18805960" flipH="1">
              <a:off x="11199244" y="-1376278"/>
              <a:ext cx="174433" cy="1001057"/>
              <a:chOff x="4243783" y="4168239"/>
              <a:chExt cx="296883" cy="1703781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792D67B8-B2B9-469B-A95F-FF6EEBFFDDAE}"/>
                  </a:ext>
                </a:extLst>
              </p:cNvPr>
              <p:cNvGrpSpPr/>
              <p:nvPr/>
            </p:nvGrpSpPr>
            <p:grpSpPr>
              <a:xfrm>
                <a:off x="4243783" y="5174316"/>
                <a:ext cx="296883" cy="697704"/>
                <a:chOff x="4944428" y="2193610"/>
                <a:chExt cx="296883" cy="697704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77868C0F-D9A0-4709-8284-4DF31BEAFB02}"/>
                    </a:ext>
                  </a:extLst>
                </p:cNvPr>
                <p:cNvSpPr/>
                <p:nvPr/>
              </p:nvSpPr>
              <p:spPr>
                <a:xfrm>
                  <a:off x="4944428" y="2193610"/>
                  <a:ext cx="296883" cy="1187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2B37664F-0578-48DD-A442-ACF8648CDC6E}"/>
                    </a:ext>
                  </a:extLst>
                </p:cNvPr>
                <p:cNvSpPr/>
                <p:nvPr/>
              </p:nvSpPr>
              <p:spPr>
                <a:xfrm>
                  <a:off x="4980576" y="2351314"/>
                  <a:ext cx="216000" cy="54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DAA6A0F4-08C4-45F2-8BF2-4D5CBB701B63}"/>
                  </a:ext>
                </a:extLst>
              </p:cNvPr>
              <p:cNvSpPr/>
              <p:nvPr/>
            </p:nvSpPr>
            <p:spPr>
              <a:xfrm rot="16200000">
                <a:off x="3895105" y="4565500"/>
                <a:ext cx="985652" cy="191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450D4EB3-8196-4CD1-90C2-EBDA4B5DC30D}"/>
              </a:ext>
            </a:extLst>
          </p:cNvPr>
          <p:cNvGrpSpPr/>
          <p:nvPr/>
        </p:nvGrpSpPr>
        <p:grpSpPr>
          <a:xfrm>
            <a:off x="13048371" y="1926752"/>
            <a:ext cx="1989313" cy="1502043"/>
            <a:chOff x="13022587" y="1926752"/>
            <a:chExt cx="1989313" cy="1502043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7637F7E-9EB1-44C5-9329-9713DF0AF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13991460" y="1926752"/>
              <a:ext cx="1020440" cy="1502043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FB556795-E179-47E9-BD0A-6068A87A44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13022587" y="1926752"/>
              <a:ext cx="1020440" cy="1502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77A7EDA-00C6-47A1-88F2-D9D85B41E38A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32368D64-CE23-4BB7-91FB-B997A793E31C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1316385-1041-4F22-AFF1-776294EC76B0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사다리꼴 168">
                <a:extLst>
                  <a:ext uri="{FF2B5EF4-FFF2-40B4-BE49-F238E27FC236}">
                    <a16:creationId xmlns:a16="http://schemas.microsoft.com/office/drawing/2014/main" id="{A31FD252-D47A-422C-B4CA-E471297134C4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다리꼴 169">
                <a:extLst>
                  <a:ext uri="{FF2B5EF4-FFF2-40B4-BE49-F238E27FC236}">
                    <a16:creationId xmlns:a16="http://schemas.microsoft.com/office/drawing/2014/main" id="{9314A799-B3DD-412D-825F-405B9A7F1FD5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3AB549BB-AFCB-440F-BA13-BBDCC305E5E7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022A7F5C-A377-49FF-A01C-E392A9023A94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사다리꼴 175">
                  <a:extLst>
                    <a:ext uri="{FF2B5EF4-FFF2-40B4-BE49-F238E27FC236}">
                      <a16:creationId xmlns:a16="http://schemas.microsoft.com/office/drawing/2014/main" id="{93951804-0DDE-4D39-9472-BC66546B3F79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9B1E227E-C47E-4BF8-B3FB-66BBBE170A70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A07CF69-2DF5-49E7-B091-5641C8ACEF23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E340D-71F9-4FF2-9083-526A00FA2594}"/>
              </a:ext>
            </a:extLst>
          </p:cNvPr>
          <p:cNvSpPr/>
          <p:nvPr/>
        </p:nvSpPr>
        <p:spPr>
          <a:xfrm>
            <a:off x="5207591" y="1769750"/>
            <a:ext cx="3583722" cy="238660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B645E3-4F06-490D-8844-74238DC7CE61}"/>
              </a:ext>
            </a:extLst>
          </p:cNvPr>
          <p:cNvGrpSpPr/>
          <p:nvPr/>
        </p:nvGrpSpPr>
        <p:grpSpPr>
          <a:xfrm>
            <a:off x="247493" y="1806765"/>
            <a:ext cx="4222134" cy="4214097"/>
            <a:chOff x="136376" y="2213361"/>
            <a:chExt cx="4222134" cy="330359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84F33D1-95DF-4C53-BEE8-AD47FE2F3C19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5830EFF-4655-42A6-BB26-3B9D4029B42C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78D8E5B-6D44-4A4E-A65A-CBDF74F02627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CB52C50-8D44-4754-B569-E4E9709049AC}"/>
                </a:ext>
              </a:extLst>
            </p:cNvPr>
            <p:cNvSpPr/>
            <p:nvPr/>
          </p:nvSpPr>
          <p:spPr>
            <a:xfrm>
              <a:off x="518917" y="2967978"/>
              <a:ext cx="750526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ranking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ABC9A3C-3A10-4F7B-9DCE-2579589A8908}"/>
                </a:ext>
              </a:extLst>
            </p:cNvPr>
            <p:cNvSpPr/>
            <p:nvPr/>
          </p:nvSpPr>
          <p:spPr>
            <a:xfrm>
              <a:off x="1815103" y="2967978"/>
              <a:ext cx="864339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username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421F812-BE75-48F3-A127-8D1AB6A9FCD8}"/>
                </a:ext>
              </a:extLst>
            </p:cNvPr>
            <p:cNvSpPr/>
            <p:nvPr/>
          </p:nvSpPr>
          <p:spPr>
            <a:xfrm>
              <a:off x="3339423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8B43D5C-E313-458F-968E-B6BD88204D87}"/>
                </a:ext>
              </a:extLst>
            </p:cNvPr>
            <p:cNvSpPr/>
            <p:nvPr/>
          </p:nvSpPr>
          <p:spPr>
            <a:xfrm>
              <a:off x="758565" y="3269459"/>
              <a:ext cx="271228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6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97D6EB3-1F58-4FD6-9A91-8DDACDC0D794}"/>
                </a:ext>
              </a:extLst>
            </p:cNvPr>
            <p:cNvSpPr/>
            <p:nvPr/>
          </p:nvSpPr>
          <p:spPr>
            <a:xfrm>
              <a:off x="1822591" y="3259700"/>
              <a:ext cx="83548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1D4252D-E5E6-4860-9CAE-00AEBF0690C9}"/>
                </a:ext>
              </a:extLst>
            </p:cNvPr>
            <p:cNvSpPr/>
            <p:nvPr/>
          </p:nvSpPr>
          <p:spPr>
            <a:xfrm>
              <a:off x="3279415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CCBCC82-33DF-4B9A-A23E-E0B3D7EB24DF}"/>
              </a:ext>
            </a:extLst>
          </p:cNvPr>
          <p:cNvGrpSpPr/>
          <p:nvPr/>
        </p:nvGrpSpPr>
        <p:grpSpPr>
          <a:xfrm>
            <a:off x="9628366" y="1806766"/>
            <a:ext cx="3516678" cy="800813"/>
            <a:chOff x="6722389" y="5099791"/>
            <a:chExt cx="4222134" cy="80081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7C5923A-E7EC-4AB5-A401-993A9869ACF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0C1D572-84D2-4D25-A333-AB29E7FAF97D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6F85999-360B-4A70-A904-A37B3C73FC3F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8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696178-EF19-46FD-92C9-D3458013046F}"/>
                </a:ext>
              </a:extLst>
            </p:cNvPr>
            <p:cNvSpPr/>
            <p:nvPr/>
          </p:nvSpPr>
          <p:spPr>
            <a:xfrm>
              <a:off x="6842178" y="5135933"/>
              <a:ext cx="15015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Ddu-du-ddu-du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F1D7C94-D827-4655-A8EF-D03CEC2B465D}"/>
                </a:ext>
              </a:extLst>
            </p:cNvPr>
            <p:cNvSpPr/>
            <p:nvPr/>
          </p:nvSpPr>
          <p:spPr>
            <a:xfrm>
              <a:off x="6851342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blackpink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56262EF-CFC6-4AC3-B8BC-7FC0F5C057B1}"/>
              </a:ext>
            </a:extLst>
          </p:cNvPr>
          <p:cNvGrpSpPr/>
          <p:nvPr/>
        </p:nvGrpSpPr>
        <p:grpSpPr>
          <a:xfrm>
            <a:off x="9383159" y="2624381"/>
            <a:ext cx="3516678" cy="800813"/>
            <a:chOff x="6722389" y="5099791"/>
            <a:chExt cx="4222134" cy="800813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42A411CC-150E-4365-95F4-5384A3559DC3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8C398AE-170B-4AB2-85AF-48C06D009513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EE2651F-F618-4A95-8C46-BDB21076DF8E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ABE07CF-7950-4A82-90D3-441D71AFC2DD}"/>
                </a:ext>
              </a:extLst>
            </p:cNvPr>
            <p:cNvSpPr/>
            <p:nvPr/>
          </p:nvSpPr>
          <p:spPr>
            <a:xfrm>
              <a:off x="6899919" y="5135933"/>
              <a:ext cx="1110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pop/stars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157F2AA-FDA0-4F64-A048-9D6246D02F4C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k/da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25732D9-A746-4EC9-A565-FFCC7E03CAC2}"/>
              </a:ext>
            </a:extLst>
          </p:cNvPr>
          <p:cNvGrpSpPr/>
          <p:nvPr/>
        </p:nvGrpSpPr>
        <p:grpSpPr>
          <a:xfrm>
            <a:off x="9245538" y="3447588"/>
            <a:ext cx="3516678" cy="800813"/>
            <a:chOff x="6722389" y="5099791"/>
            <a:chExt cx="4222134" cy="800813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E95EA6FC-8DA0-429F-A2F5-6762720A011A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94971C7F-5C93-4182-A7E4-608F7C38E06A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rgbClr val="FF66FF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8537BEC-9233-412F-A79C-EF3627A424D9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F27D7EE-6158-43BF-B2C1-84E9B1A3D0DC}"/>
                </a:ext>
              </a:extLst>
            </p:cNvPr>
            <p:cNvSpPr/>
            <p:nvPr/>
          </p:nvSpPr>
          <p:spPr>
            <a:xfrm>
              <a:off x="6899919" y="5135933"/>
              <a:ext cx="1386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 vie en rose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AF01BF2-5E9A-482D-AF8B-0187A4393717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IZ*ONE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D11E0C0-A4BC-4C4C-9DB2-130E42D86B4C}"/>
              </a:ext>
            </a:extLst>
          </p:cNvPr>
          <p:cNvGrpSpPr/>
          <p:nvPr/>
        </p:nvGrpSpPr>
        <p:grpSpPr>
          <a:xfrm>
            <a:off x="9383159" y="4278689"/>
            <a:ext cx="3516678" cy="800813"/>
            <a:chOff x="6722389" y="5099791"/>
            <a:chExt cx="4222134" cy="80081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B497CD7B-6B55-49CB-97FE-07E04844DBB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D636F86D-9134-4D74-B7B2-7C6783522311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AEF0F98B-CB62-42F3-8D60-CD0666D82732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3A4FA40-9CEA-46C3-9474-28E3BCA14DA3}"/>
                </a:ext>
              </a:extLst>
            </p:cNvPr>
            <p:cNvSpPr/>
            <p:nvPr/>
          </p:nvSpPr>
          <p:spPr>
            <a:xfrm>
              <a:off x="6899919" y="5135933"/>
              <a:ext cx="1103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Yes or yes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1306622-3FA5-47EF-8370-D8E871CDE363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twice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379DD9-8013-4D40-BBA6-B718B196488A}"/>
              </a:ext>
            </a:extLst>
          </p:cNvPr>
          <p:cNvGrpSpPr/>
          <p:nvPr/>
        </p:nvGrpSpPr>
        <p:grpSpPr>
          <a:xfrm>
            <a:off x="9628366" y="5109646"/>
            <a:ext cx="3516678" cy="800813"/>
            <a:chOff x="6722389" y="5099791"/>
            <a:chExt cx="4222134" cy="800813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4E205EA-5C6C-40F0-B20E-355B1553210C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7AF6BF2-F207-4A67-A37C-29705BE1343F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61452E3-EC86-414A-A226-D732977E07ED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8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BD868FC-A099-43B3-B26D-56E7B4D7BB4F}"/>
                </a:ext>
              </a:extLst>
            </p:cNvPr>
            <p:cNvSpPr/>
            <p:nvPr/>
          </p:nvSpPr>
          <p:spPr>
            <a:xfrm>
              <a:off x="6899919" y="5135933"/>
              <a:ext cx="1008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Fake love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1B41E09F-0F41-43A2-913A-D085097F77D3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bts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C9FCEC24-F191-4B59-96FE-8FDD5ABB004B}"/>
              </a:ext>
            </a:extLst>
          </p:cNvPr>
          <p:cNvSpPr/>
          <p:nvPr/>
        </p:nvSpPr>
        <p:spPr>
          <a:xfrm rot="5400000">
            <a:off x="9098238" y="3793709"/>
            <a:ext cx="256356" cy="1019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이등변 삼각형 156">
            <a:extLst>
              <a:ext uri="{FF2B5EF4-FFF2-40B4-BE49-F238E27FC236}">
                <a16:creationId xmlns:a16="http://schemas.microsoft.com/office/drawing/2014/main" id="{E5ECEBD5-6B4C-4A48-8E6E-29176D21A2F7}"/>
              </a:ext>
            </a:extLst>
          </p:cNvPr>
          <p:cNvSpPr/>
          <p:nvPr/>
        </p:nvSpPr>
        <p:spPr>
          <a:xfrm rot="10800000">
            <a:off x="11260535" y="6097093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이등변 삼각형 157">
            <a:extLst>
              <a:ext uri="{FF2B5EF4-FFF2-40B4-BE49-F238E27FC236}">
                <a16:creationId xmlns:a16="http://schemas.microsoft.com/office/drawing/2014/main" id="{F97255D4-1949-41A0-A405-672128C9B448}"/>
              </a:ext>
            </a:extLst>
          </p:cNvPr>
          <p:cNvSpPr/>
          <p:nvPr/>
        </p:nvSpPr>
        <p:spPr>
          <a:xfrm>
            <a:off x="11260535" y="1479177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ì¼:01 COLOR.IZ.jpg">
            <a:extLst>
              <a:ext uri="{FF2B5EF4-FFF2-40B4-BE49-F238E27FC236}">
                <a16:creationId xmlns:a16="http://schemas.microsoft.com/office/drawing/2014/main" id="{0FACB31A-1CCB-46A3-A701-AED99842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94" y="3571532"/>
            <a:ext cx="552924" cy="5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ë¼ë¹ìë¡ì¦ ìì´ì¦ìì ëí ì´ë¯¸ì§ ê²ìê²°ê³¼">
            <a:extLst>
              <a:ext uri="{FF2B5EF4-FFF2-40B4-BE49-F238E27FC236}">
                <a16:creationId xmlns:a16="http://schemas.microsoft.com/office/drawing/2014/main" id="{0514D64C-105A-48EB-BD0E-4F8BEDB8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39" y="1842908"/>
            <a:ext cx="3435350" cy="22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1925DAFB-7715-4BA0-8782-3359AB5FBABC}"/>
              </a:ext>
            </a:extLst>
          </p:cNvPr>
          <p:cNvSpPr/>
          <p:nvPr/>
        </p:nvSpPr>
        <p:spPr>
          <a:xfrm rot="10800000">
            <a:off x="6824237" y="1769750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F16CD58-A45D-4BA9-8899-180FD8348E54}"/>
              </a:ext>
            </a:extLst>
          </p:cNvPr>
          <p:cNvSpPr/>
          <p:nvPr/>
        </p:nvSpPr>
        <p:spPr>
          <a:xfrm>
            <a:off x="5207591" y="5123297"/>
            <a:ext cx="3583722" cy="837310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gradFill flip="none" rotWithShape="1">
              <a:gsLst>
                <a:gs pos="52000">
                  <a:srgbClr val="FFFF66"/>
                </a:gs>
                <a:gs pos="63000">
                  <a:srgbClr val="BEF5CB"/>
                </a:gs>
                <a:gs pos="0">
                  <a:srgbClr val="F8F9C1"/>
                </a:gs>
                <a:gs pos="100000">
                  <a:srgbClr val="84F0D4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BAF38F-DFC9-43F0-B97C-2A87E68A00ED}"/>
              </a:ext>
            </a:extLst>
          </p:cNvPr>
          <p:cNvGrpSpPr/>
          <p:nvPr/>
        </p:nvGrpSpPr>
        <p:grpSpPr>
          <a:xfrm>
            <a:off x="6235309" y="5139837"/>
            <a:ext cx="1430200" cy="758000"/>
            <a:chOff x="6235309" y="5145788"/>
            <a:chExt cx="1430200" cy="758000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1278C44-4C7E-4734-BAC9-7008262EA45C}"/>
                </a:ext>
              </a:extLst>
            </p:cNvPr>
            <p:cNvSpPr/>
            <p:nvPr/>
          </p:nvSpPr>
          <p:spPr>
            <a:xfrm>
              <a:off x="6235309" y="5145788"/>
              <a:ext cx="1430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GAME STArt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33F529-609E-4E99-A9C8-3E1CCD9A9CF3}"/>
                </a:ext>
              </a:extLst>
            </p:cNvPr>
            <p:cNvSpPr/>
            <p:nvPr/>
          </p:nvSpPr>
          <p:spPr>
            <a:xfrm>
              <a:off x="6251343" y="5626789"/>
              <a:ext cx="13981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Click this button to play</a:t>
              </a:r>
              <a:endParaRPr lang="ko-KR" altLang="en-US" sz="1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842ADBD-59F6-4ABB-990F-697AA28DF54D}"/>
              </a:ext>
            </a:extLst>
          </p:cNvPr>
          <p:cNvSpPr/>
          <p:nvPr/>
        </p:nvSpPr>
        <p:spPr>
          <a:xfrm>
            <a:off x="5207591" y="4177034"/>
            <a:ext cx="3583722" cy="86374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2A08FE8E-80E3-4E12-BFAF-916A6BEE0D14}"/>
              </a:ext>
            </a:extLst>
          </p:cNvPr>
          <p:cNvSpPr/>
          <p:nvPr/>
        </p:nvSpPr>
        <p:spPr>
          <a:xfrm>
            <a:off x="8445269" y="470321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별: 꼭짓점 5개 163">
            <a:extLst>
              <a:ext uri="{FF2B5EF4-FFF2-40B4-BE49-F238E27FC236}">
                <a16:creationId xmlns:a16="http://schemas.microsoft.com/office/drawing/2014/main" id="{07123E47-7A69-480C-BD50-DDFF408669C7}"/>
              </a:ext>
            </a:extLst>
          </p:cNvPr>
          <p:cNvSpPr/>
          <p:nvPr/>
        </p:nvSpPr>
        <p:spPr>
          <a:xfrm>
            <a:off x="8175041" y="470321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A56033EE-B447-4A16-BE43-36DB27D9DFE4}"/>
              </a:ext>
            </a:extLst>
          </p:cNvPr>
          <p:cNvSpPr/>
          <p:nvPr/>
        </p:nvSpPr>
        <p:spPr>
          <a:xfrm>
            <a:off x="7906964" y="470321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B44FD4D4-DDAE-4602-8469-3C9AEA3D91EF}"/>
              </a:ext>
            </a:extLst>
          </p:cNvPr>
          <p:cNvSpPr/>
          <p:nvPr/>
        </p:nvSpPr>
        <p:spPr>
          <a:xfrm>
            <a:off x="7638398" y="470321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4430B8-35B2-47DE-A7DC-FAC1462F8483}"/>
              </a:ext>
            </a:extLst>
          </p:cNvPr>
          <p:cNvSpPr/>
          <p:nvPr/>
        </p:nvSpPr>
        <p:spPr>
          <a:xfrm>
            <a:off x="5277950" y="4215060"/>
            <a:ext cx="1263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 vie en rose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5C08CB3-94A5-4F66-9148-1FEF42E83109}"/>
              </a:ext>
            </a:extLst>
          </p:cNvPr>
          <p:cNvSpPr/>
          <p:nvPr/>
        </p:nvSpPr>
        <p:spPr>
          <a:xfrm>
            <a:off x="8207737" y="4270847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Iz*one</a:t>
            </a:r>
            <a:endParaRPr lang="ko-KR" altLang="en-US" sz="16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4DF239-4DAF-45E6-80CF-51C4E62316E8}"/>
              </a:ext>
            </a:extLst>
          </p:cNvPr>
          <p:cNvSpPr/>
          <p:nvPr/>
        </p:nvSpPr>
        <p:spPr>
          <a:xfrm>
            <a:off x="5373560" y="4694219"/>
            <a:ext cx="740995" cy="2705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Koverwatch" panose="02020603020101020101" pitchFamily="18" charset="-127"/>
                <a:ea typeface="Koverwatch" panose="02020603020101020101" pitchFamily="18" charset="-127"/>
              </a:rPr>
              <a:t>normal</a:t>
            </a:r>
            <a:endParaRPr lang="ko-KR" altLang="en-US" sz="16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E604EF7-317C-469A-81CE-25CE6112DDEA}"/>
              </a:ext>
            </a:extLst>
          </p:cNvPr>
          <p:cNvSpPr/>
          <p:nvPr/>
        </p:nvSpPr>
        <p:spPr>
          <a:xfrm>
            <a:off x="6278903" y="4694219"/>
            <a:ext cx="740995" cy="270585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00B0F0"/>
                </a:gs>
                <a:gs pos="54000">
                  <a:schemeClr val="bg1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Koverwatch" panose="02020603020101020101" pitchFamily="18" charset="-127"/>
                <a:ea typeface="Koverwatch" panose="02020603020101020101" pitchFamily="18" charset="-127"/>
              </a:rPr>
              <a:t>HARD</a:t>
            </a:r>
            <a:endParaRPr lang="ko-KR" altLang="en-US" sz="16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4" name="Picture 6" descr="ëëëë ì¨ë²ì ëí ì´ë¯¸ì§ ê²ìê²°ê³¼">
            <a:extLst>
              <a:ext uri="{FF2B5EF4-FFF2-40B4-BE49-F238E27FC236}">
                <a16:creationId xmlns:a16="http://schemas.microsoft.com/office/drawing/2014/main" id="{329D4FAB-A0D5-4C75-B524-D9371F07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062" y="1919693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p stars ì¨ë²ì ëí ì´ë¯¸ì§ ê²ìê²°ê³¼">
            <a:extLst>
              <a:ext uri="{FF2B5EF4-FFF2-40B4-BE49-F238E27FC236}">
                <a16:creationId xmlns:a16="http://schemas.microsoft.com/office/drawing/2014/main" id="{7E373DF8-BDA6-476D-BB1A-11EB3862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862" y="2731523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B312D13C-5C96-4B48-B920-CDC7BA47126D}"/>
              </a:ext>
            </a:extLst>
          </p:cNvPr>
          <p:cNvSpPr/>
          <p:nvPr/>
        </p:nvSpPr>
        <p:spPr>
          <a:xfrm rot="10800000">
            <a:off x="2232219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46C8250-5153-42C1-A99B-C39C5EE0BAED}"/>
              </a:ext>
            </a:extLst>
          </p:cNvPr>
          <p:cNvGrpSpPr/>
          <p:nvPr/>
        </p:nvGrpSpPr>
        <p:grpSpPr>
          <a:xfrm>
            <a:off x="13543187" y="1806765"/>
            <a:ext cx="4222134" cy="4214097"/>
            <a:chOff x="136376" y="2213361"/>
            <a:chExt cx="4222134" cy="3303592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E780DAB7-8B24-4AB7-B3B0-83570253E4DF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A7522D48-3D00-4F7B-B132-E73AA8A78796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E98674EF-A9EB-4654-9120-1F632913901B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F81C5A29-067D-4D9B-9DE2-A58D9472E7C5}"/>
                </a:ext>
              </a:extLst>
            </p:cNvPr>
            <p:cNvSpPr/>
            <p:nvPr/>
          </p:nvSpPr>
          <p:spPr>
            <a:xfrm>
              <a:off x="645554" y="2967978"/>
              <a:ext cx="49725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date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DB83235-1815-455A-949E-11B27D6D644E}"/>
                </a:ext>
              </a:extLst>
            </p:cNvPr>
            <p:cNvSpPr/>
            <p:nvPr/>
          </p:nvSpPr>
          <p:spPr>
            <a:xfrm>
              <a:off x="1947348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9E88125-2E05-4278-BF8C-7EF6EEF98299}"/>
                </a:ext>
              </a:extLst>
            </p:cNvPr>
            <p:cNvSpPr/>
            <p:nvPr/>
          </p:nvSpPr>
          <p:spPr>
            <a:xfrm>
              <a:off x="3374687" y="2967978"/>
              <a:ext cx="52931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6A2215B-8FB8-4B61-82CE-84F48D032A06}"/>
                </a:ext>
              </a:extLst>
            </p:cNvPr>
            <p:cNvSpPr/>
            <p:nvPr/>
          </p:nvSpPr>
          <p:spPr>
            <a:xfrm>
              <a:off x="405905" y="3269459"/>
              <a:ext cx="976549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F812C57-641E-483F-A5DF-195355D54EF1}"/>
                </a:ext>
              </a:extLst>
            </p:cNvPr>
            <p:cNvSpPr/>
            <p:nvPr/>
          </p:nvSpPr>
          <p:spPr>
            <a:xfrm>
              <a:off x="1878697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53ACB902-3763-4DAF-A0CD-872DFA895B87}"/>
                </a:ext>
              </a:extLst>
            </p:cNvPr>
            <p:cNvSpPr/>
            <p:nvPr/>
          </p:nvSpPr>
          <p:spPr>
            <a:xfrm>
              <a:off x="3463761" y="3259700"/>
              <a:ext cx="354584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</p:txBody>
        </p:sp>
      </p:grpSp>
      <p:sp>
        <p:nvSpPr>
          <p:cNvPr id="197" name="이등변 삼각형 196">
            <a:extLst>
              <a:ext uri="{FF2B5EF4-FFF2-40B4-BE49-F238E27FC236}">
                <a16:creationId xmlns:a16="http://schemas.microsoft.com/office/drawing/2014/main" id="{0B798EDF-BFE8-4F10-88D5-03110D7E8926}"/>
              </a:ext>
            </a:extLst>
          </p:cNvPr>
          <p:cNvSpPr/>
          <p:nvPr/>
        </p:nvSpPr>
        <p:spPr>
          <a:xfrm rot="10800000">
            <a:off x="15527913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íì¼:YES or YES Online Cover.jpg">
            <a:extLst>
              <a:ext uri="{FF2B5EF4-FFF2-40B4-BE49-F238E27FC236}">
                <a16:creationId xmlns:a16="http://schemas.microsoft.com/office/drawing/2014/main" id="{BDF04C58-4400-4D87-B5A5-63025705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581" y="4400353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¼:bts_ly_tear_cover_01.jpg">
            <a:extLst>
              <a:ext uri="{FF2B5EF4-FFF2-40B4-BE49-F238E27FC236}">
                <a16:creationId xmlns:a16="http://schemas.microsoft.com/office/drawing/2014/main" id="{ADC4867C-F9C4-4EBE-9D3A-E5057E2F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482" y="5248511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425FBCA-4BA6-4FAF-91EF-A1129D9F9124}"/>
              </a:ext>
            </a:extLst>
          </p:cNvPr>
          <p:cNvSpPr txBox="1"/>
          <p:nvPr/>
        </p:nvSpPr>
        <p:spPr>
          <a:xfrm>
            <a:off x="7442998" y="276046"/>
            <a:ext cx="3337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effectLst>
                  <a:glow rad="76200">
                    <a:srgbClr val="84F0D4">
                      <a:alpha val="28000"/>
                    </a:srgbClr>
                  </a:glow>
                </a:effectLst>
                <a:latin typeface="Roboto Light" panose="02000000000000000000" pitchFamily="2" charset="0"/>
              </a:rPr>
              <a:t>Music Select</a:t>
            </a:r>
            <a:endParaRPr lang="ko-KR" altLang="en-US" sz="4400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  <a:effectLst>
                <a:glow rad="76200">
                  <a:srgbClr val="84F0D4">
                    <a:alpha val="28000"/>
                  </a:srgbClr>
                </a:glow>
              </a:effectLst>
              <a:latin typeface="Roboto Light" panose="02000000000000000000" pitchFamily="2" charset="0"/>
            </a:endParaRPr>
          </a:p>
        </p:txBody>
      </p:sp>
      <p:pic>
        <p:nvPicPr>
          <p:cNvPr id="181" name="그림 180">
            <a:extLst>
              <a:ext uri="{FF2B5EF4-FFF2-40B4-BE49-F238E27FC236}">
                <a16:creationId xmlns:a16="http://schemas.microsoft.com/office/drawing/2014/main" id="{FF501941-DCBD-4E87-B18E-B76BDE820E3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92842" y="437514"/>
            <a:ext cx="469356" cy="484178"/>
          </a:xfrm>
          <a:prstGeom prst="rect">
            <a:avLst/>
          </a:prstGeom>
        </p:spPr>
      </p:pic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1351E7E-C0ED-482D-8B50-9D64ECFBF214}"/>
              </a:ext>
            </a:extLst>
          </p:cNvPr>
          <p:cNvSpPr/>
          <p:nvPr/>
        </p:nvSpPr>
        <p:spPr>
          <a:xfrm>
            <a:off x="14891634" y="1981639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My records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5C3E5A1-3A8E-4C21-A807-B1F8C80DD4CA}"/>
              </a:ext>
            </a:extLst>
          </p:cNvPr>
          <p:cNvSpPr/>
          <p:nvPr/>
        </p:nvSpPr>
        <p:spPr>
          <a:xfrm>
            <a:off x="15298312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0A12A31-3DB8-4F11-801C-52EC6E18CFFF}"/>
              </a:ext>
            </a:extLst>
          </p:cNvPr>
          <p:cNvSpPr/>
          <p:nvPr/>
        </p:nvSpPr>
        <p:spPr>
          <a:xfrm>
            <a:off x="1423155" y="1981639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Global Ranking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5B5D6CFB-EA7C-45EC-A925-1D464961ECA9}"/>
              </a:ext>
            </a:extLst>
          </p:cNvPr>
          <p:cNvSpPr/>
          <p:nvPr/>
        </p:nvSpPr>
        <p:spPr>
          <a:xfrm>
            <a:off x="2040627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6842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EA231D6-FF9D-4804-8E54-115DCCB79CFB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FB9694EC-3D0C-4C13-87D8-4AC9F93FF6ED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FF68D57-BC94-4267-92C3-5077FDD8A051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다리꼴 169">
                <a:extLst>
                  <a:ext uri="{FF2B5EF4-FFF2-40B4-BE49-F238E27FC236}">
                    <a16:creationId xmlns:a16="http://schemas.microsoft.com/office/drawing/2014/main" id="{BC09B451-9A90-4DD8-A26A-0D32F911649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사다리꼴 170">
                <a:extLst>
                  <a:ext uri="{FF2B5EF4-FFF2-40B4-BE49-F238E27FC236}">
                    <a16:creationId xmlns:a16="http://schemas.microsoft.com/office/drawing/2014/main" id="{EB6E779A-60CF-4F33-8162-8C8B9DAD5D1B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49EFCD09-00A6-4D21-9542-0F4647E70427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3E7E5B3C-7265-4B55-877C-C9F3DD190016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다리꼴 174">
                  <a:extLst>
                    <a:ext uri="{FF2B5EF4-FFF2-40B4-BE49-F238E27FC236}">
                      <a16:creationId xmlns:a16="http://schemas.microsoft.com/office/drawing/2014/main" id="{8A8BFD60-6EDC-40CD-AAEC-9703B30F287C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5C364FA8-BDFB-48C6-A818-F2BD1665D65E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5F2C7D5-7B21-4F58-8F7C-A37170FBBF9A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891B6D8-5476-45FA-8A4D-C64FBE1876FD}"/>
              </a:ext>
            </a:extLst>
          </p:cNvPr>
          <p:cNvGrpSpPr/>
          <p:nvPr/>
        </p:nvGrpSpPr>
        <p:grpSpPr>
          <a:xfrm>
            <a:off x="5009351" y="4126366"/>
            <a:ext cx="1135214" cy="2975502"/>
            <a:chOff x="5009351" y="4126366"/>
            <a:chExt cx="1135214" cy="297550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3A3C35D-1255-495E-8115-0EF214B12582}"/>
                </a:ext>
              </a:extLst>
            </p:cNvPr>
            <p:cNvGrpSpPr/>
            <p:nvPr/>
          </p:nvGrpSpPr>
          <p:grpSpPr>
            <a:xfrm rot="1935782" flipH="1">
              <a:off x="5769846" y="4126366"/>
              <a:ext cx="374719" cy="2422213"/>
              <a:chOff x="5564029" y="5389550"/>
              <a:chExt cx="227171" cy="1468450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1D041553-CDE4-4A1C-8B6D-1A50B939A2BC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49C29D1D-891D-48CA-8915-8377B8B6F995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97B2339A-C4C8-4639-B582-E17849D4DF9A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66FF"/>
                  </a:gs>
                  <a:gs pos="54000">
                    <a:schemeClr val="bg1"/>
                  </a:gs>
                  <a:gs pos="100000">
                    <a:srgbClr val="FF66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297F83-61FC-472E-B534-FA403A707657}"/>
                </a:ext>
              </a:extLst>
            </p:cNvPr>
            <p:cNvSpPr/>
            <p:nvPr/>
          </p:nvSpPr>
          <p:spPr>
            <a:xfrm>
              <a:off x="5114516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97A05EF-BF34-49E5-87E6-237E600A72F7}"/>
                </a:ext>
              </a:extLst>
            </p:cNvPr>
            <p:cNvSpPr/>
            <p:nvPr/>
          </p:nvSpPr>
          <p:spPr>
            <a:xfrm rot="1692096">
              <a:off x="5009351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860159D-B615-49E0-AF6F-88A13CA11935}"/>
              </a:ext>
            </a:extLst>
          </p:cNvPr>
          <p:cNvGrpSpPr/>
          <p:nvPr/>
        </p:nvGrpSpPr>
        <p:grpSpPr>
          <a:xfrm>
            <a:off x="11996994" y="4126366"/>
            <a:ext cx="1181946" cy="2975502"/>
            <a:chOff x="11996994" y="4126366"/>
            <a:chExt cx="1181946" cy="2975502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5735F88-787B-4079-A792-8CD274C8D1D2}"/>
                </a:ext>
              </a:extLst>
            </p:cNvPr>
            <p:cNvGrpSpPr/>
            <p:nvPr/>
          </p:nvGrpSpPr>
          <p:grpSpPr>
            <a:xfrm rot="19664218">
              <a:off x="11996994" y="4126366"/>
              <a:ext cx="374719" cy="2422213"/>
              <a:chOff x="5564029" y="5389550"/>
              <a:chExt cx="227171" cy="146845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6B12D94-85CA-4481-847E-9C4DA9945BA4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106F945F-8B48-486E-BCA9-AC2C593AF3B9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0FB38C76-7D11-4F5B-A3A4-F977A86B6873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66FF"/>
                  </a:gs>
                  <a:gs pos="54000">
                    <a:schemeClr val="bg1"/>
                  </a:gs>
                  <a:gs pos="100000">
                    <a:srgbClr val="FF66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15D1631-3AB1-478F-8DDB-725EBCF907F0}"/>
                </a:ext>
              </a:extLst>
            </p:cNvPr>
            <p:cNvSpPr/>
            <p:nvPr/>
          </p:nvSpPr>
          <p:spPr>
            <a:xfrm>
              <a:off x="12318208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F512D0C-497B-4484-ADC0-B53A559738D6}"/>
                </a:ext>
              </a:extLst>
            </p:cNvPr>
            <p:cNvSpPr/>
            <p:nvPr/>
          </p:nvSpPr>
          <p:spPr>
            <a:xfrm rot="19411008">
              <a:off x="12800467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11168380" y="210112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1150653" y="784032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0722F2-60C8-47B0-B405-0E99B926A5F7}"/>
              </a:ext>
            </a:extLst>
          </p:cNvPr>
          <p:cNvSpPr/>
          <p:nvPr/>
        </p:nvSpPr>
        <p:spPr>
          <a:xfrm rot="2908019" flipH="1">
            <a:off x="4097728" y="2324618"/>
            <a:ext cx="45719" cy="2187326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9832920" y="-1498331"/>
            <a:ext cx="59226" cy="92636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C4BA0DC-93CF-4872-8917-F9B629E5AAE5}"/>
              </a:ext>
            </a:extLst>
          </p:cNvPr>
          <p:cNvSpPr/>
          <p:nvPr/>
        </p:nvSpPr>
        <p:spPr>
          <a:xfrm>
            <a:off x="-7962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97F93204-F377-4F28-8668-36A2A1B2EBA8}"/>
              </a:ext>
            </a:extLst>
          </p:cNvPr>
          <p:cNvSpPr/>
          <p:nvPr/>
        </p:nvSpPr>
        <p:spPr>
          <a:xfrm>
            <a:off x="25310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0EFC89F-0A25-4858-B210-29F48A04FC4E}"/>
              </a:ext>
            </a:extLst>
          </p:cNvPr>
          <p:cNvSpPr/>
          <p:nvPr/>
        </p:nvSpPr>
        <p:spPr>
          <a:xfrm>
            <a:off x="558293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DC2C374-1008-4E24-B11F-06FE0F2077CF}"/>
              </a:ext>
            </a:extLst>
          </p:cNvPr>
          <p:cNvSpPr/>
          <p:nvPr/>
        </p:nvSpPr>
        <p:spPr>
          <a:xfrm>
            <a:off x="89572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9DDE14A-E52E-499C-99A4-023A87BE2907}"/>
              </a:ext>
            </a:extLst>
          </p:cNvPr>
          <p:cNvSpPr/>
          <p:nvPr/>
        </p:nvSpPr>
        <p:spPr>
          <a:xfrm>
            <a:off x="1255936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43524EC-9835-4726-80F8-ED46AE1600D2}"/>
              </a:ext>
            </a:extLst>
          </p:cNvPr>
          <p:cNvSpPr/>
          <p:nvPr/>
        </p:nvSpPr>
        <p:spPr>
          <a:xfrm>
            <a:off x="165051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4EAE768-CB40-4D7A-A99C-25FD3F7A7B89}"/>
              </a:ext>
            </a:extLst>
          </p:cNvPr>
          <p:cNvSpPr/>
          <p:nvPr/>
        </p:nvSpPr>
        <p:spPr>
          <a:xfrm>
            <a:off x="206712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A7E9F70-BB79-4117-A9AE-DBF0C482B9D3}"/>
              </a:ext>
            </a:extLst>
          </p:cNvPr>
          <p:cNvSpPr/>
          <p:nvPr/>
        </p:nvSpPr>
        <p:spPr>
          <a:xfrm>
            <a:off x="238340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18399B0-735E-4819-9358-55620582D340}"/>
              </a:ext>
            </a:extLst>
          </p:cNvPr>
          <p:cNvSpPr/>
          <p:nvPr/>
        </p:nvSpPr>
        <p:spPr>
          <a:xfrm>
            <a:off x="269999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8689F7D-8B47-4D7E-B579-1875A22A3211}"/>
              </a:ext>
            </a:extLst>
          </p:cNvPr>
          <p:cNvSpPr/>
          <p:nvPr/>
        </p:nvSpPr>
        <p:spPr>
          <a:xfrm>
            <a:off x="307874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A2C6922-AABC-4B67-8CFB-BE8BEF6B9449}"/>
              </a:ext>
            </a:extLst>
          </p:cNvPr>
          <p:cNvSpPr/>
          <p:nvPr/>
        </p:nvSpPr>
        <p:spPr>
          <a:xfrm>
            <a:off x="3445726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1813DBA4-0B54-42D9-9D0F-358F07BA4434}"/>
              </a:ext>
            </a:extLst>
          </p:cNvPr>
          <p:cNvSpPr/>
          <p:nvPr/>
        </p:nvSpPr>
        <p:spPr>
          <a:xfrm>
            <a:off x="372431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C4DED5D-8142-4404-9B2A-F988633F039A}"/>
              </a:ext>
            </a:extLst>
          </p:cNvPr>
          <p:cNvSpPr/>
          <p:nvPr/>
        </p:nvSpPr>
        <p:spPr>
          <a:xfrm>
            <a:off x="4091297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496F1E6-F0D6-4A83-9BEC-558D879E3E3B}"/>
              </a:ext>
            </a:extLst>
          </p:cNvPr>
          <p:cNvSpPr/>
          <p:nvPr/>
        </p:nvSpPr>
        <p:spPr>
          <a:xfrm>
            <a:off x="439474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5CEF72A-3EFC-44C0-8D48-7C81A18E0B6F}"/>
              </a:ext>
            </a:extLst>
          </p:cNvPr>
          <p:cNvSpPr/>
          <p:nvPr/>
        </p:nvSpPr>
        <p:spPr>
          <a:xfrm>
            <a:off x="474859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C406799-8006-4BA3-8CF1-657140D05BA9}"/>
              </a:ext>
            </a:extLst>
          </p:cNvPr>
          <p:cNvSpPr/>
          <p:nvPr/>
        </p:nvSpPr>
        <p:spPr>
          <a:xfrm>
            <a:off x="12719293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81FF72D-A4A1-4130-9C6A-702FAEC124D1}"/>
              </a:ext>
            </a:extLst>
          </p:cNvPr>
          <p:cNvSpPr/>
          <p:nvPr/>
        </p:nvSpPr>
        <p:spPr>
          <a:xfrm>
            <a:off x="1305201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960B1D4-4036-40C9-A7E9-2F04FAC29378}"/>
              </a:ext>
            </a:extLst>
          </p:cNvPr>
          <p:cNvSpPr/>
          <p:nvPr/>
        </p:nvSpPr>
        <p:spPr>
          <a:xfrm>
            <a:off x="13357207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890425-E1C6-41A3-B090-99F9CA21A859}"/>
              </a:ext>
            </a:extLst>
          </p:cNvPr>
          <p:cNvSpPr/>
          <p:nvPr/>
        </p:nvSpPr>
        <p:spPr>
          <a:xfrm>
            <a:off x="1369463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0DFA1D7-F870-4965-A175-B7EBFB816B0A}"/>
              </a:ext>
            </a:extLst>
          </p:cNvPr>
          <p:cNvSpPr/>
          <p:nvPr/>
        </p:nvSpPr>
        <p:spPr>
          <a:xfrm>
            <a:off x="1405485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428A43B3-18E2-4590-935E-3F69804C8506}"/>
              </a:ext>
            </a:extLst>
          </p:cNvPr>
          <p:cNvSpPr/>
          <p:nvPr/>
        </p:nvSpPr>
        <p:spPr>
          <a:xfrm>
            <a:off x="1444942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2030C18-B68E-408C-AB65-75E98BCFAD06}"/>
              </a:ext>
            </a:extLst>
          </p:cNvPr>
          <p:cNvSpPr/>
          <p:nvPr/>
        </p:nvSpPr>
        <p:spPr>
          <a:xfrm>
            <a:off x="14866042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812E-9FAD-4F96-80DF-3191C56EB3DA}"/>
              </a:ext>
            </a:extLst>
          </p:cNvPr>
          <p:cNvSpPr/>
          <p:nvPr/>
        </p:nvSpPr>
        <p:spPr>
          <a:xfrm>
            <a:off x="1518231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79C62DD-8029-4647-8709-09AE09E04624}"/>
              </a:ext>
            </a:extLst>
          </p:cNvPr>
          <p:cNvSpPr/>
          <p:nvPr/>
        </p:nvSpPr>
        <p:spPr>
          <a:xfrm>
            <a:off x="1549890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5CB256C-4C77-4B1D-8550-965B80A87449}"/>
              </a:ext>
            </a:extLst>
          </p:cNvPr>
          <p:cNvSpPr/>
          <p:nvPr/>
        </p:nvSpPr>
        <p:spPr>
          <a:xfrm>
            <a:off x="1587765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9E95710-5C3D-4771-B60E-8B21DC0C03D2}"/>
              </a:ext>
            </a:extLst>
          </p:cNvPr>
          <p:cNvSpPr/>
          <p:nvPr/>
        </p:nvSpPr>
        <p:spPr>
          <a:xfrm>
            <a:off x="1624464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4335BEEF-24A8-4457-A0B9-C02861570DB1}"/>
              </a:ext>
            </a:extLst>
          </p:cNvPr>
          <p:cNvSpPr/>
          <p:nvPr/>
        </p:nvSpPr>
        <p:spPr>
          <a:xfrm>
            <a:off x="16523229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DA032FA0-A091-4B66-A148-460C33B1B196}"/>
              </a:ext>
            </a:extLst>
          </p:cNvPr>
          <p:cNvSpPr/>
          <p:nvPr/>
        </p:nvSpPr>
        <p:spPr>
          <a:xfrm>
            <a:off x="1689021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69DFBC9-DA25-4BF1-9DF5-4C0DA8B7C326}"/>
              </a:ext>
            </a:extLst>
          </p:cNvPr>
          <p:cNvSpPr/>
          <p:nvPr/>
        </p:nvSpPr>
        <p:spPr>
          <a:xfrm>
            <a:off x="17193662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82947F-1301-400A-9125-893B160ACE96}"/>
              </a:ext>
            </a:extLst>
          </p:cNvPr>
          <p:cNvSpPr/>
          <p:nvPr/>
        </p:nvSpPr>
        <p:spPr>
          <a:xfrm>
            <a:off x="1754750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274CBA-062A-4B1B-8613-8D8466B3C559}"/>
              </a:ext>
            </a:extLst>
          </p:cNvPr>
          <p:cNvGrpSpPr/>
          <p:nvPr/>
        </p:nvGrpSpPr>
        <p:grpSpPr>
          <a:xfrm flipV="1">
            <a:off x="4872268" y="684120"/>
            <a:ext cx="2595332" cy="87875"/>
            <a:chOff x="2899766" y="-2457450"/>
            <a:chExt cx="7863484" cy="2400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4A40D4-7A77-4238-8BC9-BF4D5ACA16CB}"/>
                </a:ext>
              </a:extLst>
            </p:cNvPr>
            <p:cNvSpPr/>
            <p:nvPr/>
          </p:nvSpPr>
          <p:spPr>
            <a:xfrm>
              <a:off x="2899766" y="-2457450"/>
              <a:ext cx="7863484" cy="24007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C274963-4A37-46CB-AEF5-5A7A9CCE006C}"/>
                </a:ext>
              </a:extLst>
            </p:cNvPr>
            <p:cNvSpPr/>
            <p:nvPr/>
          </p:nvSpPr>
          <p:spPr>
            <a:xfrm>
              <a:off x="2899766" y="-2457450"/>
              <a:ext cx="6992380" cy="240070"/>
            </a:xfrm>
            <a:prstGeom prst="rect">
              <a:avLst/>
            </a:prstGeom>
            <a:gradFill flip="none" rotWithShape="1">
              <a:gsLst>
                <a:gs pos="100000">
                  <a:srgbClr val="84F0D4"/>
                </a:gs>
                <a:gs pos="0">
                  <a:srgbClr val="F8F9C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3B3364F-7057-42C4-A158-5B05409493E2}"/>
              </a:ext>
            </a:extLst>
          </p:cNvPr>
          <p:cNvSpPr txBox="1"/>
          <p:nvPr/>
        </p:nvSpPr>
        <p:spPr>
          <a:xfrm>
            <a:off x="3983855" y="129123"/>
            <a:ext cx="483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8F9C1"/>
                    </a:gs>
                  </a:gsLst>
                  <a:lin ang="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  c      b        a        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s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8D4972F5-EE1A-4B28-A13E-7BAF5B7055EC}"/>
              </a:ext>
            </a:extLst>
          </p:cNvPr>
          <p:cNvGrpSpPr/>
          <p:nvPr/>
        </p:nvGrpSpPr>
        <p:grpSpPr>
          <a:xfrm rot="1622291">
            <a:off x="2250711" y="4137596"/>
            <a:ext cx="1182375" cy="1212447"/>
            <a:chOff x="1258519" y="2552254"/>
            <a:chExt cx="1738899" cy="1783125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F0C358E-490E-446D-968B-6933658006B0}"/>
                </a:ext>
              </a:extLst>
            </p:cNvPr>
            <p:cNvSpPr/>
            <p:nvPr/>
          </p:nvSpPr>
          <p:spPr>
            <a:xfrm>
              <a:off x="2038346" y="3324224"/>
              <a:ext cx="209550" cy="2095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막힌 원호 179">
              <a:extLst>
                <a:ext uri="{FF2B5EF4-FFF2-40B4-BE49-F238E27FC236}">
                  <a16:creationId xmlns:a16="http://schemas.microsoft.com/office/drawing/2014/main" id="{DDDED086-2400-4DB7-8CE4-9B58C3D0A4C1}"/>
                </a:ext>
              </a:extLst>
            </p:cNvPr>
            <p:cNvSpPr/>
            <p:nvPr/>
          </p:nvSpPr>
          <p:spPr>
            <a:xfrm rot="7765369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막힌 원호 180">
              <a:extLst>
                <a:ext uri="{FF2B5EF4-FFF2-40B4-BE49-F238E27FC236}">
                  <a16:creationId xmlns:a16="http://schemas.microsoft.com/office/drawing/2014/main" id="{52E7BE63-2E93-4C30-AE7A-A6EB2B786DCF}"/>
                </a:ext>
              </a:extLst>
            </p:cNvPr>
            <p:cNvSpPr/>
            <p:nvPr/>
          </p:nvSpPr>
          <p:spPr>
            <a:xfrm rot="278986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막힌 원호 181">
              <a:extLst>
                <a:ext uri="{FF2B5EF4-FFF2-40B4-BE49-F238E27FC236}">
                  <a16:creationId xmlns:a16="http://schemas.microsoft.com/office/drawing/2014/main" id="{DF099730-51BD-4E03-BB7B-7BB552BE6E08}"/>
                </a:ext>
              </a:extLst>
            </p:cNvPr>
            <p:cNvSpPr/>
            <p:nvPr/>
          </p:nvSpPr>
          <p:spPr>
            <a:xfrm rot="15063558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96E46-BD68-43F2-AB09-DC1DFF1E05D1}"/>
                </a:ext>
              </a:extLst>
            </p:cNvPr>
            <p:cNvSpPr/>
            <p:nvPr/>
          </p:nvSpPr>
          <p:spPr>
            <a:xfrm>
              <a:off x="2038346" y="2905123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32495AA8-E609-4EB8-BED3-90CA50A8C865}"/>
                </a:ext>
              </a:extLst>
            </p:cNvPr>
            <p:cNvSpPr/>
            <p:nvPr/>
          </p:nvSpPr>
          <p:spPr>
            <a:xfrm>
              <a:off x="1685921" y="3619498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B2C4C9CA-580C-478A-9A73-A94265464F00}"/>
                </a:ext>
              </a:extLst>
            </p:cNvPr>
            <p:cNvSpPr/>
            <p:nvPr/>
          </p:nvSpPr>
          <p:spPr>
            <a:xfrm>
              <a:off x="2562221" y="3562347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막힌 원호 185">
              <a:extLst>
                <a:ext uri="{FF2B5EF4-FFF2-40B4-BE49-F238E27FC236}">
                  <a16:creationId xmlns:a16="http://schemas.microsoft.com/office/drawing/2014/main" id="{788C92B8-7B9C-4A5A-ACF4-CFAAB34EECE2}"/>
                </a:ext>
              </a:extLst>
            </p:cNvPr>
            <p:cNvSpPr/>
            <p:nvPr/>
          </p:nvSpPr>
          <p:spPr>
            <a:xfrm rot="963274">
              <a:off x="1258519" y="2646076"/>
              <a:ext cx="1660824" cy="1598387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막힌 원호 186">
              <a:extLst>
                <a:ext uri="{FF2B5EF4-FFF2-40B4-BE49-F238E27FC236}">
                  <a16:creationId xmlns:a16="http://schemas.microsoft.com/office/drawing/2014/main" id="{15EABAA6-F224-404F-A505-94DE5032D71B}"/>
                </a:ext>
              </a:extLst>
            </p:cNvPr>
            <p:cNvSpPr/>
            <p:nvPr/>
          </p:nvSpPr>
          <p:spPr>
            <a:xfrm rot="8290538">
              <a:off x="1315572" y="2552254"/>
              <a:ext cx="1660824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막힌 원호 187">
              <a:extLst>
                <a:ext uri="{FF2B5EF4-FFF2-40B4-BE49-F238E27FC236}">
                  <a16:creationId xmlns:a16="http://schemas.microsoft.com/office/drawing/2014/main" id="{256CD653-CB4C-4F55-99AC-28AA622BA189}"/>
                </a:ext>
              </a:extLst>
            </p:cNvPr>
            <p:cNvSpPr/>
            <p:nvPr/>
          </p:nvSpPr>
          <p:spPr>
            <a:xfrm rot="16023403">
              <a:off x="1367811" y="2705772"/>
              <a:ext cx="1660826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D5C0E26C-2813-406B-A260-679BB5FA338F}"/>
              </a:ext>
            </a:extLst>
          </p:cNvPr>
          <p:cNvGrpSpPr/>
          <p:nvPr/>
        </p:nvGrpSpPr>
        <p:grpSpPr>
          <a:xfrm rot="5827695">
            <a:off x="14715813" y="4456923"/>
            <a:ext cx="1338108" cy="1362753"/>
            <a:chOff x="5078848" y="2409955"/>
            <a:chExt cx="2053315" cy="2091132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3C5F01F7-0B2E-409C-AE2D-C509B9D78E0B}"/>
                </a:ext>
              </a:extLst>
            </p:cNvPr>
            <p:cNvSpPr/>
            <p:nvPr/>
          </p:nvSpPr>
          <p:spPr>
            <a:xfrm>
              <a:off x="5981698" y="3324224"/>
              <a:ext cx="209550" cy="2095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막힌 원호 190">
              <a:extLst>
                <a:ext uri="{FF2B5EF4-FFF2-40B4-BE49-F238E27FC236}">
                  <a16:creationId xmlns:a16="http://schemas.microsoft.com/office/drawing/2014/main" id="{8F7BBB04-79A9-4661-A294-2704396A5D5B}"/>
                </a:ext>
              </a:extLst>
            </p:cNvPr>
            <p:cNvSpPr/>
            <p:nvPr/>
          </p:nvSpPr>
          <p:spPr>
            <a:xfrm rot="963274">
              <a:off x="5471338" y="242376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8FFF"/>
                </a:gs>
                <a:gs pos="53000">
                  <a:schemeClr val="bg1"/>
                </a:gs>
                <a:gs pos="100000">
                  <a:srgbClr val="FF8FFF"/>
                </a:gs>
              </a:gsLst>
              <a:lin ang="5400000" scaled="1"/>
            </a:gradFill>
            <a:ln w="28575"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막힌 원호 191">
              <a:extLst>
                <a:ext uri="{FF2B5EF4-FFF2-40B4-BE49-F238E27FC236}">
                  <a16:creationId xmlns:a16="http://schemas.microsoft.com/office/drawing/2014/main" id="{B7F0DE9C-320B-481A-B5B6-0ED645FEA0C4}"/>
                </a:ext>
              </a:extLst>
            </p:cNvPr>
            <p:cNvSpPr/>
            <p:nvPr/>
          </p:nvSpPr>
          <p:spPr>
            <a:xfrm rot="8290538">
              <a:off x="5265586" y="2902699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8FFF"/>
                </a:gs>
                <a:gs pos="53000">
                  <a:schemeClr val="bg1"/>
                </a:gs>
                <a:gs pos="100000">
                  <a:srgbClr val="FF8FFF"/>
                </a:gs>
              </a:gsLst>
              <a:lin ang="5400000" scaled="1"/>
            </a:gradFill>
            <a:ln w="28575"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막힌 원호 192">
              <a:extLst>
                <a:ext uri="{FF2B5EF4-FFF2-40B4-BE49-F238E27FC236}">
                  <a16:creationId xmlns:a16="http://schemas.microsoft.com/office/drawing/2014/main" id="{CD682D50-350D-4924-8A74-EE90EF5C618C}"/>
                </a:ext>
              </a:extLst>
            </p:cNvPr>
            <p:cNvSpPr/>
            <p:nvPr/>
          </p:nvSpPr>
          <p:spPr>
            <a:xfrm rot="15703012">
              <a:off x="5047629" y="2445684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8FFF"/>
                </a:gs>
                <a:gs pos="53000">
                  <a:schemeClr val="bg1"/>
                </a:gs>
                <a:gs pos="100000">
                  <a:srgbClr val="FF8FFF"/>
                </a:gs>
              </a:gsLst>
              <a:lin ang="5400000" scaled="1"/>
            </a:gradFill>
            <a:ln w="28575"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514F844-E34E-48A4-A1B5-92F129EEAC99}"/>
                </a:ext>
              </a:extLst>
            </p:cNvPr>
            <p:cNvSpPr/>
            <p:nvPr/>
          </p:nvSpPr>
          <p:spPr>
            <a:xfrm>
              <a:off x="5088610" y="2409955"/>
              <a:ext cx="2038090" cy="2038090"/>
            </a:xfrm>
            <a:prstGeom prst="ellipse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168A89C-7CB9-48EB-8431-C4F87686516B}"/>
                </a:ext>
              </a:extLst>
            </p:cNvPr>
            <p:cNvSpPr/>
            <p:nvPr/>
          </p:nvSpPr>
          <p:spPr>
            <a:xfrm>
              <a:off x="5781673" y="3114674"/>
              <a:ext cx="628650" cy="628650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C19B804-5989-487D-95F8-8BBE26835396}"/>
              </a:ext>
            </a:extLst>
          </p:cNvPr>
          <p:cNvGrpSpPr/>
          <p:nvPr/>
        </p:nvGrpSpPr>
        <p:grpSpPr>
          <a:xfrm rot="5400000">
            <a:off x="5188399" y="1909305"/>
            <a:ext cx="914877" cy="901961"/>
            <a:chOff x="9440254" y="2628918"/>
            <a:chExt cx="1687750" cy="1663920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75668FA7-89B1-41F0-85FE-319A1AA236DC}"/>
                </a:ext>
              </a:extLst>
            </p:cNvPr>
            <p:cNvSpPr/>
            <p:nvPr/>
          </p:nvSpPr>
          <p:spPr>
            <a:xfrm rot="2650936">
              <a:off x="10126595" y="3266998"/>
              <a:ext cx="324006" cy="324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44B2B91-7907-4E40-94A2-F6E42C9EAF57}"/>
                </a:ext>
              </a:extLst>
            </p:cNvPr>
            <p:cNvSpPr/>
            <p:nvPr/>
          </p:nvSpPr>
          <p:spPr>
            <a:xfrm rot="2650936">
              <a:off x="10041430" y="3181834"/>
              <a:ext cx="494334" cy="494334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막힌 원호 215">
              <a:extLst>
                <a:ext uri="{FF2B5EF4-FFF2-40B4-BE49-F238E27FC236}">
                  <a16:creationId xmlns:a16="http://schemas.microsoft.com/office/drawing/2014/main" id="{AB77FD7F-B32D-403D-9842-74733C73E7FA}"/>
                </a:ext>
              </a:extLst>
            </p:cNvPr>
            <p:cNvSpPr/>
            <p:nvPr/>
          </p:nvSpPr>
          <p:spPr>
            <a:xfrm rot="16602574">
              <a:off x="9732523" y="290849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막힌 원호 216">
              <a:extLst>
                <a:ext uri="{FF2B5EF4-FFF2-40B4-BE49-F238E27FC236}">
                  <a16:creationId xmlns:a16="http://schemas.microsoft.com/office/drawing/2014/main" id="{50E65F77-168A-4BC7-BF77-417B232E9B29}"/>
                </a:ext>
              </a:extLst>
            </p:cNvPr>
            <p:cNvSpPr/>
            <p:nvPr/>
          </p:nvSpPr>
          <p:spPr>
            <a:xfrm>
              <a:off x="10012122" y="2908499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막힌 원호 217">
              <a:extLst>
                <a:ext uri="{FF2B5EF4-FFF2-40B4-BE49-F238E27FC236}">
                  <a16:creationId xmlns:a16="http://schemas.microsoft.com/office/drawing/2014/main" id="{B97999BA-80D7-4C35-9EB4-346EEEB54552}"/>
                </a:ext>
              </a:extLst>
            </p:cNvPr>
            <p:cNvSpPr/>
            <p:nvPr/>
          </p:nvSpPr>
          <p:spPr>
            <a:xfrm rot="5579657">
              <a:off x="9993222" y="3206640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막힌 원호 218">
              <a:extLst>
                <a:ext uri="{FF2B5EF4-FFF2-40B4-BE49-F238E27FC236}">
                  <a16:creationId xmlns:a16="http://schemas.microsoft.com/office/drawing/2014/main" id="{554A4D27-842B-47F0-AF6F-9EE2DACBD75F}"/>
                </a:ext>
              </a:extLst>
            </p:cNvPr>
            <p:cNvSpPr/>
            <p:nvPr/>
          </p:nvSpPr>
          <p:spPr>
            <a:xfrm rot="10314919">
              <a:off x="9732524" y="318815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막힌 원호 219">
              <a:extLst>
                <a:ext uri="{FF2B5EF4-FFF2-40B4-BE49-F238E27FC236}">
                  <a16:creationId xmlns:a16="http://schemas.microsoft.com/office/drawing/2014/main" id="{39D68616-FE7D-4DA7-B606-F10142E2B692}"/>
                </a:ext>
              </a:extLst>
            </p:cNvPr>
            <p:cNvSpPr/>
            <p:nvPr/>
          </p:nvSpPr>
          <p:spPr>
            <a:xfrm rot="963274">
              <a:off x="9440254" y="2680525"/>
              <a:ext cx="1660825" cy="1598387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1" name="막힌 원호 220">
              <a:extLst>
                <a:ext uri="{FF2B5EF4-FFF2-40B4-BE49-F238E27FC236}">
                  <a16:creationId xmlns:a16="http://schemas.microsoft.com/office/drawing/2014/main" id="{1425597F-FEA2-42CE-877B-7D0498AB8A19}"/>
                </a:ext>
              </a:extLst>
            </p:cNvPr>
            <p:cNvSpPr/>
            <p:nvPr/>
          </p:nvSpPr>
          <p:spPr>
            <a:xfrm rot="8290538">
              <a:off x="9442508" y="2628918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막힌 원호 221">
              <a:extLst>
                <a:ext uri="{FF2B5EF4-FFF2-40B4-BE49-F238E27FC236}">
                  <a16:creationId xmlns:a16="http://schemas.microsoft.com/office/drawing/2014/main" id="{C88F9511-99E8-43DD-B84D-B83ED2E4876F}"/>
                </a:ext>
              </a:extLst>
            </p:cNvPr>
            <p:cNvSpPr/>
            <p:nvPr/>
          </p:nvSpPr>
          <p:spPr>
            <a:xfrm rot="15703012">
              <a:off x="9498397" y="2663231"/>
              <a:ext cx="1660826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168A5EB-66E2-4E08-8119-E7F7B46B4143}"/>
              </a:ext>
            </a:extLst>
          </p:cNvPr>
          <p:cNvGrpSpPr/>
          <p:nvPr/>
        </p:nvGrpSpPr>
        <p:grpSpPr>
          <a:xfrm rot="5400000">
            <a:off x="9369946" y="1477506"/>
            <a:ext cx="177620" cy="1789475"/>
            <a:chOff x="10207877" y="732177"/>
            <a:chExt cx="177620" cy="178947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6259AB39-7D19-4C9A-AACF-DB9ECDC70052}"/>
                </a:ext>
              </a:extLst>
            </p:cNvPr>
            <p:cNvSpPr/>
            <p:nvPr/>
          </p:nvSpPr>
          <p:spPr>
            <a:xfrm rot="2650936">
              <a:off x="10235690" y="238802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1E30605-2BB7-4270-BB66-5074E46B5ADB}"/>
                </a:ext>
              </a:extLst>
            </p:cNvPr>
            <p:cNvSpPr/>
            <p:nvPr/>
          </p:nvSpPr>
          <p:spPr>
            <a:xfrm rot="2650936">
              <a:off x="10207877" y="236021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1113104-FB03-4B63-BD4D-9EED93556DDB}"/>
                </a:ext>
              </a:extLst>
            </p:cNvPr>
            <p:cNvSpPr/>
            <p:nvPr/>
          </p:nvSpPr>
          <p:spPr>
            <a:xfrm rot="2650936">
              <a:off x="10251870" y="185536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0166F0E-2F0F-45C2-9883-A621F868A327}"/>
                </a:ext>
              </a:extLst>
            </p:cNvPr>
            <p:cNvSpPr/>
            <p:nvPr/>
          </p:nvSpPr>
          <p:spPr>
            <a:xfrm rot="2650936">
              <a:off x="10224057" y="182755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D3B737D-51EA-4F9E-A6DB-847662B69634}"/>
                </a:ext>
              </a:extLst>
            </p:cNvPr>
            <p:cNvSpPr/>
            <p:nvPr/>
          </p:nvSpPr>
          <p:spPr>
            <a:xfrm rot="2650936">
              <a:off x="10251870" y="12552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F2801B78-C222-4C3B-844B-5ED0AB6908F2}"/>
                </a:ext>
              </a:extLst>
            </p:cNvPr>
            <p:cNvSpPr/>
            <p:nvPr/>
          </p:nvSpPr>
          <p:spPr>
            <a:xfrm rot="2650936">
              <a:off x="10224057" y="12274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A7714310-5383-487D-AF22-A582A6F109BA}"/>
                </a:ext>
              </a:extLst>
            </p:cNvPr>
            <p:cNvSpPr/>
            <p:nvPr/>
          </p:nvSpPr>
          <p:spPr>
            <a:xfrm rot="2650936">
              <a:off x="10251870" y="7599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A96B8CCC-CB5B-46DB-80BB-0AC0833219F9}"/>
                </a:ext>
              </a:extLst>
            </p:cNvPr>
            <p:cNvSpPr/>
            <p:nvPr/>
          </p:nvSpPr>
          <p:spPr>
            <a:xfrm rot="2650936">
              <a:off x="10224057" y="7321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E36A46CC-0809-4A2B-8CF9-545E54F8DF48}"/>
              </a:ext>
            </a:extLst>
          </p:cNvPr>
          <p:cNvGrpSpPr/>
          <p:nvPr/>
        </p:nvGrpSpPr>
        <p:grpSpPr>
          <a:xfrm rot="5400000">
            <a:off x="7198242" y="1472316"/>
            <a:ext cx="177620" cy="1789475"/>
            <a:chOff x="10207877" y="732177"/>
            <a:chExt cx="177620" cy="1789475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C1C41309-84AD-4D98-976C-E2167A27CF38}"/>
                </a:ext>
              </a:extLst>
            </p:cNvPr>
            <p:cNvSpPr/>
            <p:nvPr/>
          </p:nvSpPr>
          <p:spPr>
            <a:xfrm rot="2650936">
              <a:off x="10235690" y="238802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352106E0-4B33-4F56-BF9E-2FA26B6E280D}"/>
                </a:ext>
              </a:extLst>
            </p:cNvPr>
            <p:cNvSpPr/>
            <p:nvPr/>
          </p:nvSpPr>
          <p:spPr>
            <a:xfrm rot="2650936">
              <a:off x="10207877" y="236021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ADD1D5D0-2D12-4386-94AB-BD578913DDF9}"/>
                </a:ext>
              </a:extLst>
            </p:cNvPr>
            <p:cNvSpPr/>
            <p:nvPr/>
          </p:nvSpPr>
          <p:spPr>
            <a:xfrm rot="2650936">
              <a:off x="10251870" y="185536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723B0792-3F4B-4BC6-B7A9-4E3AAF244EAA}"/>
                </a:ext>
              </a:extLst>
            </p:cNvPr>
            <p:cNvSpPr/>
            <p:nvPr/>
          </p:nvSpPr>
          <p:spPr>
            <a:xfrm rot="2650936">
              <a:off x="10224057" y="182755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C2FA64C-754A-4524-97E6-6FF15BB4734A}"/>
                </a:ext>
              </a:extLst>
            </p:cNvPr>
            <p:cNvSpPr/>
            <p:nvPr/>
          </p:nvSpPr>
          <p:spPr>
            <a:xfrm rot="2650936">
              <a:off x="10251870" y="12552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17125094-F0F4-4524-BE98-143181A07E86}"/>
                </a:ext>
              </a:extLst>
            </p:cNvPr>
            <p:cNvSpPr/>
            <p:nvPr/>
          </p:nvSpPr>
          <p:spPr>
            <a:xfrm rot="2650936">
              <a:off x="10224057" y="12274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AAC720B3-DCD0-45AA-8A47-90E51D43D651}"/>
                </a:ext>
              </a:extLst>
            </p:cNvPr>
            <p:cNvSpPr/>
            <p:nvPr/>
          </p:nvSpPr>
          <p:spPr>
            <a:xfrm rot="2650936">
              <a:off x="10251870" y="7599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44B935F0-B46E-4D8F-B8A3-01FB1A13E372}"/>
                </a:ext>
              </a:extLst>
            </p:cNvPr>
            <p:cNvSpPr/>
            <p:nvPr/>
          </p:nvSpPr>
          <p:spPr>
            <a:xfrm rot="2650936">
              <a:off x="10224057" y="7321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2AE4FB45-7E2E-4EC8-BA6D-CAB7BF54E112}"/>
              </a:ext>
            </a:extLst>
          </p:cNvPr>
          <p:cNvGrpSpPr/>
          <p:nvPr/>
        </p:nvGrpSpPr>
        <p:grpSpPr>
          <a:xfrm rot="1317233">
            <a:off x="10614373" y="1832691"/>
            <a:ext cx="1186807" cy="1126054"/>
            <a:chOff x="9254787" y="2423763"/>
            <a:chExt cx="2189401" cy="2077324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4727D59A-CA13-40E7-BF08-8D39F877E956}"/>
                </a:ext>
              </a:extLst>
            </p:cNvPr>
            <p:cNvSpPr/>
            <p:nvPr/>
          </p:nvSpPr>
          <p:spPr>
            <a:xfrm rot="2650936">
              <a:off x="10126595" y="3266998"/>
              <a:ext cx="324006" cy="324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72F9DBBD-075B-40CB-910E-E890D6D7F11A}"/>
                </a:ext>
              </a:extLst>
            </p:cNvPr>
            <p:cNvSpPr/>
            <p:nvPr/>
          </p:nvSpPr>
          <p:spPr>
            <a:xfrm rot="2650936">
              <a:off x="10041430" y="3181834"/>
              <a:ext cx="494334" cy="494334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막힌 원호 262">
              <a:extLst>
                <a:ext uri="{FF2B5EF4-FFF2-40B4-BE49-F238E27FC236}">
                  <a16:creationId xmlns:a16="http://schemas.microsoft.com/office/drawing/2014/main" id="{84E6E9A9-0D6F-484A-80F8-E9B49E936B89}"/>
                </a:ext>
              </a:extLst>
            </p:cNvPr>
            <p:cNvSpPr/>
            <p:nvPr/>
          </p:nvSpPr>
          <p:spPr>
            <a:xfrm rot="16602574">
              <a:off x="9732523" y="290849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4" name="막힌 원호 263">
              <a:extLst>
                <a:ext uri="{FF2B5EF4-FFF2-40B4-BE49-F238E27FC236}">
                  <a16:creationId xmlns:a16="http://schemas.microsoft.com/office/drawing/2014/main" id="{C190AAAF-40A7-4910-A604-3159DAF51BD8}"/>
                </a:ext>
              </a:extLst>
            </p:cNvPr>
            <p:cNvSpPr/>
            <p:nvPr/>
          </p:nvSpPr>
          <p:spPr>
            <a:xfrm>
              <a:off x="10012122" y="2908499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5" name="막힌 원호 264">
              <a:extLst>
                <a:ext uri="{FF2B5EF4-FFF2-40B4-BE49-F238E27FC236}">
                  <a16:creationId xmlns:a16="http://schemas.microsoft.com/office/drawing/2014/main" id="{2588BFFC-484C-4BA5-8066-2E4E6C8500A7}"/>
                </a:ext>
              </a:extLst>
            </p:cNvPr>
            <p:cNvSpPr/>
            <p:nvPr/>
          </p:nvSpPr>
          <p:spPr>
            <a:xfrm rot="5579657">
              <a:off x="9993222" y="3206640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6" name="막힌 원호 265">
              <a:extLst>
                <a:ext uri="{FF2B5EF4-FFF2-40B4-BE49-F238E27FC236}">
                  <a16:creationId xmlns:a16="http://schemas.microsoft.com/office/drawing/2014/main" id="{DC7BE8CB-132D-43C8-88A5-FDA54410E5C2}"/>
                </a:ext>
              </a:extLst>
            </p:cNvPr>
            <p:cNvSpPr/>
            <p:nvPr/>
          </p:nvSpPr>
          <p:spPr>
            <a:xfrm rot="10314919">
              <a:off x="9732524" y="318815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막힌 원호 266">
              <a:extLst>
                <a:ext uri="{FF2B5EF4-FFF2-40B4-BE49-F238E27FC236}">
                  <a16:creationId xmlns:a16="http://schemas.microsoft.com/office/drawing/2014/main" id="{62088052-C274-41BA-A5A3-6F4EA808818C}"/>
                </a:ext>
              </a:extLst>
            </p:cNvPr>
            <p:cNvSpPr/>
            <p:nvPr/>
          </p:nvSpPr>
          <p:spPr>
            <a:xfrm rot="963274">
              <a:off x="9783363" y="242376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8" name="막힌 원호 267">
              <a:extLst>
                <a:ext uri="{FF2B5EF4-FFF2-40B4-BE49-F238E27FC236}">
                  <a16:creationId xmlns:a16="http://schemas.microsoft.com/office/drawing/2014/main" id="{107260B4-5E40-430A-8725-BE3DE831B4F8}"/>
                </a:ext>
              </a:extLst>
            </p:cNvPr>
            <p:cNvSpPr/>
            <p:nvPr/>
          </p:nvSpPr>
          <p:spPr>
            <a:xfrm rot="8290538">
              <a:off x="9458185" y="2902699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막힌 원호 268">
              <a:extLst>
                <a:ext uri="{FF2B5EF4-FFF2-40B4-BE49-F238E27FC236}">
                  <a16:creationId xmlns:a16="http://schemas.microsoft.com/office/drawing/2014/main" id="{CD92449A-8BCF-4B24-B732-888B5009AC2F}"/>
                </a:ext>
              </a:extLst>
            </p:cNvPr>
            <p:cNvSpPr/>
            <p:nvPr/>
          </p:nvSpPr>
          <p:spPr>
            <a:xfrm rot="15703012">
              <a:off x="9223568" y="248455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7A478557-BE12-4221-85E3-ADC06D86F202}"/>
              </a:ext>
            </a:extLst>
          </p:cNvPr>
          <p:cNvSpPr txBox="1"/>
          <p:nvPr/>
        </p:nvSpPr>
        <p:spPr>
          <a:xfrm>
            <a:off x="14547515" y="3825549"/>
            <a:ext cx="178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66FF"/>
                    </a:gs>
                    <a:gs pos="54000">
                      <a:schemeClr val="bg1"/>
                    </a:gs>
                    <a:gs pos="100000">
                      <a:srgbClr val="FF66FF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SPIN!</a:t>
            </a:r>
            <a:endParaRPr lang="ko-KR" altLang="en-US" sz="2800">
              <a:gradFill>
                <a:gsLst>
                  <a:gs pos="0">
                    <a:srgbClr val="FF66FF"/>
                  </a:gs>
                  <a:gs pos="54000">
                    <a:schemeClr val="bg1"/>
                  </a:gs>
                  <a:gs pos="100000">
                    <a:srgbClr val="FF66FF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9B363CC5-2F58-44CA-B943-8917FF376B8B}"/>
              </a:ext>
            </a:extLst>
          </p:cNvPr>
          <p:cNvGrpSpPr/>
          <p:nvPr/>
        </p:nvGrpSpPr>
        <p:grpSpPr>
          <a:xfrm>
            <a:off x="16462542" y="1276172"/>
            <a:ext cx="1166591" cy="1106872"/>
            <a:chOff x="1058797" y="2423763"/>
            <a:chExt cx="2189401" cy="2077324"/>
          </a:xfrm>
        </p:grpSpPr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BBBA4D5A-211F-4CA3-AEF9-5B3408E797C9}"/>
                </a:ext>
              </a:extLst>
            </p:cNvPr>
            <p:cNvSpPr/>
            <p:nvPr/>
          </p:nvSpPr>
          <p:spPr>
            <a:xfrm>
              <a:off x="2038346" y="3324224"/>
              <a:ext cx="209550" cy="2095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막힌 원호 272">
              <a:extLst>
                <a:ext uri="{FF2B5EF4-FFF2-40B4-BE49-F238E27FC236}">
                  <a16:creationId xmlns:a16="http://schemas.microsoft.com/office/drawing/2014/main" id="{1E2EAC98-C95B-4CF6-839F-D87B0D0ED4EA}"/>
                </a:ext>
              </a:extLst>
            </p:cNvPr>
            <p:cNvSpPr/>
            <p:nvPr/>
          </p:nvSpPr>
          <p:spPr>
            <a:xfrm rot="7765369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4" name="막힌 원호 273">
              <a:extLst>
                <a:ext uri="{FF2B5EF4-FFF2-40B4-BE49-F238E27FC236}">
                  <a16:creationId xmlns:a16="http://schemas.microsoft.com/office/drawing/2014/main" id="{341FFE08-29AF-4C39-85A9-E7244FB2FE8C}"/>
                </a:ext>
              </a:extLst>
            </p:cNvPr>
            <p:cNvSpPr/>
            <p:nvPr/>
          </p:nvSpPr>
          <p:spPr>
            <a:xfrm rot="278986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5" name="막힌 원호 274">
              <a:extLst>
                <a:ext uri="{FF2B5EF4-FFF2-40B4-BE49-F238E27FC236}">
                  <a16:creationId xmlns:a16="http://schemas.microsoft.com/office/drawing/2014/main" id="{35F582D7-818D-4F08-8E54-E57F9F9EA73F}"/>
                </a:ext>
              </a:extLst>
            </p:cNvPr>
            <p:cNvSpPr/>
            <p:nvPr/>
          </p:nvSpPr>
          <p:spPr>
            <a:xfrm rot="15063558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BC61412C-8966-4F3F-80F6-9FE411CAC7D9}"/>
                </a:ext>
              </a:extLst>
            </p:cNvPr>
            <p:cNvSpPr/>
            <p:nvPr/>
          </p:nvSpPr>
          <p:spPr>
            <a:xfrm>
              <a:off x="2038346" y="2905123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1A169ED7-4553-4329-96F4-569CC66516E1}"/>
                </a:ext>
              </a:extLst>
            </p:cNvPr>
            <p:cNvSpPr/>
            <p:nvPr/>
          </p:nvSpPr>
          <p:spPr>
            <a:xfrm>
              <a:off x="1685921" y="3619498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58B65E49-4BC1-48E4-A5E7-EB0334C90B7E}"/>
                </a:ext>
              </a:extLst>
            </p:cNvPr>
            <p:cNvSpPr/>
            <p:nvPr/>
          </p:nvSpPr>
          <p:spPr>
            <a:xfrm>
              <a:off x="2562221" y="3562347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막힌 원호 278">
              <a:extLst>
                <a:ext uri="{FF2B5EF4-FFF2-40B4-BE49-F238E27FC236}">
                  <a16:creationId xmlns:a16="http://schemas.microsoft.com/office/drawing/2014/main" id="{B2D28C60-D619-470E-B6A6-ADD6675DD4F2}"/>
                </a:ext>
              </a:extLst>
            </p:cNvPr>
            <p:cNvSpPr/>
            <p:nvPr/>
          </p:nvSpPr>
          <p:spPr>
            <a:xfrm rot="963274">
              <a:off x="1587373" y="242376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막힌 원호 279">
              <a:extLst>
                <a:ext uri="{FF2B5EF4-FFF2-40B4-BE49-F238E27FC236}">
                  <a16:creationId xmlns:a16="http://schemas.microsoft.com/office/drawing/2014/main" id="{238958E6-6DDF-4143-82E3-B5F6249697B2}"/>
                </a:ext>
              </a:extLst>
            </p:cNvPr>
            <p:cNvSpPr/>
            <p:nvPr/>
          </p:nvSpPr>
          <p:spPr>
            <a:xfrm rot="8290538">
              <a:off x="1322234" y="2902699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막힌 원호 280">
              <a:extLst>
                <a:ext uri="{FF2B5EF4-FFF2-40B4-BE49-F238E27FC236}">
                  <a16:creationId xmlns:a16="http://schemas.microsoft.com/office/drawing/2014/main" id="{B7CE9E68-7FB4-4801-B2CC-DA19F3DF1A64}"/>
                </a:ext>
              </a:extLst>
            </p:cNvPr>
            <p:cNvSpPr/>
            <p:nvPr/>
          </p:nvSpPr>
          <p:spPr>
            <a:xfrm rot="15703012">
              <a:off x="1027578" y="248455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F4F8F122-D4A4-4EB2-8C42-2C2E425A301D}"/>
              </a:ext>
            </a:extLst>
          </p:cNvPr>
          <p:cNvSpPr/>
          <p:nvPr/>
        </p:nvSpPr>
        <p:spPr>
          <a:xfrm rot="7343359" flipH="1">
            <a:off x="13207776" y="2064226"/>
            <a:ext cx="45719" cy="2965868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D4068BF-4C94-456C-969A-82744A6FA671}"/>
              </a:ext>
            </a:extLst>
          </p:cNvPr>
          <p:cNvSpPr/>
          <p:nvPr/>
        </p:nvSpPr>
        <p:spPr>
          <a:xfrm rot="12636800" flipH="1">
            <a:off x="16458954" y="2360888"/>
            <a:ext cx="45719" cy="1721285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EA231D6-FF9D-4804-8E54-115DCCB79CFB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FB9694EC-3D0C-4C13-87D8-4AC9F93FF6ED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FF68D57-BC94-4267-92C3-5077FDD8A051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다리꼴 169">
                <a:extLst>
                  <a:ext uri="{FF2B5EF4-FFF2-40B4-BE49-F238E27FC236}">
                    <a16:creationId xmlns:a16="http://schemas.microsoft.com/office/drawing/2014/main" id="{BC09B451-9A90-4DD8-A26A-0D32F911649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사다리꼴 170">
                <a:extLst>
                  <a:ext uri="{FF2B5EF4-FFF2-40B4-BE49-F238E27FC236}">
                    <a16:creationId xmlns:a16="http://schemas.microsoft.com/office/drawing/2014/main" id="{EB6E779A-60CF-4F33-8162-8C8B9DAD5D1B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49EFCD09-00A6-4D21-9542-0F4647E70427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3E7E5B3C-7265-4B55-877C-C9F3DD190016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다리꼴 174">
                  <a:extLst>
                    <a:ext uri="{FF2B5EF4-FFF2-40B4-BE49-F238E27FC236}">
                      <a16:creationId xmlns:a16="http://schemas.microsoft.com/office/drawing/2014/main" id="{8A8BFD60-6EDC-40CD-AAEC-9703B30F287C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5C364FA8-BDFB-48C6-A818-F2BD1665D65E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5F2C7D5-7B21-4F58-8F7C-A37170FBBF9A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891B6D8-5476-45FA-8A4D-C64FBE1876FD}"/>
              </a:ext>
            </a:extLst>
          </p:cNvPr>
          <p:cNvGrpSpPr/>
          <p:nvPr/>
        </p:nvGrpSpPr>
        <p:grpSpPr>
          <a:xfrm rot="2080219">
            <a:off x="9640281" y="2731238"/>
            <a:ext cx="1135214" cy="2975502"/>
            <a:chOff x="5009351" y="4126366"/>
            <a:chExt cx="1135214" cy="297550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3A3C35D-1255-495E-8115-0EF214B12582}"/>
                </a:ext>
              </a:extLst>
            </p:cNvPr>
            <p:cNvGrpSpPr/>
            <p:nvPr/>
          </p:nvGrpSpPr>
          <p:grpSpPr>
            <a:xfrm rot="1935782" flipH="1">
              <a:off x="5769846" y="4126366"/>
              <a:ext cx="374719" cy="2422213"/>
              <a:chOff x="5564029" y="5389550"/>
              <a:chExt cx="227171" cy="1468450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1D041553-CDE4-4A1C-8B6D-1A50B939A2BC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49C29D1D-891D-48CA-8915-8377B8B6F995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97B2339A-C4C8-4639-B582-E17849D4DF9A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66FF"/>
                  </a:gs>
                  <a:gs pos="54000">
                    <a:schemeClr val="bg1"/>
                  </a:gs>
                  <a:gs pos="100000">
                    <a:srgbClr val="FF66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297F83-61FC-472E-B534-FA403A707657}"/>
                </a:ext>
              </a:extLst>
            </p:cNvPr>
            <p:cNvSpPr/>
            <p:nvPr/>
          </p:nvSpPr>
          <p:spPr>
            <a:xfrm>
              <a:off x="5114516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97A05EF-BF34-49E5-87E6-237E600A72F7}"/>
                </a:ext>
              </a:extLst>
            </p:cNvPr>
            <p:cNvSpPr/>
            <p:nvPr/>
          </p:nvSpPr>
          <p:spPr>
            <a:xfrm rot="1692096">
              <a:off x="5009351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860159D-B615-49E0-AF6F-88A13CA11935}"/>
              </a:ext>
            </a:extLst>
          </p:cNvPr>
          <p:cNvGrpSpPr/>
          <p:nvPr/>
        </p:nvGrpSpPr>
        <p:grpSpPr>
          <a:xfrm>
            <a:off x="11861148" y="5027584"/>
            <a:ext cx="1181946" cy="2975502"/>
            <a:chOff x="11996994" y="4126366"/>
            <a:chExt cx="1181946" cy="2975502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5735F88-787B-4079-A792-8CD274C8D1D2}"/>
                </a:ext>
              </a:extLst>
            </p:cNvPr>
            <p:cNvGrpSpPr/>
            <p:nvPr/>
          </p:nvGrpSpPr>
          <p:grpSpPr>
            <a:xfrm rot="19664218">
              <a:off x="11996994" y="4126366"/>
              <a:ext cx="374719" cy="2422213"/>
              <a:chOff x="5564029" y="5389550"/>
              <a:chExt cx="227171" cy="146845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6B12D94-85CA-4481-847E-9C4DA9945BA4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106F945F-8B48-486E-BCA9-AC2C593AF3B9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0FB38C76-7D11-4F5B-A3A4-F977A86B6873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66FF"/>
                  </a:gs>
                  <a:gs pos="54000">
                    <a:schemeClr val="bg1"/>
                  </a:gs>
                  <a:gs pos="100000">
                    <a:srgbClr val="FF66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15D1631-3AB1-478F-8DDB-725EBCF907F0}"/>
                </a:ext>
              </a:extLst>
            </p:cNvPr>
            <p:cNvSpPr/>
            <p:nvPr/>
          </p:nvSpPr>
          <p:spPr>
            <a:xfrm>
              <a:off x="12318208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F512D0C-497B-4484-ADC0-B53A559738D6}"/>
                </a:ext>
              </a:extLst>
            </p:cNvPr>
            <p:cNvSpPr/>
            <p:nvPr/>
          </p:nvSpPr>
          <p:spPr>
            <a:xfrm rot="19411008">
              <a:off x="12800467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11168380" y="210112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1150653" y="784032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9832920" y="-1498331"/>
            <a:ext cx="59226" cy="92636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C4BA0DC-93CF-4872-8917-F9B629E5AAE5}"/>
              </a:ext>
            </a:extLst>
          </p:cNvPr>
          <p:cNvSpPr/>
          <p:nvPr/>
        </p:nvSpPr>
        <p:spPr>
          <a:xfrm>
            <a:off x="-7962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97F93204-F377-4F28-8668-36A2A1B2EBA8}"/>
              </a:ext>
            </a:extLst>
          </p:cNvPr>
          <p:cNvSpPr/>
          <p:nvPr/>
        </p:nvSpPr>
        <p:spPr>
          <a:xfrm>
            <a:off x="25310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0EFC89F-0A25-4858-B210-29F48A04FC4E}"/>
              </a:ext>
            </a:extLst>
          </p:cNvPr>
          <p:cNvSpPr/>
          <p:nvPr/>
        </p:nvSpPr>
        <p:spPr>
          <a:xfrm>
            <a:off x="558293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DC2C374-1008-4E24-B11F-06FE0F2077CF}"/>
              </a:ext>
            </a:extLst>
          </p:cNvPr>
          <p:cNvSpPr/>
          <p:nvPr/>
        </p:nvSpPr>
        <p:spPr>
          <a:xfrm>
            <a:off x="89572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9DDE14A-E52E-499C-99A4-023A87BE2907}"/>
              </a:ext>
            </a:extLst>
          </p:cNvPr>
          <p:cNvSpPr/>
          <p:nvPr/>
        </p:nvSpPr>
        <p:spPr>
          <a:xfrm>
            <a:off x="1255936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43524EC-9835-4726-80F8-ED46AE1600D2}"/>
              </a:ext>
            </a:extLst>
          </p:cNvPr>
          <p:cNvSpPr/>
          <p:nvPr/>
        </p:nvSpPr>
        <p:spPr>
          <a:xfrm>
            <a:off x="165051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4EAE768-CB40-4D7A-A99C-25FD3F7A7B89}"/>
              </a:ext>
            </a:extLst>
          </p:cNvPr>
          <p:cNvSpPr/>
          <p:nvPr/>
        </p:nvSpPr>
        <p:spPr>
          <a:xfrm>
            <a:off x="206712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A7E9F70-BB79-4117-A9AE-DBF0C482B9D3}"/>
              </a:ext>
            </a:extLst>
          </p:cNvPr>
          <p:cNvSpPr/>
          <p:nvPr/>
        </p:nvSpPr>
        <p:spPr>
          <a:xfrm>
            <a:off x="238340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18399B0-735E-4819-9358-55620582D340}"/>
              </a:ext>
            </a:extLst>
          </p:cNvPr>
          <p:cNvSpPr/>
          <p:nvPr/>
        </p:nvSpPr>
        <p:spPr>
          <a:xfrm>
            <a:off x="269999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8689F7D-8B47-4D7E-B579-1875A22A3211}"/>
              </a:ext>
            </a:extLst>
          </p:cNvPr>
          <p:cNvSpPr/>
          <p:nvPr/>
        </p:nvSpPr>
        <p:spPr>
          <a:xfrm>
            <a:off x="307874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A2C6922-AABC-4B67-8CFB-BE8BEF6B9449}"/>
              </a:ext>
            </a:extLst>
          </p:cNvPr>
          <p:cNvSpPr/>
          <p:nvPr/>
        </p:nvSpPr>
        <p:spPr>
          <a:xfrm>
            <a:off x="3445726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1813DBA4-0B54-42D9-9D0F-358F07BA4434}"/>
              </a:ext>
            </a:extLst>
          </p:cNvPr>
          <p:cNvSpPr/>
          <p:nvPr/>
        </p:nvSpPr>
        <p:spPr>
          <a:xfrm>
            <a:off x="372431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C4DED5D-8142-4404-9B2A-F988633F039A}"/>
              </a:ext>
            </a:extLst>
          </p:cNvPr>
          <p:cNvSpPr/>
          <p:nvPr/>
        </p:nvSpPr>
        <p:spPr>
          <a:xfrm>
            <a:off x="4091297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496F1E6-F0D6-4A83-9BEC-558D879E3E3B}"/>
              </a:ext>
            </a:extLst>
          </p:cNvPr>
          <p:cNvSpPr/>
          <p:nvPr/>
        </p:nvSpPr>
        <p:spPr>
          <a:xfrm>
            <a:off x="439474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5CEF72A-3EFC-44C0-8D48-7C81A18E0B6F}"/>
              </a:ext>
            </a:extLst>
          </p:cNvPr>
          <p:cNvSpPr/>
          <p:nvPr/>
        </p:nvSpPr>
        <p:spPr>
          <a:xfrm>
            <a:off x="474859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C406799-8006-4BA3-8CF1-657140D05BA9}"/>
              </a:ext>
            </a:extLst>
          </p:cNvPr>
          <p:cNvSpPr/>
          <p:nvPr/>
        </p:nvSpPr>
        <p:spPr>
          <a:xfrm>
            <a:off x="12719293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81FF72D-A4A1-4130-9C6A-702FAEC124D1}"/>
              </a:ext>
            </a:extLst>
          </p:cNvPr>
          <p:cNvSpPr/>
          <p:nvPr/>
        </p:nvSpPr>
        <p:spPr>
          <a:xfrm>
            <a:off x="1305201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960B1D4-4036-40C9-A7E9-2F04FAC29378}"/>
              </a:ext>
            </a:extLst>
          </p:cNvPr>
          <p:cNvSpPr/>
          <p:nvPr/>
        </p:nvSpPr>
        <p:spPr>
          <a:xfrm>
            <a:off x="13357207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890425-E1C6-41A3-B090-99F9CA21A859}"/>
              </a:ext>
            </a:extLst>
          </p:cNvPr>
          <p:cNvSpPr/>
          <p:nvPr/>
        </p:nvSpPr>
        <p:spPr>
          <a:xfrm>
            <a:off x="1369463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0DFA1D7-F870-4965-A175-B7EBFB816B0A}"/>
              </a:ext>
            </a:extLst>
          </p:cNvPr>
          <p:cNvSpPr/>
          <p:nvPr/>
        </p:nvSpPr>
        <p:spPr>
          <a:xfrm>
            <a:off x="1405485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428A43B3-18E2-4590-935E-3F69804C8506}"/>
              </a:ext>
            </a:extLst>
          </p:cNvPr>
          <p:cNvSpPr/>
          <p:nvPr/>
        </p:nvSpPr>
        <p:spPr>
          <a:xfrm>
            <a:off x="1444942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2030C18-B68E-408C-AB65-75E98BCFAD06}"/>
              </a:ext>
            </a:extLst>
          </p:cNvPr>
          <p:cNvSpPr/>
          <p:nvPr/>
        </p:nvSpPr>
        <p:spPr>
          <a:xfrm>
            <a:off x="14866042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812E-9FAD-4F96-80DF-3191C56EB3DA}"/>
              </a:ext>
            </a:extLst>
          </p:cNvPr>
          <p:cNvSpPr/>
          <p:nvPr/>
        </p:nvSpPr>
        <p:spPr>
          <a:xfrm>
            <a:off x="1518231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79C62DD-8029-4647-8709-09AE09E04624}"/>
              </a:ext>
            </a:extLst>
          </p:cNvPr>
          <p:cNvSpPr/>
          <p:nvPr/>
        </p:nvSpPr>
        <p:spPr>
          <a:xfrm>
            <a:off x="1549890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5CB256C-4C77-4B1D-8550-965B80A87449}"/>
              </a:ext>
            </a:extLst>
          </p:cNvPr>
          <p:cNvSpPr/>
          <p:nvPr/>
        </p:nvSpPr>
        <p:spPr>
          <a:xfrm>
            <a:off x="1587765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9E95710-5C3D-4771-B60E-8B21DC0C03D2}"/>
              </a:ext>
            </a:extLst>
          </p:cNvPr>
          <p:cNvSpPr/>
          <p:nvPr/>
        </p:nvSpPr>
        <p:spPr>
          <a:xfrm>
            <a:off x="1624464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4335BEEF-24A8-4457-A0B9-C02861570DB1}"/>
              </a:ext>
            </a:extLst>
          </p:cNvPr>
          <p:cNvSpPr/>
          <p:nvPr/>
        </p:nvSpPr>
        <p:spPr>
          <a:xfrm>
            <a:off x="16523229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DA032FA0-A091-4B66-A148-460C33B1B196}"/>
              </a:ext>
            </a:extLst>
          </p:cNvPr>
          <p:cNvSpPr/>
          <p:nvPr/>
        </p:nvSpPr>
        <p:spPr>
          <a:xfrm>
            <a:off x="1689021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69DFBC9-DA25-4BF1-9DF5-4C0DA8B7C326}"/>
              </a:ext>
            </a:extLst>
          </p:cNvPr>
          <p:cNvSpPr/>
          <p:nvPr/>
        </p:nvSpPr>
        <p:spPr>
          <a:xfrm>
            <a:off x="17193662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82947F-1301-400A-9125-893B160ACE96}"/>
              </a:ext>
            </a:extLst>
          </p:cNvPr>
          <p:cNvSpPr/>
          <p:nvPr/>
        </p:nvSpPr>
        <p:spPr>
          <a:xfrm>
            <a:off x="1754750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274CBA-062A-4B1B-8613-8D8466B3C559}"/>
              </a:ext>
            </a:extLst>
          </p:cNvPr>
          <p:cNvGrpSpPr/>
          <p:nvPr/>
        </p:nvGrpSpPr>
        <p:grpSpPr>
          <a:xfrm flipV="1">
            <a:off x="4872268" y="684120"/>
            <a:ext cx="2595332" cy="87875"/>
            <a:chOff x="2899766" y="-2457450"/>
            <a:chExt cx="7863484" cy="2400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4A40D4-7A77-4238-8BC9-BF4D5ACA16CB}"/>
                </a:ext>
              </a:extLst>
            </p:cNvPr>
            <p:cNvSpPr/>
            <p:nvPr/>
          </p:nvSpPr>
          <p:spPr>
            <a:xfrm>
              <a:off x="2899766" y="-2457450"/>
              <a:ext cx="7863484" cy="24007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C274963-4A37-46CB-AEF5-5A7A9CCE006C}"/>
                </a:ext>
              </a:extLst>
            </p:cNvPr>
            <p:cNvSpPr/>
            <p:nvPr/>
          </p:nvSpPr>
          <p:spPr>
            <a:xfrm>
              <a:off x="2899766" y="-2457450"/>
              <a:ext cx="6992380" cy="240070"/>
            </a:xfrm>
            <a:prstGeom prst="rect">
              <a:avLst/>
            </a:prstGeom>
            <a:gradFill flip="none" rotWithShape="1">
              <a:gsLst>
                <a:gs pos="100000">
                  <a:srgbClr val="84F0D4"/>
                </a:gs>
                <a:gs pos="0">
                  <a:srgbClr val="F8F9C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3B3364F-7057-42C4-A158-5B05409493E2}"/>
              </a:ext>
            </a:extLst>
          </p:cNvPr>
          <p:cNvSpPr txBox="1"/>
          <p:nvPr/>
        </p:nvSpPr>
        <p:spPr>
          <a:xfrm>
            <a:off x="3983855" y="129123"/>
            <a:ext cx="483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8F9C1"/>
                    </a:gs>
                  </a:gsLst>
                  <a:lin ang="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  c      b        a        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s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8D4972F5-EE1A-4B28-A13E-7BAF5B7055EC}"/>
              </a:ext>
            </a:extLst>
          </p:cNvPr>
          <p:cNvGrpSpPr/>
          <p:nvPr/>
        </p:nvGrpSpPr>
        <p:grpSpPr>
          <a:xfrm rot="1622291">
            <a:off x="11853932" y="2984510"/>
            <a:ext cx="1182375" cy="1212447"/>
            <a:chOff x="1258519" y="2552254"/>
            <a:chExt cx="1738899" cy="1783125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F0C358E-490E-446D-968B-6933658006B0}"/>
                </a:ext>
              </a:extLst>
            </p:cNvPr>
            <p:cNvSpPr/>
            <p:nvPr/>
          </p:nvSpPr>
          <p:spPr>
            <a:xfrm>
              <a:off x="2038346" y="3324224"/>
              <a:ext cx="209550" cy="2095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막힌 원호 179">
              <a:extLst>
                <a:ext uri="{FF2B5EF4-FFF2-40B4-BE49-F238E27FC236}">
                  <a16:creationId xmlns:a16="http://schemas.microsoft.com/office/drawing/2014/main" id="{DDDED086-2400-4DB7-8CE4-9B58C3D0A4C1}"/>
                </a:ext>
              </a:extLst>
            </p:cNvPr>
            <p:cNvSpPr/>
            <p:nvPr/>
          </p:nvSpPr>
          <p:spPr>
            <a:xfrm rot="7765369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막힌 원호 180">
              <a:extLst>
                <a:ext uri="{FF2B5EF4-FFF2-40B4-BE49-F238E27FC236}">
                  <a16:creationId xmlns:a16="http://schemas.microsoft.com/office/drawing/2014/main" id="{52E7BE63-2E93-4C30-AE7A-A6EB2B786DCF}"/>
                </a:ext>
              </a:extLst>
            </p:cNvPr>
            <p:cNvSpPr/>
            <p:nvPr/>
          </p:nvSpPr>
          <p:spPr>
            <a:xfrm rot="278986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막힌 원호 181">
              <a:extLst>
                <a:ext uri="{FF2B5EF4-FFF2-40B4-BE49-F238E27FC236}">
                  <a16:creationId xmlns:a16="http://schemas.microsoft.com/office/drawing/2014/main" id="{DF099730-51BD-4E03-BB7B-7BB552BE6E08}"/>
                </a:ext>
              </a:extLst>
            </p:cNvPr>
            <p:cNvSpPr/>
            <p:nvPr/>
          </p:nvSpPr>
          <p:spPr>
            <a:xfrm rot="15063558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96E46-BD68-43F2-AB09-DC1DFF1E05D1}"/>
                </a:ext>
              </a:extLst>
            </p:cNvPr>
            <p:cNvSpPr/>
            <p:nvPr/>
          </p:nvSpPr>
          <p:spPr>
            <a:xfrm>
              <a:off x="2038346" y="2905123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32495AA8-E609-4EB8-BED3-90CA50A8C865}"/>
                </a:ext>
              </a:extLst>
            </p:cNvPr>
            <p:cNvSpPr/>
            <p:nvPr/>
          </p:nvSpPr>
          <p:spPr>
            <a:xfrm>
              <a:off x="1685921" y="3619498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B2C4C9CA-580C-478A-9A73-A94265464F00}"/>
                </a:ext>
              </a:extLst>
            </p:cNvPr>
            <p:cNvSpPr/>
            <p:nvPr/>
          </p:nvSpPr>
          <p:spPr>
            <a:xfrm>
              <a:off x="2562221" y="3562347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막힌 원호 185">
              <a:extLst>
                <a:ext uri="{FF2B5EF4-FFF2-40B4-BE49-F238E27FC236}">
                  <a16:creationId xmlns:a16="http://schemas.microsoft.com/office/drawing/2014/main" id="{788C92B8-7B9C-4A5A-ACF4-CFAAB34EECE2}"/>
                </a:ext>
              </a:extLst>
            </p:cNvPr>
            <p:cNvSpPr/>
            <p:nvPr/>
          </p:nvSpPr>
          <p:spPr>
            <a:xfrm rot="963274">
              <a:off x="1258519" y="2646076"/>
              <a:ext cx="1660824" cy="1598387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막힌 원호 186">
              <a:extLst>
                <a:ext uri="{FF2B5EF4-FFF2-40B4-BE49-F238E27FC236}">
                  <a16:creationId xmlns:a16="http://schemas.microsoft.com/office/drawing/2014/main" id="{15EABAA6-F224-404F-A505-94DE5032D71B}"/>
                </a:ext>
              </a:extLst>
            </p:cNvPr>
            <p:cNvSpPr/>
            <p:nvPr/>
          </p:nvSpPr>
          <p:spPr>
            <a:xfrm rot="8290538">
              <a:off x="1315572" y="2552254"/>
              <a:ext cx="1660824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막힌 원호 187">
              <a:extLst>
                <a:ext uri="{FF2B5EF4-FFF2-40B4-BE49-F238E27FC236}">
                  <a16:creationId xmlns:a16="http://schemas.microsoft.com/office/drawing/2014/main" id="{256CD653-CB4C-4F55-99AC-28AA622BA189}"/>
                </a:ext>
              </a:extLst>
            </p:cNvPr>
            <p:cNvSpPr/>
            <p:nvPr/>
          </p:nvSpPr>
          <p:spPr>
            <a:xfrm rot="16023403">
              <a:off x="1367811" y="2705772"/>
              <a:ext cx="1660826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54232F1E-85CE-4138-B169-43150BFE6AF4}"/>
              </a:ext>
            </a:extLst>
          </p:cNvPr>
          <p:cNvGrpSpPr/>
          <p:nvPr/>
        </p:nvGrpSpPr>
        <p:grpSpPr>
          <a:xfrm>
            <a:off x="6479016" y="1488595"/>
            <a:ext cx="1166591" cy="1106872"/>
            <a:chOff x="1058797" y="2423763"/>
            <a:chExt cx="2189401" cy="2077324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3E26B954-3999-4FA0-B569-140D5C51EC2D}"/>
                </a:ext>
              </a:extLst>
            </p:cNvPr>
            <p:cNvSpPr/>
            <p:nvPr/>
          </p:nvSpPr>
          <p:spPr>
            <a:xfrm>
              <a:off x="2038346" y="3324224"/>
              <a:ext cx="209550" cy="2095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막힌 원호 197">
              <a:extLst>
                <a:ext uri="{FF2B5EF4-FFF2-40B4-BE49-F238E27FC236}">
                  <a16:creationId xmlns:a16="http://schemas.microsoft.com/office/drawing/2014/main" id="{1ACEECD3-1C9A-4752-84C0-221C727F321D}"/>
                </a:ext>
              </a:extLst>
            </p:cNvPr>
            <p:cNvSpPr/>
            <p:nvPr/>
          </p:nvSpPr>
          <p:spPr>
            <a:xfrm rot="7765369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막힌 원호 198">
              <a:extLst>
                <a:ext uri="{FF2B5EF4-FFF2-40B4-BE49-F238E27FC236}">
                  <a16:creationId xmlns:a16="http://schemas.microsoft.com/office/drawing/2014/main" id="{1D685B8B-87DE-4C6B-B7CE-0CCBC87F420D}"/>
                </a:ext>
              </a:extLst>
            </p:cNvPr>
            <p:cNvSpPr/>
            <p:nvPr/>
          </p:nvSpPr>
          <p:spPr>
            <a:xfrm rot="278986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막힌 원호 199">
              <a:extLst>
                <a:ext uri="{FF2B5EF4-FFF2-40B4-BE49-F238E27FC236}">
                  <a16:creationId xmlns:a16="http://schemas.microsoft.com/office/drawing/2014/main" id="{87D33976-7242-4F64-9765-0749771A09DD}"/>
                </a:ext>
              </a:extLst>
            </p:cNvPr>
            <p:cNvSpPr/>
            <p:nvPr/>
          </p:nvSpPr>
          <p:spPr>
            <a:xfrm rot="15063558">
              <a:off x="1509709" y="2819399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B63E586-C772-41D4-94A4-2AD8272DB4A7}"/>
                </a:ext>
              </a:extLst>
            </p:cNvPr>
            <p:cNvSpPr/>
            <p:nvPr/>
          </p:nvSpPr>
          <p:spPr>
            <a:xfrm>
              <a:off x="2038346" y="2905123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51B1D1B2-D789-45F7-B862-A267824C20E0}"/>
                </a:ext>
              </a:extLst>
            </p:cNvPr>
            <p:cNvSpPr/>
            <p:nvPr/>
          </p:nvSpPr>
          <p:spPr>
            <a:xfrm>
              <a:off x="1685921" y="3619498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B69B1F4-3476-4420-9CBE-17387057B887}"/>
                </a:ext>
              </a:extLst>
            </p:cNvPr>
            <p:cNvSpPr/>
            <p:nvPr/>
          </p:nvSpPr>
          <p:spPr>
            <a:xfrm>
              <a:off x="2562221" y="3562347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막힌 원호 203">
              <a:extLst>
                <a:ext uri="{FF2B5EF4-FFF2-40B4-BE49-F238E27FC236}">
                  <a16:creationId xmlns:a16="http://schemas.microsoft.com/office/drawing/2014/main" id="{784DD13F-7B16-479C-919F-3F438CFEA9B5}"/>
                </a:ext>
              </a:extLst>
            </p:cNvPr>
            <p:cNvSpPr/>
            <p:nvPr/>
          </p:nvSpPr>
          <p:spPr>
            <a:xfrm rot="963274">
              <a:off x="1587373" y="242376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막힌 원호 204">
              <a:extLst>
                <a:ext uri="{FF2B5EF4-FFF2-40B4-BE49-F238E27FC236}">
                  <a16:creationId xmlns:a16="http://schemas.microsoft.com/office/drawing/2014/main" id="{EB20D663-A04F-4405-97D9-2FD91AE1FFDC}"/>
                </a:ext>
              </a:extLst>
            </p:cNvPr>
            <p:cNvSpPr/>
            <p:nvPr/>
          </p:nvSpPr>
          <p:spPr>
            <a:xfrm rot="8290538">
              <a:off x="1322234" y="2902699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막힌 원호 205">
              <a:extLst>
                <a:ext uri="{FF2B5EF4-FFF2-40B4-BE49-F238E27FC236}">
                  <a16:creationId xmlns:a16="http://schemas.microsoft.com/office/drawing/2014/main" id="{CB84BC0D-D242-4697-B732-8C16C978CC67}"/>
                </a:ext>
              </a:extLst>
            </p:cNvPr>
            <p:cNvSpPr/>
            <p:nvPr/>
          </p:nvSpPr>
          <p:spPr>
            <a:xfrm rot="15703012">
              <a:off x="1027578" y="248455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AD8F09C-854E-4AED-95EB-97D6CAED0A7C}"/>
              </a:ext>
            </a:extLst>
          </p:cNvPr>
          <p:cNvSpPr/>
          <p:nvPr/>
        </p:nvSpPr>
        <p:spPr>
          <a:xfrm rot="6449382">
            <a:off x="9705966" y="709212"/>
            <a:ext cx="45719" cy="4129154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4CC163BB-9F8E-4BB8-8C1D-95D0C6CB35EA}"/>
              </a:ext>
            </a:extLst>
          </p:cNvPr>
          <p:cNvGrpSpPr/>
          <p:nvPr/>
        </p:nvGrpSpPr>
        <p:grpSpPr>
          <a:xfrm rot="2764734" flipH="1">
            <a:off x="9531220" y="4886357"/>
            <a:ext cx="283822" cy="1594799"/>
            <a:chOff x="11663807" y="5456305"/>
            <a:chExt cx="283822" cy="1594799"/>
          </a:xfrm>
        </p:grpSpPr>
        <p:sp>
          <p:nvSpPr>
            <p:cNvPr id="209" name="달 208">
              <a:extLst>
                <a:ext uri="{FF2B5EF4-FFF2-40B4-BE49-F238E27FC236}">
                  <a16:creationId xmlns:a16="http://schemas.microsoft.com/office/drawing/2014/main" id="{A3B1425E-79FC-4717-8709-700282C42768}"/>
                </a:ext>
              </a:extLst>
            </p:cNvPr>
            <p:cNvSpPr/>
            <p:nvPr/>
          </p:nvSpPr>
          <p:spPr>
            <a:xfrm rot="20256396">
              <a:off x="11826103" y="5456305"/>
              <a:ext cx="121526" cy="1206183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달 209">
              <a:extLst>
                <a:ext uri="{FF2B5EF4-FFF2-40B4-BE49-F238E27FC236}">
                  <a16:creationId xmlns:a16="http://schemas.microsoft.com/office/drawing/2014/main" id="{664909D7-1E87-4026-9720-EB417FBF6553}"/>
                </a:ext>
              </a:extLst>
            </p:cNvPr>
            <p:cNvSpPr/>
            <p:nvPr/>
          </p:nvSpPr>
          <p:spPr>
            <a:xfrm rot="20256396">
              <a:off x="11663807" y="5844921"/>
              <a:ext cx="121526" cy="1206183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1" name="타원 210">
            <a:extLst>
              <a:ext uri="{FF2B5EF4-FFF2-40B4-BE49-F238E27FC236}">
                <a16:creationId xmlns:a16="http://schemas.microsoft.com/office/drawing/2014/main" id="{77FB33B3-3A1D-444A-B1A7-FCA09FB90002}"/>
              </a:ext>
            </a:extLst>
          </p:cNvPr>
          <p:cNvSpPr/>
          <p:nvPr/>
        </p:nvSpPr>
        <p:spPr>
          <a:xfrm>
            <a:off x="11667098" y="3255388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F6D4AA1B-DFB7-4EB7-AE9E-00BD7915D479}"/>
              </a:ext>
            </a:extLst>
          </p:cNvPr>
          <p:cNvSpPr/>
          <p:nvPr/>
        </p:nvSpPr>
        <p:spPr>
          <a:xfrm>
            <a:off x="12082751" y="2841426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9E380CD8-148A-4BEA-AD76-F8F3D859EEE5}"/>
              </a:ext>
            </a:extLst>
          </p:cNvPr>
          <p:cNvSpPr/>
          <p:nvPr/>
        </p:nvSpPr>
        <p:spPr>
          <a:xfrm>
            <a:off x="11960245" y="4114346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26B65297-242A-4C2F-A11A-0236E4EE11F3}"/>
              </a:ext>
            </a:extLst>
          </p:cNvPr>
          <p:cNvSpPr/>
          <p:nvPr/>
        </p:nvSpPr>
        <p:spPr>
          <a:xfrm>
            <a:off x="12446037" y="4252421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90B5472B-E2AB-440C-9BD1-E7D0CE2633FE}"/>
              </a:ext>
            </a:extLst>
          </p:cNvPr>
          <p:cNvSpPr/>
          <p:nvPr/>
        </p:nvSpPr>
        <p:spPr>
          <a:xfrm>
            <a:off x="13068883" y="3034426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F7AF3B8-2B21-4869-A0C3-F3968BA50CE7}"/>
              </a:ext>
            </a:extLst>
          </p:cNvPr>
          <p:cNvSpPr/>
          <p:nvPr/>
        </p:nvSpPr>
        <p:spPr>
          <a:xfrm>
            <a:off x="13179106" y="3559747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0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EA231D6-FF9D-4804-8E54-115DCCB79CFB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FB9694EC-3D0C-4C13-87D8-4AC9F93FF6ED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FF68D57-BC94-4267-92C3-5077FDD8A051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다리꼴 169">
                <a:extLst>
                  <a:ext uri="{FF2B5EF4-FFF2-40B4-BE49-F238E27FC236}">
                    <a16:creationId xmlns:a16="http://schemas.microsoft.com/office/drawing/2014/main" id="{BC09B451-9A90-4DD8-A26A-0D32F911649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사다리꼴 170">
                <a:extLst>
                  <a:ext uri="{FF2B5EF4-FFF2-40B4-BE49-F238E27FC236}">
                    <a16:creationId xmlns:a16="http://schemas.microsoft.com/office/drawing/2014/main" id="{EB6E779A-60CF-4F33-8162-8C8B9DAD5D1B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49EFCD09-00A6-4D21-9542-0F4647E70427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3E7E5B3C-7265-4B55-877C-C9F3DD190016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다리꼴 174">
                  <a:extLst>
                    <a:ext uri="{FF2B5EF4-FFF2-40B4-BE49-F238E27FC236}">
                      <a16:creationId xmlns:a16="http://schemas.microsoft.com/office/drawing/2014/main" id="{8A8BFD60-6EDC-40CD-AAEC-9703B30F287C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5C364FA8-BDFB-48C6-A818-F2BD1665D65E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5F2C7D5-7B21-4F58-8F7C-A37170FBBF9A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860159D-B615-49E0-AF6F-88A13CA11935}"/>
              </a:ext>
            </a:extLst>
          </p:cNvPr>
          <p:cNvGrpSpPr/>
          <p:nvPr/>
        </p:nvGrpSpPr>
        <p:grpSpPr>
          <a:xfrm>
            <a:off x="11996994" y="4126366"/>
            <a:ext cx="1181946" cy="2975502"/>
            <a:chOff x="11996994" y="4126366"/>
            <a:chExt cx="1181946" cy="2975502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5735F88-787B-4079-A792-8CD274C8D1D2}"/>
                </a:ext>
              </a:extLst>
            </p:cNvPr>
            <p:cNvGrpSpPr/>
            <p:nvPr/>
          </p:nvGrpSpPr>
          <p:grpSpPr>
            <a:xfrm rot="19664218">
              <a:off x="11996994" y="4126366"/>
              <a:ext cx="374719" cy="2422213"/>
              <a:chOff x="5564029" y="5389550"/>
              <a:chExt cx="227171" cy="146845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6B12D94-85CA-4481-847E-9C4DA9945BA4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106F945F-8B48-486E-BCA9-AC2C593AF3B9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0FB38C76-7D11-4F5B-A3A4-F977A86B6873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66FF"/>
                  </a:gs>
                  <a:gs pos="54000">
                    <a:schemeClr val="bg1"/>
                  </a:gs>
                  <a:gs pos="100000">
                    <a:srgbClr val="FF66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15D1631-3AB1-478F-8DDB-725EBCF907F0}"/>
                </a:ext>
              </a:extLst>
            </p:cNvPr>
            <p:cNvSpPr/>
            <p:nvPr/>
          </p:nvSpPr>
          <p:spPr>
            <a:xfrm>
              <a:off x="12318208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F512D0C-497B-4484-ADC0-B53A559738D6}"/>
                </a:ext>
              </a:extLst>
            </p:cNvPr>
            <p:cNvSpPr/>
            <p:nvPr/>
          </p:nvSpPr>
          <p:spPr>
            <a:xfrm rot="19411008">
              <a:off x="12800467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11168380" y="210112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1150653" y="784032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9832920" y="-1498331"/>
            <a:ext cx="59226" cy="92636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C4BA0DC-93CF-4872-8917-F9B629E5AAE5}"/>
              </a:ext>
            </a:extLst>
          </p:cNvPr>
          <p:cNvSpPr/>
          <p:nvPr/>
        </p:nvSpPr>
        <p:spPr>
          <a:xfrm>
            <a:off x="-7962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97F93204-F377-4F28-8668-36A2A1B2EBA8}"/>
              </a:ext>
            </a:extLst>
          </p:cNvPr>
          <p:cNvSpPr/>
          <p:nvPr/>
        </p:nvSpPr>
        <p:spPr>
          <a:xfrm>
            <a:off x="25310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0EFC89F-0A25-4858-B210-29F48A04FC4E}"/>
              </a:ext>
            </a:extLst>
          </p:cNvPr>
          <p:cNvSpPr/>
          <p:nvPr/>
        </p:nvSpPr>
        <p:spPr>
          <a:xfrm>
            <a:off x="558293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DC2C374-1008-4E24-B11F-06FE0F2077CF}"/>
              </a:ext>
            </a:extLst>
          </p:cNvPr>
          <p:cNvSpPr/>
          <p:nvPr/>
        </p:nvSpPr>
        <p:spPr>
          <a:xfrm>
            <a:off x="89572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9DDE14A-E52E-499C-99A4-023A87BE2907}"/>
              </a:ext>
            </a:extLst>
          </p:cNvPr>
          <p:cNvSpPr/>
          <p:nvPr/>
        </p:nvSpPr>
        <p:spPr>
          <a:xfrm>
            <a:off x="1255936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43524EC-9835-4726-80F8-ED46AE1600D2}"/>
              </a:ext>
            </a:extLst>
          </p:cNvPr>
          <p:cNvSpPr/>
          <p:nvPr/>
        </p:nvSpPr>
        <p:spPr>
          <a:xfrm>
            <a:off x="165051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4EAE768-CB40-4D7A-A99C-25FD3F7A7B89}"/>
              </a:ext>
            </a:extLst>
          </p:cNvPr>
          <p:cNvSpPr/>
          <p:nvPr/>
        </p:nvSpPr>
        <p:spPr>
          <a:xfrm>
            <a:off x="206712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A7E9F70-BB79-4117-A9AE-DBF0C482B9D3}"/>
              </a:ext>
            </a:extLst>
          </p:cNvPr>
          <p:cNvSpPr/>
          <p:nvPr/>
        </p:nvSpPr>
        <p:spPr>
          <a:xfrm>
            <a:off x="238340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18399B0-735E-4819-9358-55620582D340}"/>
              </a:ext>
            </a:extLst>
          </p:cNvPr>
          <p:cNvSpPr/>
          <p:nvPr/>
        </p:nvSpPr>
        <p:spPr>
          <a:xfrm>
            <a:off x="269999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8689F7D-8B47-4D7E-B579-1875A22A3211}"/>
              </a:ext>
            </a:extLst>
          </p:cNvPr>
          <p:cNvSpPr/>
          <p:nvPr/>
        </p:nvSpPr>
        <p:spPr>
          <a:xfrm>
            <a:off x="307874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A2C6922-AABC-4B67-8CFB-BE8BEF6B9449}"/>
              </a:ext>
            </a:extLst>
          </p:cNvPr>
          <p:cNvSpPr/>
          <p:nvPr/>
        </p:nvSpPr>
        <p:spPr>
          <a:xfrm>
            <a:off x="3445726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1813DBA4-0B54-42D9-9D0F-358F07BA4434}"/>
              </a:ext>
            </a:extLst>
          </p:cNvPr>
          <p:cNvSpPr/>
          <p:nvPr/>
        </p:nvSpPr>
        <p:spPr>
          <a:xfrm>
            <a:off x="372431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C4DED5D-8142-4404-9B2A-F988633F039A}"/>
              </a:ext>
            </a:extLst>
          </p:cNvPr>
          <p:cNvSpPr/>
          <p:nvPr/>
        </p:nvSpPr>
        <p:spPr>
          <a:xfrm>
            <a:off x="4091297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496F1E6-F0D6-4A83-9BEC-558D879E3E3B}"/>
              </a:ext>
            </a:extLst>
          </p:cNvPr>
          <p:cNvSpPr/>
          <p:nvPr/>
        </p:nvSpPr>
        <p:spPr>
          <a:xfrm>
            <a:off x="439474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5CEF72A-3EFC-44C0-8D48-7C81A18E0B6F}"/>
              </a:ext>
            </a:extLst>
          </p:cNvPr>
          <p:cNvSpPr/>
          <p:nvPr/>
        </p:nvSpPr>
        <p:spPr>
          <a:xfrm>
            <a:off x="474859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C406799-8006-4BA3-8CF1-657140D05BA9}"/>
              </a:ext>
            </a:extLst>
          </p:cNvPr>
          <p:cNvSpPr/>
          <p:nvPr/>
        </p:nvSpPr>
        <p:spPr>
          <a:xfrm>
            <a:off x="12719293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81FF72D-A4A1-4130-9C6A-702FAEC124D1}"/>
              </a:ext>
            </a:extLst>
          </p:cNvPr>
          <p:cNvSpPr/>
          <p:nvPr/>
        </p:nvSpPr>
        <p:spPr>
          <a:xfrm>
            <a:off x="1305201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960B1D4-4036-40C9-A7E9-2F04FAC29378}"/>
              </a:ext>
            </a:extLst>
          </p:cNvPr>
          <p:cNvSpPr/>
          <p:nvPr/>
        </p:nvSpPr>
        <p:spPr>
          <a:xfrm>
            <a:off x="13357207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890425-E1C6-41A3-B090-99F9CA21A859}"/>
              </a:ext>
            </a:extLst>
          </p:cNvPr>
          <p:cNvSpPr/>
          <p:nvPr/>
        </p:nvSpPr>
        <p:spPr>
          <a:xfrm>
            <a:off x="1369463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0DFA1D7-F870-4965-A175-B7EBFB816B0A}"/>
              </a:ext>
            </a:extLst>
          </p:cNvPr>
          <p:cNvSpPr/>
          <p:nvPr/>
        </p:nvSpPr>
        <p:spPr>
          <a:xfrm>
            <a:off x="1405485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428A43B3-18E2-4590-935E-3F69804C8506}"/>
              </a:ext>
            </a:extLst>
          </p:cNvPr>
          <p:cNvSpPr/>
          <p:nvPr/>
        </p:nvSpPr>
        <p:spPr>
          <a:xfrm>
            <a:off x="1444942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2030C18-B68E-408C-AB65-75E98BCFAD06}"/>
              </a:ext>
            </a:extLst>
          </p:cNvPr>
          <p:cNvSpPr/>
          <p:nvPr/>
        </p:nvSpPr>
        <p:spPr>
          <a:xfrm>
            <a:off x="14866042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812E-9FAD-4F96-80DF-3191C56EB3DA}"/>
              </a:ext>
            </a:extLst>
          </p:cNvPr>
          <p:cNvSpPr/>
          <p:nvPr/>
        </p:nvSpPr>
        <p:spPr>
          <a:xfrm>
            <a:off x="1518231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79C62DD-8029-4647-8709-09AE09E04624}"/>
              </a:ext>
            </a:extLst>
          </p:cNvPr>
          <p:cNvSpPr/>
          <p:nvPr/>
        </p:nvSpPr>
        <p:spPr>
          <a:xfrm>
            <a:off x="1549890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5CB256C-4C77-4B1D-8550-965B80A87449}"/>
              </a:ext>
            </a:extLst>
          </p:cNvPr>
          <p:cNvSpPr/>
          <p:nvPr/>
        </p:nvSpPr>
        <p:spPr>
          <a:xfrm>
            <a:off x="1587765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9E95710-5C3D-4771-B60E-8B21DC0C03D2}"/>
              </a:ext>
            </a:extLst>
          </p:cNvPr>
          <p:cNvSpPr/>
          <p:nvPr/>
        </p:nvSpPr>
        <p:spPr>
          <a:xfrm>
            <a:off x="1624464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4335BEEF-24A8-4457-A0B9-C02861570DB1}"/>
              </a:ext>
            </a:extLst>
          </p:cNvPr>
          <p:cNvSpPr/>
          <p:nvPr/>
        </p:nvSpPr>
        <p:spPr>
          <a:xfrm>
            <a:off x="16523229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DA032FA0-A091-4B66-A148-460C33B1B196}"/>
              </a:ext>
            </a:extLst>
          </p:cNvPr>
          <p:cNvSpPr/>
          <p:nvPr/>
        </p:nvSpPr>
        <p:spPr>
          <a:xfrm>
            <a:off x="1689021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69DFBC9-DA25-4BF1-9DF5-4C0DA8B7C326}"/>
              </a:ext>
            </a:extLst>
          </p:cNvPr>
          <p:cNvSpPr/>
          <p:nvPr/>
        </p:nvSpPr>
        <p:spPr>
          <a:xfrm>
            <a:off x="17193662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82947F-1301-400A-9125-893B160ACE96}"/>
              </a:ext>
            </a:extLst>
          </p:cNvPr>
          <p:cNvSpPr/>
          <p:nvPr/>
        </p:nvSpPr>
        <p:spPr>
          <a:xfrm>
            <a:off x="1754750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274CBA-062A-4B1B-8613-8D8466B3C559}"/>
              </a:ext>
            </a:extLst>
          </p:cNvPr>
          <p:cNvGrpSpPr/>
          <p:nvPr/>
        </p:nvGrpSpPr>
        <p:grpSpPr>
          <a:xfrm flipV="1">
            <a:off x="4872268" y="684120"/>
            <a:ext cx="2595332" cy="87875"/>
            <a:chOff x="2899766" y="-2457450"/>
            <a:chExt cx="7863484" cy="2400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4A40D4-7A77-4238-8BC9-BF4D5ACA16CB}"/>
                </a:ext>
              </a:extLst>
            </p:cNvPr>
            <p:cNvSpPr/>
            <p:nvPr/>
          </p:nvSpPr>
          <p:spPr>
            <a:xfrm>
              <a:off x="2899766" y="-2457450"/>
              <a:ext cx="7863484" cy="24007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C274963-4A37-46CB-AEF5-5A7A9CCE006C}"/>
                </a:ext>
              </a:extLst>
            </p:cNvPr>
            <p:cNvSpPr/>
            <p:nvPr/>
          </p:nvSpPr>
          <p:spPr>
            <a:xfrm>
              <a:off x="2899766" y="-2457450"/>
              <a:ext cx="6992380" cy="240070"/>
            </a:xfrm>
            <a:prstGeom prst="rect">
              <a:avLst/>
            </a:prstGeom>
            <a:gradFill flip="none" rotWithShape="1">
              <a:gsLst>
                <a:gs pos="100000">
                  <a:srgbClr val="84F0D4"/>
                </a:gs>
                <a:gs pos="0">
                  <a:srgbClr val="F8F9C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3B3364F-7057-42C4-A158-5B05409493E2}"/>
              </a:ext>
            </a:extLst>
          </p:cNvPr>
          <p:cNvSpPr txBox="1"/>
          <p:nvPr/>
        </p:nvSpPr>
        <p:spPr>
          <a:xfrm>
            <a:off x="3983855" y="129123"/>
            <a:ext cx="483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8F9C1"/>
                    </a:gs>
                  </a:gsLst>
                  <a:lin ang="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  c      b        a        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s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C19B804-5989-487D-95F8-8BBE26835396}"/>
              </a:ext>
            </a:extLst>
          </p:cNvPr>
          <p:cNvGrpSpPr/>
          <p:nvPr/>
        </p:nvGrpSpPr>
        <p:grpSpPr>
          <a:xfrm rot="5400000">
            <a:off x="6019255" y="3371563"/>
            <a:ext cx="914877" cy="901961"/>
            <a:chOff x="9440254" y="2628918"/>
            <a:chExt cx="1687750" cy="1663920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75668FA7-89B1-41F0-85FE-319A1AA236DC}"/>
                </a:ext>
              </a:extLst>
            </p:cNvPr>
            <p:cNvSpPr/>
            <p:nvPr/>
          </p:nvSpPr>
          <p:spPr>
            <a:xfrm rot="2650936">
              <a:off x="10126595" y="3266998"/>
              <a:ext cx="324006" cy="324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44B2B91-7907-4E40-94A2-F6E42C9EAF57}"/>
                </a:ext>
              </a:extLst>
            </p:cNvPr>
            <p:cNvSpPr/>
            <p:nvPr/>
          </p:nvSpPr>
          <p:spPr>
            <a:xfrm rot="2650936">
              <a:off x="10041430" y="3181834"/>
              <a:ext cx="494334" cy="494334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막힌 원호 215">
              <a:extLst>
                <a:ext uri="{FF2B5EF4-FFF2-40B4-BE49-F238E27FC236}">
                  <a16:creationId xmlns:a16="http://schemas.microsoft.com/office/drawing/2014/main" id="{AB77FD7F-B32D-403D-9842-74733C73E7FA}"/>
                </a:ext>
              </a:extLst>
            </p:cNvPr>
            <p:cNvSpPr/>
            <p:nvPr/>
          </p:nvSpPr>
          <p:spPr>
            <a:xfrm rot="16602574">
              <a:off x="9732523" y="290849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막힌 원호 216">
              <a:extLst>
                <a:ext uri="{FF2B5EF4-FFF2-40B4-BE49-F238E27FC236}">
                  <a16:creationId xmlns:a16="http://schemas.microsoft.com/office/drawing/2014/main" id="{50E65F77-168A-4BC7-BF77-417B232E9B29}"/>
                </a:ext>
              </a:extLst>
            </p:cNvPr>
            <p:cNvSpPr/>
            <p:nvPr/>
          </p:nvSpPr>
          <p:spPr>
            <a:xfrm>
              <a:off x="10012122" y="2908499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막힌 원호 217">
              <a:extLst>
                <a:ext uri="{FF2B5EF4-FFF2-40B4-BE49-F238E27FC236}">
                  <a16:creationId xmlns:a16="http://schemas.microsoft.com/office/drawing/2014/main" id="{B97999BA-80D7-4C35-9EB4-346EEEB54552}"/>
                </a:ext>
              </a:extLst>
            </p:cNvPr>
            <p:cNvSpPr/>
            <p:nvPr/>
          </p:nvSpPr>
          <p:spPr>
            <a:xfrm rot="5579657">
              <a:off x="9993222" y="3206640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막힌 원호 218">
              <a:extLst>
                <a:ext uri="{FF2B5EF4-FFF2-40B4-BE49-F238E27FC236}">
                  <a16:creationId xmlns:a16="http://schemas.microsoft.com/office/drawing/2014/main" id="{554A4D27-842B-47F0-AF6F-9EE2DACBD75F}"/>
                </a:ext>
              </a:extLst>
            </p:cNvPr>
            <p:cNvSpPr/>
            <p:nvPr/>
          </p:nvSpPr>
          <p:spPr>
            <a:xfrm rot="10314919">
              <a:off x="9732524" y="318815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막힌 원호 219">
              <a:extLst>
                <a:ext uri="{FF2B5EF4-FFF2-40B4-BE49-F238E27FC236}">
                  <a16:creationId xmlns:a16="http://schemas.microsoft.com/office/drawing/2014/main" id="{39D68616-FE7D-4DA7-B606-F10142E2B692}"/>
                </a:ext>
              </a:extLst>
            </p:cNvPr>
            <p:cNvSpPr/>
            <p:nvPr/>
          </p:nvSpPr>
          <p:spPr>
            <a:xfrm rot="963274">
              <a:off x="9440254" y="2680525"/>
              <a:ext cx="1660825" cy="1598387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1" name="막힌 원호 220">
              <a:extLst>
                <a:ext uri="{FF2B5EF4-FFF2-40B4-BE49-F238E27FC236}">
                  <a16:creationId xmlns:a16="http://schemas.microsoft.com/office/drawing/2014/main" id="{1425597F-FEA2-42CE-877B-7D0498AB8A19}"/>
                </a:ext>
              </a:extLst>
            </p:cNvPr>
            <p:cNvSpPr/>
            <p:nvPr/>
          </p:nvSpPr>
          <p:spPr>
            <a:xfrm rot="8290538">
              <a:off x="9442508" y="2628918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막힌 원호 221">
              <a:extLst>
                <a:ext uri="{FF2B5EF4-FFF2-40B4-BE49-F238E27FC236}">
                  <a16:creationId xmlns:a16="http://schemas.microsoft.com/office/drawing/2014/main" id="{C88F9511-99E8-43DD-B84D-B83ED2E4876F}"/>
                </a:ext>
              </a:extLst>
            </p:cNvPr>
            <p:cNvSpPr/>
            <p:nvPr/>
          </p:nvSpPr>
          <p:spPr>
            <a:xfrm rot="15703012">
              <a:off x="9498397" y="2663231"/>
              <a:ext cx="1660826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168A5EB-66E2-4E08-8119-E7F7B46B4143}"/>
              </a:ext>
            </a:extLst>
          </p:cNvPr>
          <p:cNvGrpSpPr/>
          <p:nvPr/>
        </p:nvGrpSpPr>
        <p:grpSpPr>
          <a:xfrm rot="5400000">
            <a:off x="9369946" y="2939764"/>
            <a:ext cx="177620" cy="1789475"/>
            <a:chOff x="10207877" y="732177"/>
            <a:chExt cx="177620" cy="178947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6259AB39-7D19-4C9A-AACF-DB9ECDC70052}"/>
                </a:ext>
              </a:extLst>
            </p:cNvPr>
            <p:cNvSpPr/>
            <p:nvPr/>
          </p:nvSpPr>
          <p:spPr>
            <a:xfrm rot="2650936">
              <a:off x="10235690" y="238802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1E30605-2BB7-4270-BB66-5074E46B5ADB}"/>
                </a:ext>
              </a:extLst>
            </p:cNvPr>
            <p:cNvSpPr/>
            <p:nvPr/>
          </p:nvSpPr>
          <p:spPr>
            <a:xfrm rot="2650936">
              <a:off x="10207877" y="236021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1113104-FB03-4B63-BD4D-9EED93556DDB}"/>
                </a:ext>
              </a:extLst>
            </p:cNvPr>
            <p:cNvSpPr/>
            <p:nvPr/>
          </p:nvSpPr>
          <p:spPr>
            <a:xfrm rot="2650936">
              <a:off x="10251870" y="185536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0166F0E-2F0F-45C2-9883-A621F868A327}"/>
                </a:ext>
              </a:extLst>
            </p:cNvPr>
            <p:cNvSpPr/>
            <p:nvPr/>
          </p:nvSpPr>
          <p:spPr>
            <a:xfrm rot="2650936">
              <a:off x="10224057" y="182755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D3B737D-51EA-4F9E-A6DB-847662B69634}"/>
                </a:ext>
              </a:extLst>
            </p:cNvPr>
            <p:cNvSpPr/>
            <p:nvPr/>
          </p:nvSpPr>
          <p:spPr>
            <a:xfrm rot="2650936">
              <a:off x="10251870" y="12552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F2801B78-C222-4C3B-844B-5ED0AB6908F2}"/>
                </a:ext>
              </a:extLst>
            </p:cNvPr>
            <p:cNvSpPr/>
            <p:nvPr/>
          </p:nvSpPr>
          <p:spPr>
            <a:xfrm rot="2650936">
              <a:off x="10224057" y="12274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A7714310-5383-487D-AF22-A582A6F109BA}"/>
                </a:ext>
              </a:extLst>
            </p:cNvPr>
            <p:cNvSpPr/>
            <p:nvPr/>
          </p:nvSpPr>
          <p:spPr>
            <a:xfrm rot="2650936">
              <a:off x="10251870" y="7599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A96B8CCC-CB5B-46DB-80BB-0AC0833219F9}"/>
                </a:ext>
              </a:extLst>
            </p:cNvPr>
            <p:cNvSpPr/>
            <p:nvPr/>
          </p:nvSpPr>
          <p:spPr>
            <a:xfrm rot="2650936">
              <a:off x="10224057" y="7321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E36A46CC-0809-4A2B-8CF9-545E54F8DF48}"/>
              </a:ext>
            </a:extLst>
          </p:cNvPr>
          <p:cNvGrpSpPr/>
          <p:nvPr/>
        </p:nvGrpSpPr>
        <p:grpSpPr>
          <a:xfrm rot="5400000">
            <a:off x="7198242" y="2934574"/>
            <a:ext cx="177620" cy="1789475"/>
            <a:chOff x="10207877" y="732177"/>
            <a:chExt cx="177620" cy="1789475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C1C41309-84AD-4D98-976C-E2167A27CF38}"/>
                </a:ext>
              </a:extLst>
            </p:cNvPr>
            <p:cNvSpPr/>
            <p:nvPr/>
          </p:nvSpPr>
          <p:spPr>
            <a:xfrm rot="2650936">
              <a:off x="10235690" y="238802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352106E0-4B33-4F56-BF9E-2FA26B6E280D}"/>
                </a:ext>
              </a:extLst>
            </p:cNvPr>
            <p:cNvSpPr/>
            <p:nvPr/>
          </p:nvSpPr>
          <p:spPr>
            <a:xfrm rot="2650936">
              <a:off x="10207877" y="236021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ADD1D5D0-2D12-4386-94AB-BD578913DDF9}"/>
                </a:ext>
              </a:extLst>
            </p:cNvPr>
            <p:cNvSpPr/>
            <p:nvPr/>
          </p:nvSpPr>
          <p:spPr>
            <a:xfrm rot="2650936">
              <a:off x="10251870" y="185536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723B0792-3F4B-4BC6-B7A9-4E3AAF244EAA}"/>
                </a:ext>
              </a:extLst>
            </p:cNvPr>
            <p:cNvSpPr/>
            <p:nvPr/>
          </p:nvSpPr>
          <p:spPr>
            <a:xfrm rot="2650936">
              <a:off x="10224057" y="182755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C2FA64C-754A-4524-97E6-6FF15BB4734A}"/>
                </a:ext>
              </a:extLst>
            </p:cNvPr>
            <p:cNvSpPr/>
            <p:nvPr/>
          </p:nvSpPr>
          <p:spPr>
            <a:xfrm rot="2650936">
              <a:off x="10251870" y="12552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17125094-F0F4-4524-BE98-143181A07E86}"/>
                </a:ext>
              </a:extLst>
            </p:cNvPr>
            <p:cNvSpPr/>
            <p:nvPr/>
          </p:nvSpPr>
          <p:spPr>
            <a:xfrm rot="2650936">
              <a:off x="10224057" y="12274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AAC720B3-DCD0-45AA-8A47-90E51D43D651}"/>
                </a:ext>
              </a:extLst>
            </p:cNvPr>
            <p:cNvSpPr/>
            <p:nvPr/>
          </p:nvSpPr>
          <p:spPr>
            <a:xfrm rot="2650936">
              <a:off x="10251870" y="7599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44B935F0-B46E-4D8F-B8A3-01FB1A13E372}"/>
                </a:ext>
              </a:extLst>
            </p:cNvPr>
            <p:cNvSpPr/>
            <p:nvPr/>
          </p:nvSpPr>
          <p:spPr>
            <a:xfrm rot="2650936">
              <a:off x="10224057" y="7321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2AE4FB45-7E2E-4EC8-BA6D-CAB7BF54E112}"/>
              </a:ext>
            </a:extLst>
          </p:cNvPr>
          <p:cNvGrpSpPr/>
          <p:nvPr/>
        </p:nvGrpSpPr>
        <p:grpSpPr>
          <a:xfrm rot="1317233">
            <a:off x="13428369" y="3294949"/>
            <a:ext cx="1186807" cy="1126054"/>
            <a:chOff x="9254787" y="2423763"/>
            <a:chExt cx="2189401" cy="2077324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4727D59A-CA13-40E7-BF08-8D39F877E956}"/>
                </a:ext>
              </a:extLst>
            </p:cNvPr>
            <p:cNvSpPr/>
            <p:nvPr/>
          </p:nvSpPr>
          <p:spPr>
            <a:xfrm rot="2650936">
              <a:off x="10126595" y="3266998"/>
              <a:ext cx="324006" cy="324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72F9DBBD-075B-40CB-910E-E890D6D7F11A}"/>
                </a:ext>
              </a:extLst>
            </p:cNvPr>
            <p:cNvSpPr/>
            <p:nvPr/>
          </p:nvSpPr>
          <p:spPr>
            <a:xfrm rot="2650936">
              <a:off x="10041430" y="3181834"/>
              <a:ext cx="494334" cy="494334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막힌 원호 262">
              <a:extLst>
                <a:ext uri="{FF2B5EF4-FFF2-40B4-BE49-F238E27FC236}">
                  <a16:creationId xmlns:a16="http://schemas.microsoft.com/office/drawing/2014/main" id="{84E6E9A9-0D6F-484A-80F8-E9B49E936B89}"/>
                </a:ext>
              </a:extLst>
            </p:cNvPr>
            <p:cNvSpPr/>
            <p:nvPr/>
          </p:nvSpPr>
          <p:spPr>
            <a:xfrm rot="16602574">
              <a:off x="9732523" y="290849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4" name="막힌 원호 263">
              <a:extLst>
                <a:ext uri="{FF2B5EF4-FFF2-40B4-BE49-F238E27FC236}">
                  <a16:creationId xmlns:a16="http://schemas.microsoft.com/office/drawing/2014/main" id="{C190AAAF-40A7-4910-A604-3159DAF51BD8}"/>
                </a:ext>
              </a:extLst>
            </p:cNvPr>
            <p:cNvSpPr/>
            <p:nvPr/>
          </p:nvSpPr>
          <p:spPr>
            <a:xfrm>
              <a:off x="10012122" y="2908499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5" name="막힌 원호 264">
              <a:extLst>
                <a:ext uri="{FF2B5EF4-FFF2-40B4-BE49-F238E27FC236}">
                  <a16:creationId xmlns:a16="http://schemas.microsoft.com/office/drawing/2014/main" id="{2588BFFC-484C-4BA5-8066-2E4E6C8500A7}"/>
                </a:ext>
              </a:extLst>
            </p:cNvPr>
            <p:cNvSpPr/>
            <p:nvPr/>
          </p:nvSpPr>
          <p:spPr>
            <a:xfrm rot="5579657">
              <a:off x="9993222" y="3206640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6" name="막힌 원호 265">
              <a:extLst>
                <a:ext uri="{FF2B5EF4-FFF2-40B4-BE49-F238E27FC236}">
                  <a16:creationId xmlns:a16="http://schemas.microsoft.com/office/drawing/2014/main" id="{DC7BE8CB-132D-43C8-88A5-FDA54410E5C2}"/>
                </a:ext>
              </a:extLst>
            </p:cNvPr>
            <p:cNvSpPr/>
            <p:nvPr/>
          </p:nvSpPr>
          <p:spPr>
            <a:xfrm rot="10314919">
              <a:off x="9732524" y="318815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막힌 원호 266">
              <a:extLst>
                <a:ext uri="{FF2B5EF4-FFF2-40B4-BE49-F238E27FC236}">
                  <a16:creationId xmlns:a16="http://schemas.microsoft.com/office/drawing/2014/main" id="{62088052-C274-41BA-A5A3-6F4EA808818C}"/>
                </a:ext>
              </a:extLst>
            </p:cNvPr>
            <p:cNvSpPr/>
            <p:nvPr/>
          </p:nvSpPr>
          <p:spPr>
            <a:xfrm rot="963274">
              <a:off x="9783363" y="242376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8" name="막힌 원호 267">
              <a:extLst>
                <a:ext uri="{FF2B5EF4-FFF2-40B4-BE49-F238E27FC236}">
                  <a16:creationId xmlns:a16="http://schemas.microsoft.com/office/drawing/2014/main" id="{107260B4-5E40-430A-8725-BE3DE831B4F8}"/>
                </a:ext>
              </a:extLst>
            </p:cNvPr>
            <p:cNvSpPr/>
            <p:nvPr/>
          </p:nvSpPr>
          <p:spPr>
            <a:xfrm rot="8290538">
              <a:off x="9458185" y="2902699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막힌 원호 268">
              <a:extLst>
                <a:ext uri="{FF2B5EF4-FFF2-40B4-BE49-F238E27FC236}">
                  <a16:creationId xmlns:a16="http://schemas.microsoft.com/office/drawing/2014/main" id="{CD92449A-8BCF-4B24-B732-888B5009AC2F}"/>
                </a:ext>
              </a:extLst>
            </p:cNvPr>
            <p:cNvSpPr/>
            <p:nvPr/>
          </p:nvSpPr>
          <p:spPr>
            <a:xfrm rot="15703012">
              <a:off x="9223568" y="248455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4F449F8-43F0-4FDE-A45A-57B16C885AAF}"/>
              </a:ext>
            </a:extLst>
          </p:cNvPr>
          <p:cNvGrpSpPr/>
          <p:nvPr/>
        </p:nvGrpSpPr>
        <p:grpSpPr>
          <a:xfrm rot="5400000">
            <a:off x="11661215" y="2939765"/>
            <a:ext cx="177620" cy="1789475"/>
            <a:chOff x="10207877" y="732177"/>
            <a:chExt cx="177620" cy="178947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B9CEB9AC-68BC-45BD-B643-8244E11A2E2D}"/>
                </a:ext>
              </a:extLst>
            </p:cNvPr>
            <p:cNvSpPr/>
            <p:nvPr/>
          </p:nvSpPr>
          <p:spPr>
            <a:xfrm rot="2650936">
              <a:off x="10235690" y="238802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0187E218-7C84-4FEA-A065-94F79777C927}"/>
                </a:ext>
              </a:extLst>
            </p:cNvPr>
            <p:cNvSpPr/>
            <p:nvPr/>
          </p:nvSpPr>
          <p:spPr>
            <a:xfrm rot="2650936">
              <a:off x="10207877" y="236021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848A786-14B8-42A0-8FBA-1F25CA8C73CE}"/>
                </a:ext>
              </a:extLst>
            </p:cNvPr>
            <p:cNvSpPr/>
            <p:nvPr/>
          </p:nvSpPr>
          <p:spPr>
            <a:xfrm rot="2650936">
              <a:off x="10251870" y="185536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B18417F5-0A37-4DC2-AC75-801E8E180B52}"/>
                </a:ext>
              </a:extLst>
            </p:cNvPr>
            <p:cNvSpPr/>
            <p:nvPr/>
          </p:nvSpPr>
          <p:spPr>
            <a:xfrm rot="2650936">
              <a:off x="10224057" y="182755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52BF2F8-45BB-4A3B-9948-ACCF3EA736C7}"/>
                </a:ext>
              </a:extLst>
            </p:cNvPr>
            <p:cNvSpPr/>
            <p:nvPr/>
          </p:nvSpPr>
          <p:spPr>
            <a:xfrm rot="2650936">
              <a:off x="10251870" y="12552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D7F29A83-1E40-42EC-A8CA-A23E92882ED7}"/>
                </a:ext>
              </a:extLst>
            </p:cNvPr>
            <p:cNvSpPr/>
            <p:nvPr/>
          </p:nvSpPr>
          <p:spPr>
            <a:xfrm rot="2650936">
              <a:off x="10224057" y="12274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1434ECE-5505-40D6-B226-542D2DC4B6E8}"/>
                </a:ext>
              </a:extLst>
            </p:cNvPr>
            <p:cNvSpPr/>
            <p:nvPr/>
          </p:nvSpPr>
          <p:spPr>
            <a:xfrm rot="2650936">
              <a:off x="10251870" y="7599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36250BD6-D5B0-435A-AAE6-F3A581EE1328}"/>
                </a:ext>
              </a:extLst>
            </p:cNvPr>
            <p:cNvSpPr/>
            <p:nvPr/>
          </p:nvSpPr>
          <p:spPr>
            <a:xfrm rot="2650936">
              <a:off x="10224057" y="7321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3A3C35D-1255-495E-8115-0EF214B12582}"/>
              </a:ext>
            </a:extLst>
          </p:cNvPr>
          <p:cNvGrpSpPr/>
          <p:nvPr/>
        </p:nvGrpSpPr>
        <p:grpSpPr>
          <a:xfrm flipH="1">
            <a:off x="8678122" y="293363"/>
            <a:ext cx="374719" cy="2422213"/>
            <a:chOff x="5564029" y="5389550"/>
            <a:chExt cx="227171" cy="1468450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1D041553-CDE4-4A1C-8B6D-1A50B939A2BC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49C29D1D-891D-48CA-8915-8377B8B6F995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97B2339A-C4C8-4639-B582-E17849D4DF9A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7A297F83-61FC-472E-B534-FA403A707657}"/>
              </a:ext>
            </a:extLst>
          </p:cNvPr>
          <p:cNvSpPr/>
          <p:nvPr/>
        </p:nvSpPr>
        <p:spPr>
          <a:xfrm rot="1352833">
            <a:off x="4510331" y="4655237"/>
            <a:ext cx="719668" cy="679130"/>
          </a:xfrm>
          <a:prstGeom prst="ellipse">
            <a:avLst/>
          </a:prstGeom>
          <a:solidFill>
            <a:srgbClr val="FEEDCE"/>
          </a:solidFill>
          <a:ln>
            <a:solidFill>
              <a:srgbClr val="FEE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97A05EF-BF34-49E5-87E6-237E600A72F7}"/>
              </a:ext>
            </a:extLst>
          </p:cNvPr>
          <p:cNvSpPr/>
          <p:nvPr/>
        </p:nvSpPr>
        <p:spPr>
          <a:xfrm rot="3044929">
            <a:off x="4225048" y="4923416"/>
            <a:ext cx="378473" cy="900495"/>
          </a:xfrm>
          <a:prstGeom prst="rect">
            <a:avLst/>
          </a:prstGeom>
          <a:solidFill>
            <a:srgbClr val="FE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달 204">
            <a:extLst>
              <a:ext uri="{FF2B5EF4-FFF2-40B4-BE49-F238E27FC236}">
                <a16:creationId xmlns:a16="http://schemas.microsoft.com/office/drawing/2014/main" id="{8AB55B2D-BBDD-42FA-8483-DF4E707458C4}"/>
              </a:ext>
            </a:extLst>
          </p:cNvPr>
          <p:cNvSpPr/>
          <p:nvPr/>
        </p:nvSpPr>
        <p:spPr>
          <a:xfrm rot="4705336">
            <a:off x="2456258" y="3248938"/>
            <a:ext cx="343377" cy="3170848"/>
          </a:xfrm>
          <a:prstGeom prst="moon">
            <a:avLst/>
          </a:prstGeom>
          <a:gradFill>
            <a:gsLst>
              <a:gs pos="100000">
                <a:srgbClr val="FF3399"/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화살표: 왼쪽 205">
            <a:extLst>
              <a:ext uri="{FF2B5EF4-FFF2-40B4-BE49-F238E27FC236}">
                <a16:creationId xmlns:a16="http://schemas.microsoft.com/office/drawing/2014/main" id="{38A1B642-3AA2-4D85-8E78-10D6FEF4481C}"/>
              </a:ext>
            </a:extLst>
          </p:cNvPr>
          <p:cNvSpPr/>
          <p:nvPr/>
        </p:nvSpPr>
        <p:spPr>
          <a:xfrm rot="10800000">
            <a:off x="6438357" y="2887070"/>
            <a:ext cx="502511" cy="3166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68518B2-AC02-4A2C-90C4-53D66AC346F7}"/>
              </a:ext>
            </a:extLst>
          </p:cNvPr>
          <p:cNvSpPr/>
          <p:nvPr/>
        </p:nvSpPr>
        <p:spPr>
          <a:xfrm>
            <a:off x="5615597" y="3362894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E2381CE8-0A61-47C2-8204-3F191E7D8FA9}"/>
              </a:ext>
            </a:extLst>
          </p:cNvPr>
          <p:cNvSpPr/>
          <p:nvPr/>
        </p:nvSpPr>
        <p:spPr>
          <a:xfrm>
            <a:off x="5544649" y="3599970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3CB7D5B-68C7-4A88-86C9-615183FC807B}"/>
              </a:ext>
            </a:extLst>
          </p:cNvPr>
          <p:cNvSpPr/>
          <p:nvPr/>
        </p:nvSpPr>
        <p:spPr>
          <a:xfrm>
            <a:off x="5794120" y="3709629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290DED52-A0C2-4643-BA7D-990814E0E910}"/>
              </a:ext>
            </a:extLst>
          </p:cNvPr>
          <p:cNvSpPr/>
          <p:nvPr/>
        </p:nvSpPr>
        <p:spPr>
          <a:xfrm>
            <a:off x="5211338" y="3184618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E292E1C-D959-4A77-96A8-5FE2DB953C38}"/>
              </a:ext>
            </a:extLst>
          </p:cNvPr>
          <p:cNvSpPr/>
          <p:nvPr/>
        </p:nvSpPr>
        <p:spPr>
          <a:xfrm>
            <a:off x="5266423" y="3656071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A1356E20-F811-45F3-B650-81D685090B53}"/>
              </a:ext>
            </a:extLst>
          </p:cNvPr>
          <p:cNvSpPr/>
          <p:nvPr/>
        </p:nvSpPr>
        <p:spPr>
          <a:xfrm>
            <a:off x="5072228" y="3875024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B3470F5-5D11-4FFA-A3FE-F3DE3D98F1CE}"/>
              </a:ext>
            </a:extLst>
          </p:cNvPr>
          <p:cNvSpPr/>
          <p:nvPr/>
        </p:nvSpPr>
        <p:spPr>
          <a:xfrm>
            <a:off x="4920776" y="3528289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EAAD2376-A519-43D3-B063-BCBF6E7E8F07}"/>
              </a:ext>
            </a:extLst>
          </p:cNvPr>
          <p:cNvSpPr/>
          <p:nvPr/>
        </p:nvSpPr>
        <p:spPr>
          <a:xfrm>
            <a:off x="5585525" y="3888684"/>
            <a:ext cx="75464" cy="81511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A6681D2C-E1A0-4093-A953-ACE8460E0CF0}"/>
              </a:ext>
            </a:extLst>
          </p:cNvPr>
          <p:cNvGrpSpPr/>
          <p:nvPr/>
        </p:nvGrpSpPr>
        <p:grpSpPr>
          <a:xfrm flipH="1">
            <a:off x="9523872" y="293363"/>
            <a:ext cx="374719" cy="2422213"/>
            <a:chOff x="5564029" y="5389550"/>
            <a:chExt cx="227171" cy="1468450"/>
          </a:xfrm>
        </p:grpSpPr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BB81613F-0C6D-4334-9A77-B74518FA30BB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E2B5F5D1-D80A-471E-859E-3D6543F27A34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03ED8BE9-A54C-41E3-8992-E7D079AD323D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80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EA231D6-FF9D-4804-8E54-115DCCB79CFB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FB9694EC-3D0C-4C13-87D8-4AC9F93FF6ED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FF68D57-BC94-4267-92C3-5077FDD8A051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다리꼴 169">
                <a:extLst>
                  <a:ext uri="{FF2B5EF4-FFF2-40B4-BE49-F238E27FC236}">
                    <a16:creationId xmlns:a16="http://schemas.microsoft.com/office/drawing/2014/main" id="{BC09B451-9A90-4DD8-A26A-0D32F911649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사다리꼴 170">
                <a:extLst>
                  <a:ext uri="{FF2B5EF4-FFF2-40B4-BE49-F238E27FC236}">
                    <a16:creationId xmlns:a16="http://schemas.microsoft.com/office/drawing/2014/main" id="{EB6E779A-60CF-4F33-8162-8C8B9DAD5D1B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49EFCD09-00A6-4D21-9542-0F4647E70427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3E7E5B3C-7265-4B55-877C-C9F3DD190016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다리꼴 174">
                  <a:extLst>
                    <a:ext uri="{FF2B5EF4-FFF2-40B4-BE49-F238E27FC236}">
                      <a16:creationId xmlns:a16="http://schemas.microsoft.com/office/drawing/2014/main" id="{8A8BFD60-6EDC-40CD-AAEC-9703B30F287C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5C364FA8-BDFB-48C6-A818-F2BD1665D65E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5F2C7D5-7B21-4F58-8F7C-A37170FBBF9A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860159D-B615-49E0-AF6F-88A13CA11935}"/>
              </a:ext>
            </a:extLst>
          </p:cNvPr>
          <p:cNvGrpSpPr/>
          <p:nvPr/>
        </p:nvGrpSpPr>
        <p:grpSpPr>
          <a:xfrm rot="18958659">
            <a:off x="9890179" y="3214031"/>
            <a:ext cx="1181946" cy="2975502"/>
            <a:chOff x="11996994" y="4126366"/>
            <a:chExt cx="1181946" cy="2975502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5735F88-787B-4079-A792-8CD274C8D1D2}"/>
                </a:ext>
              </a:extLst>
            </p:cNvPr>
            <p:cNvGrpSpPr/>
            <p:nvPr/>
          </p:nvGrpSpPr>
          <p:grpSpPr>
            <a:xfrm rot="19664218">
              <a:off x="11996994" y="4126366"/>
              <a:ext cx="374719" cy="2422213"/>
              <a:chOff x="5564029" y="5389550"/>
              <a:chExt cx="227171" cy="146845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6B12D94-85CA-4481-847E-9C4DA9945BA4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106F945F-8B48-486E-BCA9-AC2C593AF3B9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0FB38C76-7D11-4F5B-A3A4-F977A86B6873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66FF"/>
                  </a:gs>
                  <a:gs pos="54000">
                    <a:schemeClr val="bg1"/>
                  </a:gs>
                  <a:gs pos="100000">
                    <a:srgbClr val="FF66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15D1631-3AB1-478F-8DDB-725EBCF907F0}"/>
                </a:ext>
              </a:extLst>
            </p:cNvPr>
            <p:cNvSpPr/>
            <p:nvPr/>
          </p:nvSpPr>
          <p:spPr>
            <a:xfrm>
              <a:off x="12318208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F512D0C-497B-4484-ADC0-B53A559738D6}"/>
                </a:ext>
              </a:extLst>
            </p:cNvPr>
            <p:cNvSpPr/>
            <p:nvPr/>
          </p:nvSpPr>
          <p:spPr>
            <a:xfrm rot="19740097">
              <a:off x="12800467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11168380" y="210112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1150653" y="784032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9832920" y="-1498331"/>
            <a:ext cx="59226" cy="92636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C4BA0DC-93CF-4872-8917-F9B629E5AAE5}"/>
              </a:ext>
            </a:extLst>
          </p:cNvPr>
          <p:cNvSpPr/>
          <p:nvPr/>
        </p:nvSpPr>
        <p:spPr>
          <a:xfrm>
            <a:off x="-7962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97F93204-F377-4F28-8668-36A2A1B2EBA8}"/>
              </a:ext>
            </a:extLst>
          </p:cNvPr>
          <p:cNvSpPr/>
          <p:nvPr/>
        </p:nvSpPr>
        <p:spPr>
          <a:xfrm>
            <a:off x="25310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0EFC89F-0A25-4858-B210-29F48A04FC4E}"/>
              </a:ext>
            </a:extLst>
          </p:cNvPr>
          <p:cNvSpPr/>
          <p:nvPr/>
        </p:nvSpPr>
        <p:spPr>
          <a:xfrm>
            <a:off x="558293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DC2C374-1008-4E24-B11F-06FE0F2077CF}"/>
              </a:ext>
            </a:extLst>
          </p:cNvPr>
          <p:cNvSpPr/>
          <p:nvPr/>
        </p:nvSpPr>
        <p:spPr>
          <a:xfrm>
            <a:off x="89572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9DDE14A-E52E-499C-99A4-023A87BE2907}"/>
              </a:ext>
            </a:extLst>
          </p:cNvPr>
          <p:cNvSpPr/>
          <p:nvPr/>
        </p:nvSpPr>
        <p:spPr>
          <a:xfrm>
            <a:off x="1255936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43524EC-9835-4726-80F8-ED46AE1600D2}"/>
              </a:ext>
            </a:extLst>
          </p:cNvPr>
          <p:cNvSpPr/>
          <p:nvPr/>
        </p:nvSpPr>
        <p:spPr>
          <a:xfrm>
            <a:off x="165051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4EAE768-CB40-4D7A-A99C-25FD3F7A7B89}"/>
              </a:ext>
            </a:extLst>
          </p:cNvPr>
          <p:cNvSpPr/>
          <p:nvPr/>
        </p:nvSpPr>
        <p:spPr>
          <a:xfrm>
            <a:off x="206712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A7E9F70-BB79-4117-A9AE-DBF0C482B9D3}"/>
              </a:ext>
            </a:extLst>
          </p:cNvPr>
          <p:cNvSpPr/>
          <p:nvPr/>
        </p:nvSpPr>
        <p:spPr>
          <a:xfrm>
            <a:off x="238340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18399B0-735E-4819-9358-55620582D340}"/>
              </a:ext>
            </a:extLst>
          </p:cNvPr>
          <p:cNvSpPr/>
          <p:nvPr/>
        </p:nvSpPr>
        <p:spPr>
          <a:xfrm>
            <a:off x="269999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8689F7D-8B47-4D7E-B579-1875A22A3211}"/>
              </a:ext>
            </a:extLst>
          </p:cNvPr>
          <p:cNvSpPr/>
          <p:nvPr/>
        </p:nvSpPr>
        <p:spPr>
          <a:xfrm>
            <a:off x="307874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A2C6922-AABC-4B67-8CFB-BE8BEF6B9449}"/>
              </a:ext>
            </a:extLst>
          </p:cNvPr>
          <p:cNvSpPr/>
          <p:nvPr/>
        </p:nvSpPr>
        <p:spPr>
          <a:xfrm>
            <a:off x="3445726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1813DBA4-0B54-42D9-9D0F-358F07BA4434}"/>
              </a:ext>
            </a:extLst>
          </p:cNvPr>
          <p:cNvSpPr/>
          <p:nvPr/>
        </p:nvSpPr>
        <p:spPr>
          <a:xfrm>
            <a:off x="372431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C4DED5D-8142-4404-9B2A-F988633F039A}"/>
              </a:ext>
            </a:extLst>
          </p:cNvPr>
          <p:cNvSpPr/>
          <p:nvPr/>
        </p:nvSpPr>
        <p:spPr>
          <a:xfrm>
            <a:off x="4091297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496F1E6-F0D6-4A83-9BEC-558D879E3E3B}"/>
              </a:ext>
            </a:extLst>
          </p:cNvPr>
          <p:cNvSpPr/>
          <p:nvPr/>
        </p:nvSpPr>
        <p:spPr>
          <a:xfrm>
            <a:off x="439474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5CEF72A-3EFC-44C0-8D48-7C81A18E0B6F}"/>
              </a:ext>
            </a:extLst>
          </p:cNvPr>
          <p:cNvSpPr/>
          <p:nvPr/>
        </p:nvSpPr>
        <p:spPr>
          <a:xfrm>
            <a:off x="474859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C406799-8006-4BA3-8CF1-657140D05BA9}"/>
              </a:ext>
            </a:extLst>
          </p:cNvPr>
          <p:cNvSpPr/>
          <p:nvPr/>
        </p:nvSpPr>
        <p:spPr>
          <a:xfrm>
            <a:off x="12719293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81FF72D-A4A1-4130-9C6A-702FAEC124D1}"/>
              </a:ext>
            </a:extLst>
          </p:cNvPr>
          <p:cNvSpPr/>
          <p:nvPr/>
        </p:nvSpPr>
        <p:spPr>
          <a:xfrm>
            <a:off x="1305201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960B1D4-4036-40C9-A7E9-2F04FAC29378}"/>
              </a:ext>
            </a:extLst>
          </p:cNvPr>
          <p:cNvSpPr/>
          <p:nvPr/>
        </p:nvSpPr>
        <p:spPr>
          <a:xfrm>
            <a:off x="13357207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890425-E1C6-41A3-B090-99F9CA21A859}"/>
              </a:ext>
            </a:extLst>
          </p:cNvPr>
          <p:cNvSpPr/>
          <p:nvPr/>
        </p:nvSpPr>
        <p:spPr>
          <a:xfrm>
            <a:off x="1369463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0DFA1D7-F870-4965-A175-B7EBFB816B0A}"/>
              </a:ext>
            </a:extLst>
          </p:cNvPr>
          <p:cNvSpPr/>
          <p:nvPr/>
        </p:nvSpPr>
        <p:spPr>
          <a:xfrm>
            <a:off x="1405485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428A43B3-18E2-4590-935E-3F69804C8506}"/>
              </a:ext>
            </a:extLst>
          </p:cNvPr>
          <p:cNvSpPr/>
          <p:nvPr/>
        </p:nvSpPr>
        <p:spPr>
          <a:xfrm>
            <a:off x="14449424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2030C18-B68E-408C-AB65-75E98BCFAD06}"/>
              </a:ext>
            </a:extLst>
          </p:cNvPr>
          <p:cNvSpPr/>
          <p:nvPr/>
        </p:nvSpPr>
        <p:spPr>
          <a:xfrm>
            <a:off x="14866042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F2E812E-9FAD-4F96-80DF-3191C56EB3DA}"/>
              </a:ext>
            </a:extLst>
          </p:cNvPr>
          <p:cNvSpPr/>
          <p:nvPr/>
        </p:nvSpPr>
        <p:spPr>
          <a:xfrm>
            <a:off x="1518231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79C62DD-8029-4647-8709-09AE09E04624}"/>
              </a:ext>
            </a:extLst>
          </p:cNvPr>
          <p:cNvSpPr/>
          <p:nvPr/>
        </p:nvSpPr>
        <p:spPr>
          <a:xfrm>
            <a:off x="1549890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5CB256C-4C77-4B1D-8550-965B80A87449}"/>
              </a:ext>
            </a:extLst>
          </p:cNvPr>
          <p:cNvSpPr/>
          <p:nvPr/>
        </p:nvSpPr>
        <p:spPr>
          <a:xfrm>
            <a:off x="15877658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9E95710-5C3D-4771-B60E-8B21DC0C03D2}"/>
              </a:ext>
            </a:extLst>
          </p:cNvPr>
          <p:cNvSpPr/>
          <p:nvPr/>
        </p:nvSpPr>
        <p:spPr>
          <a:xfrm>
            <a:off x="16244640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4335BEEF-24A8-4457-A0B9-C02861570DB1}"/>
              </a:ext>
            </a:extLst>
          </p:cNvPr>
          <p:cNvSpPr/>
          <p:nvPr/>
        </p:nvSpPr>
        <p:spPr>
          <a:xfrm>
            <a:off x="16523229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DA032FA0-A091-4B66-A148-460C33B1B196}"/>
              </a:ext>
            </a:extLst>
          </p:cNvPr>
          <p:cNvSpPr/>
          <p:nvPr/>
        </p:nvSpPr>
        <p:spPr>
          <a:xfrm>
            <a:off x="16890211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69DFBC9-DA25-4BF1-9DF5-4C0DA8B7C326}"/>
              </a:ext>
            </a:extLst>
          </p:cNvPr>
          <p:cNvSpPr/>
          <p:nvPr/>
        </p:nvSpPr>
        <p:spPr>
          <a:xfrm>
            <a:off x="17193662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82947F-1301-400A-9125-893B160ACE96}"/>
              </a:ext>
            </a:extLst>
          </p:cNvPr>
          <p:cNvSpPr/>
          <p:nvPr/>
        </p:nvSpPr>
        <p:spPr>
          <a:xfrm>
            <a:off x="17547505" y="-219317"/>
            <a:ext cx="516365" cy="326452"/>
          </a:xfrm>
          <a:prstGeom prst="ellipse">
            <a:avLst/>
          </a:prstGeom>
          <a:gradFill flip="none" rotWithShape="1">
            <a:gsLst>
              <a:gs pos="0">
                <a:srgbClr val="FFFF66"/>
              </a:gs>
              <a:gs pos="55000">
                <a:schemeClr val="bg1"/>
              </a:gs>
              <a:gs pos="100000">
                <a:srgbClr val="FFFF66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274CBA-062A-4B1B-8613-8D8466B3C559}"/>
              </a:ext>
            </a:extLst>
          </p:cNvPr>
          <p:cNvGrpSpPr/>
          <p:nvPr/>
        </p:nvGrpSpPr>
        <p:grpSpPr>
          <a:xfrm flipV="1">
            <a:off x="4872268" y="684120"/>
            <a:ext cx="2595332" cy="87875"/>
            <a:chOff x="2899766" y="-2457450"/>
            <a:chExt cx="7863484" cy="2400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4A40D4-7A77-4238-8BC9-BF4D5ACA16CB}"/>
                </a:ext>
              </a:extLst>
            </p:cNvPr>
            <p:cNvSpPr/>
            <p:nvPr/>
          </p:nvSpPr>
          <p:spPr>
            <a:xfrm>
              <a:off x="2899766" y="-2457450"/>
              <a:ext cx="7863484" cy="24007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C274963-4A37-46CB-AEF5-5A7A9CCE006C}"/>
                </a:ext>
              </a:extLst>
            </p:cNvPr>
            <p:cNvSpPr/>
            <p:nvPr/>
          </p:nvSpPr>
          <p:spPr>
            <a:xfrm>
              <a:off x="2899766" y="-2457450"/>
              <a:ext cx="6992380" cy="240070"/>
            </a:xfrm>
            <a:prstGeom prst="rect">
              <a:avLst/>
            </a:prstGeom>
            <a:gradFill flip="none" rotWithShape="1">
              <a:gsLst>
                <a:gs pos="100000">
                  <a:srgbClr val="84F0D4"/>
                </a:gs>
                <a:gs pos="0">
                  <a:srgbClr val="F8F9C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3B3364F-7057-42C4-A158-5B05409493E2}"/>
              </a:ext>
            </a:extLst>
          </p:cNvPr>
          <p:cNvSpPr txBox="1"/>
          <p:nvPr/>
        </p:nvSpPr>
        <p:spPr>
          <a:xfrm>
            <a:off x="3983855" y="129123"/>
            <a:ext cx="483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8F9C1"/>
                    </a:gs>
                  </a:gsLst>
                  <a:lin ang="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  c      b        a        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s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C0DDBB0-D3D0-47FC-BF1A-201C1CFC581A}"/>
              </a:ext>
            </a:extLst>
          </p:cNvPr>
          <p:cNvGrpSpPr/>
          <p:nvPr/>
        </p:nvGrpSpPr>
        <p:grpSpPr>
          <a:xfrm rot="5827695">
            <a:off x="7572508" y="4482910"/>
            <a:ext cx="2084592" cy="2122986"/>
            <a:chOff x="5078848" y="2409955"/>
            <a:chExt cx="2053314" cy="2091133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6A02650-994C-4526-8D5C-0736467302BB}"/>
                </a:ext>
              </a:extLst>
            </p:cNvPr>
            <p:cNvSpPr/>
            <p:nvPr/>
          </p:nvSpPr>
          <p:spPr>
            <a:xfrm>
              <a:off x="5981698" y="3324224"/>
              <a:ext cx="209550" cy="2095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막힌 원호 154">
              <a:extLst>
                <a:ext uri="{FF2B5EF4-FFF2-40B4-BE49-F238E27FC236}">
                  <a16:creationId xmlns:a16="http://schemas.microsoft.com/office/drawing/2014/main" id="{4F221FC4-2E40-402C-9591-8D9DC4EB241C}"/>
                </a:ext>
              </a:extLst>
            </p:cNvPr>
            <p:cNvSpPr/>
            <p:nvPr/>
          </p:nvSpPr>
          <p:spPr>
            <a:xfrm rot="963274">
              <a:off x="5471337" y="2423765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8FFF"/>
                </a:gs>
                <a:gs pos="53000">
                  <a:schemeClr val="bg1"/>
                </a:gs>
                <a:gs pos="100000">
                  <a:srgbClr val="FF8FFF"/>
                </a:gs>
              </a:gsLst>
              <a:lin ang="5400000" scaled="1"/>
            </a:gradFill>
            <a:ln w="28575"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막힌 원호 177">
              <a:extLst>
                <a:ext uri="{FF2B5EF4-FFF2-40B4-BE49-F238E27FC236}">
                  <a16:creationId xmlns:a16="http://schemas.microsoft.com/office/drawing/2014/main" id="{12FF9E2E-22A3-4FAB-A644-2BB1AEC70080}"/>
                </a:ext>
              </a:extLst>
            </p:cNvPr>
            <p:cNvSpPr/>
            <p:nvPr/>
          </p:nvSpPr>
          <p:spPr>
            <a:xfrm rot="8290538">
              <a:off x="5265586" y="2902698"/>
              <a:ext cx="1660825" cy="1598390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8FFF"/>
                </a:gs>
                <a:gs pos="53000">
                  <a:schemeClr val="bg1"/>
                </a:gs>
                <a:gs pos="100000">
                  <a:srgbClr val="FF8FFF"/>
                </a:gs>
              </a:gsLst>
              <a:lin ang="5400000" scaled="1"/>
            </a:gradFill>
            <a:ln w="28575"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막힌 원호 178">
              <a:extLst>
                <a:ext uri="{FF2B5EF4-FFF2-40B4-BE49-F238E27FC236}">
                  <a16:creationId xmlns:a16="http://schemas.microsoft.com/office/drawing/2014/main" id="{CD209B9A-42F1-4DE9-8E09-B913893AB1F8}"/>
                </a:ext>
              </a:extLst>
            </p:cNvPr>
            <p:cNvSpPr/>
            <p:nvPr/>
          </p:nvSpPr>
          <p:spPr>
            <a:xfrm rot="15703012">
              <a:off x="5047629" y="2445684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8FFF"/>
                </a:gs>
                <a:gs pos="53000">
                  <a:schemeClr val="bg1"/>
                </a:gs>
                <a:gs pos="100000">
                  <a:srgbClr val="FF8FFF"/>
                </a:gs>
              </a:gsLst>
              <a:lin ang="5400000" scaled="1"/>
            </a:gradFill>
            <a:ln w="28575"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F3DD845-DB93-4690-AE9F-6C94C29CEC23}"/>
                </a:ext>
              </a:extLst>
            </p:cNvPr>
            <p:cNvSpPr/>
            <p:nvPr/>
          </p:nvSpPr>
          <p:spPr>
            <a:xfrm>
              <a:off x="5088610" y="2409955"/>
              <a:ext cx="2038090" cy="2038090"/>
            </a:xfrm>
            <a:prstGeom prst="ellipse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0D2DD8A6-FF3C-44D8-862F-99B06D0E9654}"/>
                </a:ext>
              </a:extLst>
            </p:cNvPr>
            <p:cNvSpPr/>
            <p:nvPr/>
          </p:nvSpPr>
          <p:spPr>
            <a:xfrm>
              <a:off x="5781673" y="3114674"/>
              <a:ext cx="628650" cy="628650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FEB263E4-7C60-4428-87FF-DC01FACC3D9A}"/>
              </a:ext>
            </a:extLst>
          </p:cNvPr>
          <p:cNvSpPr txBox="1"/>
          <p:nvPr/>
        </p:nvSpPr>
        <p:spPr>
          <a:xfrm>
            <a:off x="7743679" y="3880361"/>
            <a:ext cx="178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66FF"/>
                    </a:gs>
                    <a:gs pos="54000">
                      <a:schemeClr val="bg1"/>
                    </a:gs>
                    <a:gs pos="100000">
                      <a:srgbClr val="FF66FF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SPIN!</a:t>
            </a:r>
            <a:endParaRPr lang="ko-KR" altLang="en-US" sz="2800">
              <a:gradFill>
                <a:gsLst>
                  <a:gs pos="0">
                    <a:srgbClr val="FF66FF"/>
                  </a:gs>
                  <a:gs pos="54000">
                    <a:schemeClr val="bg1"/>
                  </a:gs>
                  <a:gs pos="100000">
                    <a:srgbClr val="FF66FF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2AEAD330-43BA-43D7-AAD1-979E292E5C12}"/>
              </a:ext>
            </a:extLst>
          </p:cNvPr>
          <p:cNvSpPr/>
          <p:nvPr/>
        </p:nvSpPr>
        <p:spPr>
          <a:xfrm flipH="1">
            <a:off x="8903862" y="3532534"/>
            <a:ext cx="1216152" cy="73152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D041553-CDE4-4A1C-8B6D-1A50B939A2BC}"/>
              </a:ext>
            </a:extLst>
          </p:cNvPr>
          <p:cNvSpPr/>
          <p:nvPr/>
        </p:nvSpPr>
        <p:spPr>
          <a:xfrm rot="5524584" flipH="1">
            <a:off x="6723877" y="5597389"/>
            <a:ext cx="261766" cy="753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7B2339A-C4C8-4639-B582-E17849D4DF9A}"/>
              </a:ext>
            </a:extLst>
          </p:cNvPr>
          <p:cNvSpPr/>
          <p:nvPr/>
        </p:nvSpPr>
        <p:spPr>
          <a:xfrm rot="5524584" flipH="1">
            <a:off x="8053338" y="5306731"/>
            <a:ext cx="261766" cy="1430736"/>
          </a:xfrm>
          <a:prstGeom prst="roundRect">
            <a:avLst/>
          </a:prstGeom>
          <a:gradFill>
            <a:gsLst>
              <a:gs pos="0">
                <a:srgbClr val="FF66FF"/>
              </a:gs>
              <a:gs pos="54000">
                <a:schemeClr val="bg1"/>
              </a:gs>
              <a:gs pos="100000">
                <a:srgbClr val="FF66FF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A297F83-61FC-472E-B534-FA403A707657}"/>
              </a:ext>
            </a:extLst>
          </p:cNvPr>
          <p:cNvSpPr/>
          <p:nvPr/>
        </p:nvSpPr>
        <p:spPr>
          <a:xfrm rot="3588802">
            <a:off x="6403800" y="5644142"/>
            <a:ext cx="719668" cy="679130"/>
          </a:xfrm>
          <a:prstGeom prst="ellipse">
            <a:avLst/>
          </a:prstGeom>
          <a:solidFill>
            <a:srgbClr val="FEEDCE"/>
          </a:solidFill>
          <a:ln>
            <a:solidFill>
              <a:srgbClr val="FEE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97A05EF-BF34-49E5-87E6-237E600A72F7}"/>
              </a:ext>
            </a:extLst>
          </p:cNvPr>
          <p:cNvSpPr/>
          <p:nvPr/>
        </p:nvSpPr>
        <p:spPr>
          <a:xfrm rot="5280898">
            <a:off x="5982186" y="5558925"/>
            <a:ext cx="378473" cy="900495"/>
          </a:xfrm>
          <a:prstGeom prst="rect">
            <a:avLst/>
          </a:prstGeom>
          <a:solidFill>
            <a:srgbClr val="FE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화살표: 아래로 구부러짐 183">
            <a:extLst>
              <a:ext uri="{FF2B5EF4-FFF2-40B4-BE49-F238E27FC236}">
                <a16:creationId xmlns:a16="http://schemas.microsoft.com/office/drawing/2014/main" id="{B0B57A14-C1F6-4F89-8AAF-A1FE1D9EB353}"/>
              </a:ext>
            </a:extLst>
          </p:cNvPr>
          <p:cNvSpPr/>
          <p:nvPr/>
        </p:nvSpPr>
        <p:spPr>
          <a:xfrm flipV="1">
            <a:off x="7227687" y="5621215"/>
            <a:ext cx="1216152" cy="756465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9C29D1D-891D-48CA-8915-8377B8B6F995}"/>
              </a:ext>
            </a:extLst>
          </p:cNvPr>
          <p:cNvSpPr/>
          <p:nvPr/>
        </p:nvSpPr>
        <p:spPr>
          <a:xfrm rot="5524584" flipH="1">
            <a:off x="7162812" y="5885183"/>
            <a:ext cx="374719" cy="2133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1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EA231D6-FF9D-4804-8E54-115DCCB79CFB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FB9694EC-3D0C-4C13-87D8-4AC9F93FF6ED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FF68D57-BC94-4267-92C3-5077FDD8A051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다리꼴 169">
                <a:extLst>
                  <a:ext uri="{FF2B5EF4-FFF2-40B4-BE49-F238E27FC236}">
                    <a16:creationId xmlns:a16="http://schemas.microsoft.com/office/drawing/2014/main" id="{BC09B451-9A90-4DD8-A26A-0D32F911649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사다리꼴 170">
                <a:extLst>
                  <a:ext uri="{FF2B5EF4-FFF2-40B4-BE49-F238E27FC236}">
                    <a16:creationId xmlns:a16="http://schemas.microsoft.com/office/drawing/2014/main" id="{EB6E779A-60CF-4F33-8162-8C8B9DAD5D1B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49EFCD09-00A6-4D21-9542-0F4647E70427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3E7E5B3C-7265-4B55-877C-C9F3DD190016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다리꼴 174">
                  <a:extLst>
                    <a:ext uri="{FF2B5EF4-FFF2-40B4-BE49-F238E27FC236}">
                      <a16:creationId xmlns:a16="http://schemas.microsoft.com/office/drawing/2014/main" id="{8A8BFD60-6EDC-40CD-AAEC-9703B30F287C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5C364FA8-BDFB-48C6-A818-F2BD1665D65E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5F2C7D5-7B21-4F58-8F7C-A37170FBBF9A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3A3C35D-1255-495E-8115-0EF214B12582}"/>
              </a:ext>
            </a:extLst>
          </p:cNvPr>
          <p:cNvGrpSpPr/>
          <p:nvPr/>
        </p:nvGrpSpPr>
        <p:grpSpPr>
          <a:xfrm rot="1935782" flipH="1">
            <a:off x="6677836" y="2210547"/>
            <a:ext cx="374719" cy="2422213"/>
            <a:chOff x="5564029" y="5389550"/>
            <a:chExt cx="227171" cy="1468450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1D041553-CDE4-4A1C-8B6D-1A50B939A2BC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49C29D1D-891D-48CA-8915-8377B8B6F995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97B2339A-C4C8-4639-B582-E17849D4DF9A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7A297F83-61FC-472E-B534-FA403A707657}"/>
              </a:ext>
            </a:extLst>
          </p:cNvPr>
          <p:cNvSpPr/>
          <p:nvPr/>
        </p:nvSpPr>
        <p:spPr>
          <a:xfrm>
            <a:off x="5114516" y="5296084"/>
            <a:ext cx="719668" cy="679130"/>
          </a:xfrm>
          <a:prstGeom prst="ellipse">
            <a:avLst/>
          </a:prstGeom>
          <a:solidFill>
            <a:srgbClr val="FEEDCE"/>
          </a:solidFill>
          <a:ln>
            <a:solidFill>
              <a:srgbClr val="FEE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97A05EF-BF34-49E5-87E6-237E600A72F7}"/>
              </a:ext>
            </a:extLst>
          </p:cNvPr>
          <p:cNvSpPr/>
          <p:nvPr/>
        </p:nvSpPr>
        <p:spPr>
          <a:xfrm rot="1692096">
            <a:off x="4806284" y="5659099"/>
            <a:ext cx="378473" cy="1759901"/>
          </a:xfrm>
          <a:prstGeom prst="rect">
            <a:avLst/>
          </a:prstGeom>
          <a:solidFill>
            <a:srgbClr val="FE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5735F88-787B-4079-A792-8CD274C8D1D2}"/>
              </a:ext>
            </a:extLst>
          </p:cNvPr>
          <p:cNvGrpSpPr/>
          <p:nvPr/>
        </p:nvGrpSpPr>
        <p:grpSpPr>
          <a:xfrm rot="19664218">
            <a:off x="11189230" y="2168906"/>
            <a:ext cx="374719" cy="2422213"/>
            <a:chOff x="5564029" y="5389550"/>
            <a:chExt cx="227171" cy="1468450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E6B12D94-85CA-4481-847E-9C4DA9945BA4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106F945F-8B48-486E-BCA9-AC2C593AF3B9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0FB38C76-7D11-4F5B-A3A4-F977A86B6873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id="{215D1631-3AB1-478F-8DDB-725EBCF907F0}"/>
              </a:ext>
            </a:extLst>
          </p:cNvPr>
          <p:cNvSpPr/>
          <p:nvPr/>
        </p:nvSpPr>
        <p:spPr>
          <a:xfrm>
            <a:off x="12318208" y="5188965"/>
            <a:ext cx="719668" cy="679130"/>
          </a:xfrm>
          <a:prstGeom prst="ellipse">
            <a:avLst/>
          </a:prstGeom>
          <a:solidFill>
            <a:srgbClr val="FEEDCE"/>
          </a:solidFill>
          <a:ln>
            <a:solidFill>
              <a:srgbClr val="FEE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512D0C-497B-4484-ADC0-B53A559738D6}"/>
              </a:ext>
            </a:extLst>
          </p:cNvPr>
          <p:cNvSpPr/>
          <p:nvPr/>
        </p:nvSpPr>
        <p:spPr>
          <a:xfrm rot="19411008">
            <a:off x="13046421" y="5399851"/>
            <a:ext cx="378473" cy="1833940"/>
          </a:xfrm>
          <a:prstGeom prst="rect">
            <a:avLst/>
          </a:prstGeom>
          <a:solidFill>
            <a:srgbClr val="FE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11168380" y="210112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1150653" y="784032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9832920" y="-1498331"/>
            <a:ext cx="59226" cy="92636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274CBA-062A-4B1B-8613-8D8466B3C559}"/>
              </a:ext>
            </a:extLst>
          </p:cNvPr>
          <p:cNvGrpSpPr/>
          <p:nvPr/>
        </p:nvGrpSpPr>
        <p:grpSpPr>
          <a:xfrm flipV="1">
            <a:off x="4872268" y="684120"/>
            <a:ext cx="2595332" cy="87875"/>
            <a:chOff x="2899766" y="-2457450"/>
            <a:chExt cx="7863484" cy="2400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4A40D4-7A77-4238-8BC9-BF4D5ACA16CB}"/>
                </a:ext>
              </a:extLst>
            </p:cNvPr>
            <p:cNvSpPr/>
            <p:nvPr/>
          </p:nvSpPr>
          <p:spPr>
            <a:xfrm>
              <a:off x="2899766" y="-2457450"/>
              <a:ext cx="7863484" cy="24007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C274963-4A37-46CB-AEF5-5A7A9CCE006C}"/>
                </a:ext>
              </a:extLst>
            </p:cNvPr>
            <p:cNvSpPr/>
            <p:nvPr/>
          </p:nvSpPr>
          <p:spPr>
            <a:xfrm>
              <a:off x="2899766" y="-2457450"/>
              <a:ext cx="6992380" cy="240070"/>
            </a:xfrm>
            <a:prstGeom prst="rect">
              <a:avLst/>
            </a:prstGeom>
            <a:gradFill flip="none" rotWithShape="1">
              <a:gsLst>
                <a:gs pos="100000">
                  <a:srgbClr val="84F0D4"/>
                </a:gs>
                <a:gs pos="0">
                  <a:srgbClr val="F8F9C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3B3364F-7057-42C4-A158-5B05409493E2}"/>
              </a:ext>
            </a:extLst>
          </p:cNvPr>
          <p:cNvSpPr txBox="1"/>
          <p:nvPr/>
        </p:nvSpPr>
        <p:spPr>
          <a:xfrm>
            <a:off x="3983855" y="129123"/>
            <a:ext cx="483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8F9C1"/>
                    </a:gs>
                  </a:gsLst>
                  <a:lin ang="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  c      b        a        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s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473EEBD-9851-4F31-87D1-A3697A14AD60}"/>
              </a:ext>
            </a:extLst>
          </p:cNvPr>
          <p:cNvGrpSpPr/>
          <p:nvPr/>
        </p:nvGrpSpPr>
        <p:grpSpPr>
          <a:xfrm>
            <a:off x="11663807" y="5456305"/>
            <a:ext cx="283822" cy="1594799"/>
            <a:chOff x="11663807" y="5456305"/>
            <a:chExt cx="283822" cy="1594799"/>
          </a:xfrm>
        </p:grpSpPr>
        <p:sp>
          <p:nvSpPr>
            <p:cNvPr id="197" name="달 196">
              <a:extLst>
                <a:ext uri="{FF2B5EF4-FFF2-40B4-BE49-F238E27FC236}">
                  <a16:creationId xmlns:a16="http://schemas.microsoft.com/office/drawing/2014/main" id="{C4B00DF1-07B4-4520-864D-1DB97B0C9DFF}"/>
                </a:ext>
              </a:extLst>
            </p:cNvPr>
            <p:cNvSpPr/>
            <p:nvPr/>
          </p:nvSpPr>
          <p:spPr>
            <a:xfrm rot="20256396">
              <a:off x="11826103" y="5456305"/>
              <a:ext cx="121526" cy="1206183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달 197">
              <a:extLst>
                <a:ext uri="{FF2B5EF4-FFF2-40B4-BE49-F238E27FC236}">
                  <a16:creationId xmlns:a16="http://schemas.microsoft.com/office/drawing/2014/main" id="{F6A43A3F-CE26-4BE9-860E-99D978ADBFD2}"/>
                </a:ext>
              </a:extLst>
            </p:cNvPr>
            <p:cNvSpPr/>
            <p:nvPr/>
          </p:nvSpPr>
          <p:spPr>
            <a:xfrm rot="20256396">
              <a:off x="11663807" y="5844921"/>
              <a:ext cx="121526" cy="1206183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FED9205-A0C6-44E2-B689-66102CE2B77B}"/>
              </a:ext>
            </a:extLst>
          </p:cNvPr>
          <p:cNvGrpSpPr/>
          <p:nvPr/>
        </p:nvGrpSpPr>
        <p:grpSpPr>
          <a:xfrm flipH="1">
            <a:off x="6085816" y="5456305"/>
            <a:ext cx="283822" cy="1594799"/>
            <a:chOff x="11663807" y="5456305"/>
            <a:chExt cx="283822" cy="1594799"/>
          </a:xfrm>
        </p:grpSpPr>
        <p:sp>
          <p:nvSpPr>
            <p:cNvPr id="200" name="달 199">
              <a:extLst>
                <a:ext uri="{FF2B5EF4-FFF2-40B4-BE49-F238E27FC236}">
                  <a16:creationId xmlns:a16="http://schemas.microsoft.com/office/drawing/2014/main" id="{A8E9FAED-E943-44A4-A2AC-17734F066CD4}"/>
                </a:ext>
              </a:extLst>
            </p:cNvPr>
            <p:cNvSpPr/>
            <p:nvPr/>
          </p:nvSpPr>
          <p:spPr>
            <a:xfrm rot="20256396">
              <a:off x="11826103" y="5456305"/>
              <a:ext cx="121526" cy="1206183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달 200">
              <a:extLst>
                <a:ext uri="{FF2B5EF4-FFF2-40B4-BE49-F238E27FC236}">
                  <a16:creationId xmlns:a16="http://schemas.microsoft.com/office/drawing/2014/main" id="{41C3DF5A-5114-4FE2-9111-A22E2D1491AC}"/>
                </a:ext>
              </a:extLst>
            </p:cNvPr>
            <p:cNvSpPr/>
            <p:nvPr/>
          </p:nvSpPr>
          <p:spPr>
            <a:xfrm rot="20256396">
              <a:off x="11663807" y="5844921"/>
              <a:ext cx="121526" cy="1206183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화살표: 왼쪽 201">
            <a:extLst>
              <a:ext uri="{FF2B5EF4-FFF2-40B4-BE49-F238E27FC236}">
                <a16:creationId xmlns:a16="http://schemas.microsoft.com/office/drawing/2014/main" id="{93E45ABF-A99E-4732-BDD4-96C53701F677}"/>
              </a:ext>
            </a:extLst>
          </p:cNvPr>
          <p:cNvSpPr/>
          <p:nvPr/>
        </p:nvSpPr>
        <p:spPr>
          <a:xfrm rot="7293517">
            <a:off x="6685514" y="4257144"/>
            <a:ext cx="502511" cy="3166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화살표: 왼쪽 202">
            <a:extLst>
              <a:ext uri="{FF2B5EF4-FFF2-40B4-BE49-F238E27FC236}">
                <a16:creationId xmlns:a16="http://schemas.microsoft.com/office/drawing/2014/main" id="{0A52B12D-E00A-4AB3-8222-64FF2D3F6111}"/>
              </a:ext>
            </a:extLst>
          </p:cNvPr>
          <p:cNvSpPr/>
          <p:nvPr/>
        </p:nvSpPr>
        <p:spPr>
          <a:xfrm rot="14306483" flipH="1">
            <a:off x="11050428" y="4257144"/>
            <a:ext cx="502511" cy="3166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7A82C64A-F666-488A-A1D5-05BDDA0BF07D}"/>
              </a:ext>
            </a:extLst>
          </p:cNvPr>
          <p:cNvGrpSpPr/>
          <p:nvPr/>
        </p:nvGrpSpPr>
        <p:grpSpPr>
          <a:xfrm>
            <a:off x="-64468" y="-121159"/>
            <a:ext cx="5365819" cy="326452"/>
            <a:chOff x="-78064" y="-129824"/>
            <a:chExt cx="5365819" cy="326452"/>
          </a:xfrm>
          <a:gradFill>
            <a:gsLst>
              <a:gs pos="6000">
                <a:schemeClr val="bg1"/>
              </a:gs>
              <a:gs pos="100000">
                <a:schemeClr val="tx1"/>
              </a:gs>
            </a:gsLst>
            <a:lin ang="5400000" scaled="1"/>
          </a:gradFill>
        </p:grpSpPr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353B9047-F942-4CD7-BC09-119B694138CE}"/>
                </a:ext>
              </a:extLst>
            </p:cNvPr>
            <p:cNvSpPr/>
            <p:nvPr/>
          </p:nvSpPr>
          <p:spPr>
            <a:xfrm>
              <a:off x="4771390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0B441237-04EA-4FA5-AEAD-7F8ADC3AB37A}"/>
                </a:ext>
              </a:extLst>
            </p:cNvPr>
            <p:cNvSpPr/>
            <p:nvPr/>
          </p:nvSpPr>
          <p:spPr>
            <a:xfrm>
              <a:off x="4228406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8DF1F60-B430-48E4-B1AF-C807D83F6431}"/>
                </a:ext>
              </a:extLst>
            </p:cNvPr>
            <p:cNvSpPr/>
            <p:nvPr/>
          </p:nvSpPr>
          <p:spPr>
            <a:xfrm>
              <a:off x="3699176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FA5F7C81-1B26-4988-AA2E-AF9A497DA844}"/>
                </a:ext>
              </a:extLst>
            </p:cNvPr>
            <p:cNvSpPr/>
            <p:nvPr/>
          </p:nvSpPr>
          <p:spPr>
            <a:xfrm>
              <a:off x="3156192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E230A215-CA76-4DC5-985F-8C4D392A9423}"/>
                </a:ext>
              </a:extLst>
            </p:cNvPr>
            <p:cNvSpPr/>
            <p:nvPr/>
          </p:nvSpPr>
          <p:spPr>
            <a:xfrm>
              <a:off x="2629398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2FA7F16-9FD7-46E9-AA37-F2912A5E974B}"/>
                </a:ext>
              </a:extLst>
            </p:cNvPr>
            <p:cNvSpPr/>
            <p:nvPr/>
          </p:nvSpPr>
          <p:spPr>
            <a:xfrm>
              <a:off x="208641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B554DC4-41D6-4C56-BBD6-51808396C7E3}"/>
                </a:ext>
              </a:extLst>
            </p:cNvPr>
            <p:cNvSpPr/>
            <p:nvPr/>
          </p:nvSpPr>
          <p:spPr>
            <a:xfrm>
              <a:off x="1552083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CDF69E09-3281-4520-B820-8B313ABA705D}"/>
                </a:ext>
              </a:extLst>
            </p:cNvPr>
            <p:cNvSpPr/>
            <p:nvPr/>
          </p:nvSpPr>
          <p:spPr>
            <a:xfrm>
              <a:off x="1009099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76061B4-6C29-45CF-99D2-EAF6963DE40D}"/>
                </a:ext>
              </a:extLst>
            </p:cNvPr>
            <p:cNvSpPr/>
            <p:nvPr/>
          </p:nvSpPr>
          <p:spPr>
            <a:xfrm>
              <a:off x="464920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DD668D5-94AC-4EC2-B2A2-7C8CE5B12890}"/>
                </a:ext>
              </a:extLst>
            </p:cNvPr>
            <p:cNvSpPr/>
            <p:nvPr/>
          </p:nvSpPr>
          <p:spPr>
            <a:xfrm>
              <a:off x="-7806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4BF12128-6C7B-4052-A3FE-ECACA3AC6D7C}"/>
              </a:ext>
            </a:extLst>
          </p:cNvPr>
          <p:cNvGrpSpPr/>
          <p:nvPr/>
        </p:nvGrpSpPr>
        <p:grpSpPr>
          <a:xfrm>
            <a:off x="12686955" y="-156845"/>
            <a:ext cx="5365819" cy="326452"/>
            <a:chOff x="12683954" y="-129824"/>
            <a:chExt cx="5365819" cy="326452"/>
          </a:xfrm>
          <a:gradFill>
            <a:gsLst>
              <a:gs pos="6000">
                <a:schemeClr val="bg1"/>
              </a:gs>
              <a:gs pos="100000">
                <a:schemeClr val="tx1"/>
              </a:gs>
            </a:gsLst>
            <a:lin ang="5400000" scaled="1"/>
          </a:gradFill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D7EC0F24-3CA6-4BFC-BAD3-F8BC5A5128E2}"/>
                </a:ext>
              </a:extLst>
            </p:cNvPr>
            <p:cNvGrpSpPr/>
            <p:nvPr/>
          </p:nvGrpSpPr>
          <p:grpSpPr>
            <a:xfrm>
              <a:off x="13226938" y="-129824"/>
              <a:ext cx="4822835" cy="326452"/>
              <a:chOff x="13226938" y="-129824"/>
              <a:chExt cx="4822835" cy="326452"/>
            </a:xfrm>
            <a:grpFill/>
          </p:grpSpPr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0F838013-8205-42DB-909F-B474190C1626}"/>
                  </a:ext>
                </a:extLst>
              </p:cNvPr>
              <p:cNvSpPr/>
              <p:nvPr/>
            </p:nvSpPr>
            <p:spPr>
              <a:xfrm>
                <a:off x="17533408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E1C02D23-31C8-4F0B-8670-563BA301C6D9}"/>
                  </a:ext>
                </a:extLst>
              </p:cNvPr>
              <p:cNvSpPr/>
              <p:nvPr/>
            </p:nvSpPr>
            <p:spPr>
              <a:xfrm>
                <a:off x="16990424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AD4DB94D-226B-4F17-9DB1-C88F119AC899}"/>
                  </a:ext>
                </a:extLst>
              </p:cNvPr>
              <p:cNvSpPr/>
              <p:nvPr/>
            </p:nvSpPr>
            <p:spPr>
              <a:xfrm>
                <a:off x="16461194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56603790-ED1E-4DF8-B6A2-E2E2B0A49581}"/>
                  </a:ext>
                </a:extLst>
              </p:cNvPr>
              <p:cNvSpPr/>
              <p:nvPr/>
            </p:nvSpPr>
            <p:spPr>
              <a:xfrm>
                <a:off x="15918210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36D9E7CF-AAC5-4423-90DC-AEA500F2F959}"/>
                  </a:ext>
                </a:extLst>
              </p:cNvPr>
              <p:cNvSpPr/>
              <p:nvPr/>
            </p:nvSpPr>
            <p:spPr>
              <a:xfrm>
                <a:off x="15391416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A7857B21-9014-438D-B75F-6E5DD08A2A2B}"/>
                  </a:ext>
                </a:extLst>
              </p:cNvPr>
              <p:cNvSpPr/>
              <p:nvPr/>
            </p:nvSpPr>
            <p:spPr>
              <a:xfrm>
                <a:off x="14848432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058C3F07-EB86-4D0B-8C5E-5A5E2DCE7CFB}"/>
                  </a:ext>
                </a:extLst>
              </p:cNvPr>
              <p:cNvSpPr/>
              <p:nvPr/>
            </p:nvSpPr>
            <p:spPr>
              <a:xfrm>
                <a:off x="14314101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91E69DED-EF2D-49F3-A18F-A0C6A1A51C07}"/>
                  </a:ext>
                </a:extLst>
              </p:cNvPr>
              <p:cNvSpPr/>
              <p:nvPr/>
            </p:nvSpPr>
            <p:spPr>
              <a:xfrm>
                <a:off x="13771117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B2CC9C6A-E08D-4E49-A2B4-C4CB6947C268}"/>
                  </a:ext>
                </a:extLst>
              </p:cNvPr>
              <p:cNvSpPr/>
              <p:nvPr/>
            </p:nvSpPr>
            <p:spPr>
              <a:xfrm>
                <a:off x="13226938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E119DCB2-7251-416A-A7DE-3F5384CBDC88}"/>
                </a:ext>
              </a:extLst>
            </p:cNvPr>
            <p:cNvSpPr/>
            <p:nvPr/>
          </p:nvSpPr>
          <p:spPr>
            <a:xfrm>
              <a:off x="1268395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320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EA231D6-FF9D-4804-8E54-115DCCB79CFB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FB9694EC-3D0C-4C13-87D8-4AC9F93FF6ED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FF68D57-BC94-4267-92C3-5077FDD8A051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다리꼴 169">
                <a:extLst>
                  <a:ext uri="{FF2B5EF4-FFF2-40B4-BE49-F238E27FC236}">
                    <a16:creationId xmlns:a16="http://schemas.microsoft.com/office/drawing/2014/main" id="{BC09B451-9A90-4DD8-A26A-0D32F911649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사다리꼴 170">
                <a:extLst>
                  <a:ext uri="{FF2B5EF4-FFF2-40B4-BE49-F238E27FC236}">
                    <a16:creationId xmlns:a16="http://schemas.microsoft.com/office/drawing/2014/main" id="{EB6E779A-60CF-4F33-8162-8C8B9DAD5D1B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49EFCD09-00A6-4D21-9542-0F4647E70427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3E7E5B3C-7265-4B55-877C-C9F3DD190016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다리꼴 174">
                  <a:extLst>
                    <a:ext uri="{FF2B5EF4-FFF2-40B4-BE49-F238E27FC236}">
                      <a16:creationId xmlns:a16="http://schemas.microsoft.com/office/drawing/2014/main" id="{8A8BFD60-6EDC-40CD-AAEC-9703B30F287C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5C364FA8-BDFB-48C6-A818-F2BD1665D65E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5F2C7D5-7B21-4F58-8F7C-A37170FBBF9A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11168380" y="210112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1150653" y="784032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9832920" y="-1498331"/>
            <a:ext cx="59226" cy="92636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274CBA-062A-4B1B-8613-8D8466B3C559}"/>
              </a:ext>
            </a:extLst>
          </p:cNvPr>
          <p:cNvGrpSpPr/>
          <p:nvPr/>
        </p:nvGrpSpPr>
        <p:grpSpPr>
          <a:xfrm flipV="1">
            <a:off x="4872268" y="684120"/>
            <a:ext cx="2595332" cy="87875"/>
            <a:chOff x="2899766" y="-2457450"/>
            <a:chExt cx="7863484" cy="2400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4A40D4-7A77-4238-8BC9-BF4D5ACA16CB}"/>
                </a:ext>
              </a:extLst>
            </p:cNvPr>
            <p:cNvSpPr/>
            <p:nvPr/>
          </p:nvSpPr>
          <p:spPr>
            <a:xfrm>
              <a:off x="2899766" y="-2457450"/>
              <a:ext cx="7863484" cy="24007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C274963-4A37-46CB-AEF5-5A7A9CCE006C}"/>
                </a:ext>
              </a:extLst>
            </p:cNvPr>
            <p:cNvSpPr/>
            <p:nvPr/>
          </p:nvSpPr>
          <p:spPr>
            <a:xfrm>
              <a:off x="2899766" y="-2457450"/>
              <a:ext cx="6992380" cy="240070"/>
            </a:xfrm>
            <a:prstGeom prst="rect">
              <a:avLst/>
            </a:prstGeom>
            <a:gradFill flip="none" rotWithShape="1">
              <a:gsLst>
                <a:gs pos="100000">
                  <a:srgbClr val="84F0D4"/>
                </a:gs>
                <a:gs pos="0">
                  <a:srgbClr val="F8F9C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3B3364F-7057-42C4-A158-5B05409493E2}"/>
              </a:ext>
            </a:extLst>
          </p:cNvPr>
          <p:cNvSpPr txBox="1"/>
          <p:nvPr/>
        </p:nvSpPr>
        <p:spPr>
          <a:xfrm>
            <a:off x="3983855" y="129123"/>
            <a:ext cx="483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gradFill>
                  <a:gsLst>
                    <a:gs pos="100000">
                      <a:srgbClr val="84F0D4"/>
                    </a:gs>
                    <a:gs pos="0">
                      <a:srgbClr val="F8F9C1"/>
                    </a:gs>
                  </a:gsLst>
                  <a:lin ang="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   c      b        a        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s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54A8C02-96CE-4026-9ADC-99BED9307EF3}"/>
              </a:ext>
            </a:extLst>
          </p:cNvPr>
          <p:cNvSpPr/>
          <p:nvPr/>
        </p:nvSpPr>
        <p:spPr>
          <a:xfrm rot="5400000">
            <a:off x="8977472" y="2794017"/>
            <a:ext cx="45719" cy="7596191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7633FFE-B4A7-4A1E-ADE8-8CA31BFA33A5}"/>
              </a:ext>
            </a:extLst>
          </p:cNvPr>
          <p:cNvSpPr/>
          <p:nvPr/>
        </p:nvSpPr>
        <p:spPr>
          <a:xfrm>
            <a:off x="5763433" y="5703792"/>
            <a:ext cx="6494602" cy="97500"/>
          </a:xfrm>
          <a:prstGeom prst="rect">
            <a:avLst/>
          </a:prstGeom>
          <a:gradFill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B8FB118-8001-4E5D-819F-3A6B853A4EC7}"/>
              </a:ext>
            </a:extLst>
          </p:cNvPr>
          <p:cNvGrpSpPr/>
          <p:nvPr/>
        </p:nvGrpSpPr>
        <p:grpSpPr>
          <a:xfrm rot="20678804">
            <a:off x="11842744" y="4514946"/>
            <a:ext cx="1181947" cy="2975502"/>
            <a:chOff x="11996994" y="4126366"/>
            <a:chExt cx="1181947" cy="297550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2A625E40-812C-4108-85F9-434DE31C7C7B}"/>
                </a:ext>
              </a:extLst>
            </p:cNvPr>
            <p:cNvGrpSpPr/>
            <p:nvPr/>
          </p:nvGrpSpPr>
          <p:grpSpPr>
            <a:xfrm rot="19664218">
              <a:off x="11996994" y="4126366"/>
              <a:ext cx="374719" cy="2422213"/>
              <a:chOff x="5564029" y="5389550"/>
              <a:chExt cx="227171" cy="1468450"/>
            </a:xfrm>
          </p:grpSpPr>
          <p:sp>
            <p:nvSpPr>
              <p:cNvPr id="184" name="사각형: 둥근 모서리 183">
                <a:extLst>
                  <a:ext uri="{FF2B5EF4-FFF2-40B4-BE49-F238E27FC236}">
                    <a16:creationId xmlns:a16="http://schemas.microsoft.com/office/drawing/2014/main" id="{AF19A06B-FE22-4443-B865-9F7EEF9646A6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사각형: 둥근 모서리 184">
                <a:extLst>
                  <a:ext uri="{FF2B5EF4-FFF2-40B4-BE49-F238E27FC236}">
                    <a16:creationId xmlns:a16="http://schemas.microsoft.com/office/drawing/2014/main" id="{412A2F29-40D6-4509-B732-990B73C86A1D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사각형: 둥근 모서리 185">
                <a:extLst>
                  <a:ext uri="{FF2B5EF4-FFF2-40B4-BE49-F238E27FC236}">
                    <a16:creationId xmlns:a16="http://schemas.microsoft.com/office/drawing/2014/main" id="{588EA728-E92C-4CC1-9C01-E59EC19BA078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00402091-EF6A-4136-B028-637154239F80}"/>
                </a:ext>
              </a:extLst>
            </p:cNvPr>
            <p:cNvSpPr/>
            <p:nvPr/>
          </p:nvSpPr>
          <p:spPr>
            <a:xfrm>
              <a:off x="12318208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C7DB260B-7B66-470F-9163-EBCBFEC1EB07}"/>
                </a:ext>
              </a:extLst>
            </p:cNvPr>
            <p:cNvSpPr/>
            <p:nvPr/>
          </p:nvSpPr>
          <p:spPr>
            <a:xfrm rot="20001749">
              <a:off x="12800468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81868363-E5A4-4364-AE9B-288273CA8F3B}"/>
              </a:ext>
            </a:extLst>
          </p:cNvPr>
          <p:cNvGrpSpPr/>
          <p:nvPr/>
        </p:nvGrpSpPr>
        <p:grpSpPr>
          <a:xfrm rot="1250107">
            <a:off x="4649589" y="4753704"/>
            <a:ext cx="1135214" cy="2975502"/>
            <a:chOff x="5009351" y="4126366"/>
            <a:chExt cx="1135214" cy="2975502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78804E1-E3EE-457E-B1FF-AAFFD0D5A0B2}"/>
                </a:ext>
              </a:extLst>
            </p:cNvPr>
            <p:cNvGrpSpPr/>
            <p:nvPr/>
          </p:nvGrpSpPr>
          <p:grpSpPr>
            <a:xfrm rot="1935782" flipH="1">
              <a:off x="5769846" y="4126366"/>
              <a:ext cx="374719" cy="2422213"/>
              <a:chOff x="5564029" y="5389550"/>
              <a:chExt cx="227171" cy="1468450"/>
            </a:xfrm>
          </p:grpSpPr>
          <p:sp>
            <p:nvSpPr>
              <p:cNvPr id="191" name="사각형: 둥근 모서리 190">
                <a:extLst>
                  <a:ext uri="{FF2B5EF4-FFF2-40B4-BE49-F238E27FC236}">
                    <a16:creationId xmlns:a16="http://schemas.microsoft.com/office/drawing/2014/main" id="{4166A638-F823-40F5-A868-E08588B3CABB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사각형: 둥근 모서리 191">
                <a:extLst>
                  <a:ext uri="{FF2B5EF4-FFF2-40B4-BE49-F238E27FC236}">
                    <a16:creationId xmlns:a16="http://schemas.microsoft.com/office/drawing/2014/main" id="{B71977F1-F9BD-43D6-8379-DFE068611ABA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사각형: 둥근 모서리 192">
                <a:extLst>
                  <a:ext uri="{FF2B5EF4-FFF2-40B4-BE49-F238E27FC236}">
                    <a16:creationId xmlns:a16="http://schemas.microsoft.com/office/drawing/2014/main" id="{C62B7EE0-78C9-4BA7-84B2-EF3DD080EBAA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550FCCD2-4FF4-44B7-8EB3-056F9133265E}"/>
                </a:ext>
              </a:extLst>
            </p:cNvPr>
            <p:cNvSpPr/>
            <p:nvPr/>
          </p:nvSpPr>
          <p:spPr>
            <a:xfrm>
              <a:off x="5114516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5692287-DAB9-454F-84A9-3544CB8BEAAA}"/>
                </a:ext>
              </a:extLst>
            </p:cNvPr>
            <p:cNvSpPr/>
            <p:nvPr/>
          </p:nvSpPr>
          <p:spPr>
            <a:xfrm rot="1692096">
              <a:off x="5009351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4" name="화살표: 왼쪽 193">
            <a:extLst>
              <a:ext uri="{FF2B5EF4-FFF2-40B4-BE49-F238E27FC236}">
                <a16:creationId xmlns:a16="http://schemas.microsoft.com/office/drawing/2014/main" id="{B951F9E7-A072-455A-BD9F-F4FD5155DF59}"/>
              </a:ext>
            </a:extLst>
          </p:cNvPr>
          <p:cNvSpPr/>
          <p:nvPr/>
        </p:nvSpPr>
        <p:spPr>
          <a:xfrm rot="17865236">
            <a:off x="7077622" y="5114408"/>
            <a:ext cx="773624" cy="30844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화살표: 왼쪽 194">
            <a:extLst>
              <a:ext uri="{FF2B5EF4-FFF2-40B4-BE49-F238E27FC236}">
                <a16:creationId xmlns:a16="http://schemas.microsoft.com/office/drawing/2014/main" id="{9FC5C53D-C569-4800-B642-E9E85FC70B09}"/>
              </a:ext>
            </a:extLst>
          </p:cNvPr>
          <p:cNvSpPr/>
          <p:nvPr/>
        </p:nvSpPr>
        <p:spPr>
          <a:xfrm rot="3734764" flipH="1">
            <a:off x="9726875" y="5065781"/>
            <a:ext cx="688705" cy="3498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25C54A7B-2533-445A-8832-3B673DAFF925}"/>
              </a:ext>
            </a:extLst>
          </p:cNvPr>
          <p:cNvGrpSpPr/>
          <p:nvPr/>
        </p:nvGrpSpPr>
        <p:grpSpPr>
          <a:xfrm>
            <a:off x="-64468" y="-121159"/>
            <a:ext cx="5365819" cy="326452"/>
            <a:chOff x="-78064" y="-129824"/>
            <a:chExt cx="5365819" cy="326452"/>
          </a:xfrm>
          <a:gradFill>
            <a:gsLst>
              <a:gs pos="6000">
                <a:schemeClr val="bg1"/>
              </a:gs>
              <a:gs pos="100000">
                <a:schemeClr val="tx1"/>
              </a:gs>
            </a:gsLst>
            <a:lin ang="5400000" scaled="1"/>
          </a:gradFill>
        </p:grpSpPr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D8DEB500-899B-4856-9A0C-97B1CC6899B0}"/>
                </a:ext>
              </a:extLst>
            </p:cNvPr>
            <p:cNvSpPr/>
            <p:nvPr/>
          </p:nvSpPr>
          <p:spPr>
            <a:xfrm>
              <a:off x="4771390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A60B6B15-44FE-4AC0-B20B-6A7477EB3B2A}"/>
                </a:ext>
              </a:extLst>
            </p:cNvPr>
            <p:cNvSpPr/>
            <p:nvPr/>
          </p:nvSpPr>
          <p:spPr>
            <a:xfrm>
              <a:off x="4228406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A6005037-45AF-4368-B13B-7C0632A6E07D}"/>
                </a:ext>
              </a:extLst>
            </p:cNvPr>
            <p:cNvSpPr/>
            <p:nvPr/>
          </p:nvSpPr>
          <p:spPr>
            <a:xfrm>
              <a:off x="3699176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010FAC3A-C7A5-4B50-BBF7-7FFD775C11BF}"/>
                </a:ext>
              </a:extLst>
            </p:cNvPr>
            <p:cNvSpPr/>
            <p:nvPr/>
          </p:nvSpPr>
          <p:spPr>
            <a:xfrm>
              <a:off x="3156192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0FEEA79F-0C55-49BB-A6C9-716361F60C11}"/>
                </a:ext>
              </a:extLst>
            </p:cNvPr>
            <p:cNvSpPr/>
            <p:nvPr/>
          </p:nvSpPr>
          <p:spPr>
            <a:xfrm>
              <a:off x="2629398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B16B5521-2CB0-4BA5-89E5-22B51EE339C1}"/>
                </a:ext>
              </a:extLst>
            </p:cNvPr>
            <p:cNvSpPr/>
            <p:nvPr/>
          </p:nvSpPr>
          <p:spPr>
            <a:xfrm>
              <a:off x="208641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D2C7F13-3360-4585-9394-4805872E1DBF}"/>
                </a:ext>
              </a:extLst>
            </p:cNvPr>
            <p:cNvSpPr/>
            <p:nvPr/>
          </p:nvSpPr>
          <p:spPr>
            <a:xfrm>
              <a:off x="1552083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EDEF9A7-172D-48B4-95A0-AA2E397F1FB1}"/>
                </a:ext>
              </a:extLst>
            </p:cNvPr>
            <p:cNvSpPr/>
            <p:nvPr/>
          </p:nvSpPr>
          <p:spPr>
            <a:xfrm>
              <a:off x="1009099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2421A61-BB60-488D-8714-86D9F111432A}"/>
                </a:ext>
              </a:extLst>
            </p:cNvPr>
            <p:cNvSpPr/>
            <p:nvPr/>
          </p:nvSpPr>
          <p:spPr>
            <a:xfrm>
              <a:off x="464920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C04D4650-BF54-42E1-BED3-9C7CFC206BA6}"/>
                </a:ext>
              </a:extLst>
            </p:cNvPr>
            <p:cNvSpPr/>
            <p:nvPr/>
          </p:nvSpPr>
          <p:spPr>
            <a:xfrm>
              <a:off x="-7806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A0AB6221-89BA-4C00-812A-89BEB1254125}"/>
              </a:ext>
            </a:extLst>
          </p:cNvPr>
          <p:cNvGrpSpPr/>
          <p:nvPr/>
        </p:nvGrpSpPr>
        <p:grpSpPr>
          <a:xfrm>
            <a:off x="12686955" y="-156845"/>
            <a:ext cx="5365819" cy="326452"/>
            <a:chOff x="12683954" y="-129824"/>
            <a:chExt cx="5365819" cy="326452"/>
          </a:xfrm>
          <a:gradFill>
            <a:gsLst>
              <a:gs pos="6000">
                <a:schemeClr val="bg1"/>
              </a:gs>
              <a:gs pos="100000">
                <a:schemeClr val="tx1"/>
              </a:gs>
            </a:gsLst>
            <a:lin ang="5400000" scaled="1"/>
          </a:gradFill>
        </p:grpSpPr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B7A1757B-3C4A-4B46-9F1B-0D1BF9BC0F12}"/>
                </a:ext>
              </a:extLst>
            </p:cNvPr>
            <p:cNvGrpSpPr/>
            <p:nvPr/>
          </p:nvGrpSpPr>
          <p:grpSpPr>
            <a:xfrm>
              <a:off x="13226938" y="-129824"/>
              <a:ext cx="4822835" cy="326452"/>
              <a:chOff x="13226938" y="-129824"/>
              <a:chExt cx="4822835" cy="326452"/>
            </a:xfrm>
            <a:grpFill/>
          </p:grpSpPr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5C0D874D-6599-4E84-9A22-7D3194B4FB7A}"/>
                  </a:ext>
                </a:extLst>
              </p:cNvPr>
              <p:cNvSpPr/>
              <p:nvPr/>
            </p:nvSpPr>
            <p:spPr>
              <a:xfrm>
                <a:off x="17533408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id="{D6F97377-6CA8-4547-BAE2-4DDB31389030}"/>
                  </a:ext>
                </a:extLst>
              </p:cNvPr>
              <p:cNvSpPr/>
              <p:nvPr/>
            </p:nvSpPr>
            <p:spPr>
              <a:xfrm>
                <a:off x="16990424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2B36120A-5D99-4950-AAB0-D9392DF84D43}"/>
                  </a:ext>
                </a:extLst>
              </p:cNvPr>
              <p:cNvSpPr/>
              <p:nvPr/>
            </p:nvSpPr>
            <p:spPr>
              <a:xfrm>
                <a:off x="16461194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DD05BA04-1B04-4310-8926-C1EFC1C66133}"/>
                  </a:ext>
                </a:extLst>
              </p:cNvPr>
              <p:cNvSpPr/>
              <p:nvPr/>
            </p:nvSpPr>
            <p:spPr>
              <a:xfrm>
                <a:off x="15918210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E360E6B0-0D35-45B1-A48E-5720F62BB9FB}"/>
                  </a:ext>
                </a:extLst>
              </p:cNvPr>
              <p:cNvSpPr/>
              <p:nvPr/>
            </p:nvSpPr>
            <p:spPr>
              <a:xfrm>
                <a:off x="15391416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5E4E98AC-8199-4A40-8EA0-347014C26C7B}"/>
                  </a:ext>
                </a:extLst>
              </p:cNvPr>
              <p:cNvSpPr/>
              <p:nvPr/>
            </p:nvSpPr>
            <p:spPr>
              <a:xfrm>
                <a:off x="14848432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07E453C2-DA5F-43B3-B9DD-26116F071392}"/>
                  </a:ext>
                </a:extLst>
              </p:cNvPr>
              <p:cNvSpPr/>
              <p:nvPr/>
            </p:nvSpPr>
            <p:spPr>
              <a:xfrm>
                <a:off x="14314101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4259D15E-99A2-4898-83C7-58A9E08C8AFB}"/>
                  </a:ext>
                </a:extLst>
              </p:cNvPr>
              <p:cNvSpPr/>
              <p:nvPr/>
            </p:nvSpPr>
            <p:spPr>
              <a:xfrm>
                <a:off x="13771117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114215EE-9008-4725-BCA3-24DC6B29071E}"/>
                  </a:ext>
                </a:extLst>
              </p:cNvPr>
              <p:cNvSpPr/>
              <p:nvPr/>
            </p:nvSpPr>
            <p:spPr>
              <a:xfrm>
                <a:off x="13226938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C8577E03-FC64-45CF-BC94-981107C4F104}"/>
                </a:ext>
              </a:extLst>
            </p:cNvPr>
            <p:cNvSpPr/>
            <p:nvPr/>
          </p:nvSpPr>
          <p:spPr>
            <a:xfrm>
              <a:off x="1268395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17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286</Words>
  <Application>Microsoft Office PowerPoint</Application>
  <PresentationFormat>사용자 지정</PresentationFormat>
  <Paragraphs>166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Koverwatch</vt:lpstr>
      <vt:lpstr>맑은 고딕</vt:lpstr>
      <vt:lpstr>Arial</vt:lpstr>
      <vt:lpstr>Calibri</vt:lpstr>
      <vt:lpstr>Calibri Light</vt:lpstr>
      <vt:lpstr>Roboto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규언 한</dc:creator>
  <cp:lastModifiedBy>규언 한</cp:lastModifiedBy>
  <cp:revision>41</cp:revision>
  <dcterms:created xsi:type="dcterms:W3CDTF">2019-03-17T03:54:51Z</dcterms:created>
  <dcterms:modified xsi:type="dcterms:W3CDTF">2019-05-14T05:07:31Z</dcterms:modified>
</cp:coreProperties>
</file>