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9" r:id="rId3"/>
    <p:sldId id="262" r:id="rId4"/>
    <p:sldId id="268" r:id="rId5"/>
    <p:sldId id="258" r:id="rId6"/>
    <p:sldId id="265" r:id="rId7"/>
    <p:sldId id="264" r:id="rId8"/>
    <p:sldId id="266" r:id="rId9"/>
    <p:sldId id="267" r:id="rId10"/>
    <p:sldId id="261" r:id="rId11"/>
    <p:sldId id="263" r:id="rId12"/>
  </p:sldIdLst>
  <p:sldSz cx="180006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FEEDCE"/>
    <a:srgbClr val="FEBB00"/>
    <a:srgbClr val="CFC501"/>
    <a:srgbClr val="FF66FF"/>
    <a:srgbClr val="FFFF66"/>
    <a:srgbClr val="FF5050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6353" autoAdjust="0"/>
  </p:normalViewPr>
  <p:slideViewPr>
    <p:cSldViewPr snapToGrid="0">
      <p:cViewPr varScale="1">
        <p:scale>
          <a:sx n="79" d="100"/>
          <a:sy n="79" d="100"/>
        </p:scale>
        <p:origin x="150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122363"/>
            <a:ext cx="1350049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3602038"/>
            <a:ext cx="135004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786C-4D2D-42F3-9336-36F868E77C63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9213-D792-4741-AF43-E3F63A41D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88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786C-4D2D-42F3-9336-36F868E77C63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9213-D792-4741-AF43-E3F63A41D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480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365125"/>
            <a:ext cx="3881393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365125"/>
            <a:ext cx="11419171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786C-4D2D-42F3-9336-36F868E77C63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9213-D792-4741-AF43-E3F63A41D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198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786C-4D2D-42F3-9336-36F868E77C63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9213-D792-4741-AF43-E3F63A41D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226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1709739"/>
            <a:ext cx="1552557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4589464"/>
            <a:ext cx="1552557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786C-4D2D-42F3-9336-36F868E77C63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9213-D792-4741-AF43-E3F63A41D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37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1825625"/>
            <a:ext cx="7650282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1825625"/>
            <a:ext cx="7650282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786C-4D2D-42F3-9336-36F868E77C63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9213-D792-4741-AF43-E3F63A41D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82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365126"/>
            <a:ext cx="15525572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1681163"/>
            <a:ext cx="761512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2505075"/>
            <a:ext cx="7615123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1681163"/>
            <a:ext cx="76526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2505075"/>
            <a:ext cx="7652626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786C-4D2D-42F3-9336-36F868E77C63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9213-D792-4741-AF43-E3F63A41D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55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786C-4D2D-42F3-9336-36F868E77C63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9213-D792-4741-AF43-E3F63A41D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32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786C-4D2D-42F3-9336-36F868E77C63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9213-D792-4741-AF43-E3F63A41D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302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987426"/>
            <a:ext cx="911283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786C-4D2D-42F3-9336-36F868E77C63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9213-D792-4741-AF43-E3F63A41D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959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987426"/>
            <a:ext cx="911283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786C-4D2D-42F3-9336-36F868E77C63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9213-D792-4741-AF43-E3F63A41D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316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365126"/>
            <a:ext cx="155255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1825625"/>
            <a:ext cx="155255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7786C-4D2D-42F3-9336-36F868E77C63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6356351"/>
            <a:ext cx="6075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C9213-D792-4741-AF43-E3F63A41D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27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DBE7C9F-87FD-4189-BCBD-536F1E4D0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11" y="-28090"/>
            <a:ext cx="18011773" cy="805191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09B6E8-B95A-416F-9E4E-6CE44C35A9E5}"/>
              </a:ext>
            </a:extLst>
          </p:cNvPr>
          <p:cNvSpPr/>
          <p:nvPr/>
        </p:nvSpPr>
        <p:spPr>
          <a:xfrm>
            <a:off x="-11112" y="-28090"/>
            <a:ext cx="18011773" cy="6886090"/>
          </a:xfrm>
          <a:prstGeom prst="rect">
            <a:avLst/>
          </a:pr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8188AAB-7EBD-4837-A709-E25FF4C01B82}"/>
              </a:ext>
            </a:extLst>
          </p:cNvPr>
          <p:cNvSpPr/>
          <p:nvPr/>
        </p:nvSpPr>
        <p:spPr>
          <a:xfrm>
            <a:off x="4758660" y="0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7C5923A-E7EC-4AB5-A401-993A9869ACF6}"/>
              </a:ext>
            </a:extLst>
          </p:cNvPr>
          <p:cNvGrpSpPr/>
          <p:nvPr/>
        </p:nvGrpSpPr>
        <p:grpSpPr>
          <a:xfrm>
            <a:off x="13655800" y="2213361"/>
            <a:ext cx="4222134" cy="3303592"/>
            <a:chOff x="114299" y="2586157"/>
            <a:chExt cx="3476625" cy="3309818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0C1D572-84D2-4D25-A333-AB29E7FAF97D}"/>
                </a:ext>
              </a:extLst>
            </p:cNvPr>
            <p:cNvSpPr/>
            <p:nvPr/>
          </p:nvSpPr>
          <p:spPr>
            <a:xfrm>
              <a:off x="114299" y="2586157"/>
              <a:ext cx="3476625" cy="330981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6F85999-360B-4A70-A904-A37B3C73FC3F}"/>
                </a:ext>
              </a:extLst>
            </p:cNvPr>
            <p:cNvSpPr/>
            <p:nvPr/>
          </p:nvSpPr>
          <p:spPr>
            <a:xfrm>
              <a:off x="200023" y="2586158"/>
              <a:ext cx="3305178" cy="3309816"/>
            </a:xfrm>
            <a:prstGeom prst="rect">
              <a:avLst/>
            </a:prstGeom>
            <a:solidFill>
              <a:schemeClr val="tx1">
                <a:alpha val="9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088AAEF-CC9E-4B3E-AACD-3DCB89C366B1}"/>
              </a:ext>
            </a:extLst>
          </p:cNvPr>
          <p:cNvSpPr/>
          <p:nvPr/>
        </p:nvSpPr>
        <p:spPr>
          <a:xfrm>
            <a:off x="4758660" y="457200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30E6EE1-35B1-4934-AE57-E6E91B035D12}"/>
              </a:ext>
            </a:extLst>
          </p:cNvPr>
          <p:cNvSpPr/>
          <p:nvPr/>
        </p:nvSpPr>
        <p:spPr>
          <a:xfrm>
            <a:off x="4758660" y="914400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0D3D346-9B5C-4739-994E-62848FCAA4A6}"/>
              </a:ext>
            </a:extLst>
          </p:cNvPr>
          <p:cNvSpPr/>
          <p:nvPr/>
        </p:nvSpPr>
        <p:spPr>
          <a:xfrm>
            <a:off x="4758660" y="1371600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7D4EA4E-6776-4459-89C7-70EB9735983A}"/>
              </a:ext>
            </a:extLst>
          </p:cNvPr>
          <p:cNvSpPr/>
          <p:nvPr/>
        </p:nvSpPr>
        <p:spPr>
          <a:xfrm>
            <a:off x="4758660" y="18226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72429A8-ECB6-4B6B-954E-B04DD2C0392E}"/>
              </a:ext>
            </a:extLst>
          </p:cNvPr>
          <p:cNvSpPr/>
          <p:nvPr/>
        </p:nvSpPr>
        <p:spPr>
          <a:xfrm>
            <a:off x="4758660" y="22798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C202741-0225-44FA-A209-D6B5DAB041EB}"/>
              </a:ext>
            </a:extLst>
          </p:cNvPr>
          <p:cNvSpPr/>
          <p:nvPr/>
        </p:nvSpPr>
        <p:spPr>
          <a:xfrm>
            <a:off x="4758660" y="27370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1E693A6-CEA8-4D7A-BFA4-9149F9D7B45B}"/>
              </a:ext>
            </a:extLst>
          </p:cNvPr>
          <p:cNvSpPr/>
          <p:nvPr/>
        </p:nvSpPr>
        <p:spPr>
          <a:xfrm>
            <a:off x="4758660" y="31942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FFDAC1B-8143-40FA-9A6F-3C267F335208}"/>
              </a:ext>
            </a:extLst>
          </p:cNvPr>
          <p:cNvSpPr/>
          <p:nvPr/>
        </p:nvSpPr>
        <p:spPr>
          <a:xfrm>
            <a:off x="4758660" y="36514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5E90622-3F75-46CC-ACE6-838735EA5FFA}"/>
              </a:ext>
            </a:extLst>
          </p:cNvPr>
          <p:cNvSpPr/>
          <p:nvPr/>
        </p:nvSpPr>
        <p:spPr>
          <a:xfrm>
            <a:off x="4758660" y="41086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4292C6E-934E-4732-B7A9-33076BFADCC7}"/>
              </a:ext>
            </a:extLst>
          </p:cNvPr>
          <p:cNvSpPr/>
          <p:nvPr/>
        </p:nvSpPr>
        <p:spPr>
          <a:xfrm>
            <a:off x="4758660" y="45658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E95E10D-9733-4199-92D0-5358D137BFE1}"/>
              </a:ext>
            </a:extLst>
          </p:cNvPr>
          <p:cNvSpPr/>
          <p:nvPr/>
        </p:nvSpPr>
        <p:spPr>
          <a:xfrm>
            <a:off x="4758660" y="50230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6DA7F52-B0FE-4204-8B17-F89B59A27CE4}"/>
              </a:ext>
            </a:extLst>
          </p:cNvPr>
          <p:cNvSpPr/>
          <p:nvPr/>
        </p:nvSpPr>
        <p:spPr>
          <a:xfrm>
            <a:off x="4758660" y="54802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D0D84A1-96C3-4853-8315-54BF0D68F236}"/>
              </a:ext>
            </a:extLst>
          </p:cNvPr>
          <p:cNvSpPr/>
          <p:nvPr/>
        </p:nvSpPr>
        <p:spPr>
          <a:xfrm>
            <a:off x="4758660" y="59374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93DD71E-5178-48E0-9C09-254D8183121E}"/>
              </a:ext>
            </a:extLst>
          </p:cNvPr>
          <p:cNvSpPr/>
          <p:nvPr/>
        </p:nvSpPr>
        <p:spPr>
          <a:xfrm>
            <a:off x="4758660" y="63946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C00DB02-FF52-4975-ACF3-972E9389B023}"/>
              </a:ext>
            </a:extLst>
          </p:cNvPr>
          <p:cNvSpPr/>
          <p:nvPr/>
        </p:nvSpPr>
        <p:spPr>
          <a:xfrm>
            <a:off x="13211271" y="83371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B6A3E81-DA57-4973-A61D-F82248134765}"/>
              </a:ext>
            </a:extLst>
          </p:cNvPr>
          <p:cNvSpPr/>
          <p:nvPr/>
        </p:nvSpPr>
        <p:spPr>
          <a:xfrm>
            <a:off x="13211271" y="540571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2F51964-732C-4360-B260-083CDAF9D005}"/>
              </a:ext>
            </a:extLst>
          </p:cNvPr>
          <p:cNvSpPr/>
          <p:nvPr/>
        </p:nvSpPr>
        <p:spPr>
          <a:xfrm>
            <a:off x="13211271" y="997771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BAB80C6-B489-46A3-959A-E784FF3B2B0D}"/>
              </a:ext>
            </a:extLst>
          </p:cNvPr>
          <p:cNvSpPr/>
          <p:nvPr/>
        </p:nvSpPr>
        <p:spPr>
          <a:xfrm>
            <a:off x="13211271" y="1454971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493D1D9-F463-4DD2-9FAB-BDAA170560BE}"/>
              </a:ext>
            </a:extLst>
          </p:cNvPr>
          <p:cNvSpPr/>
          <p:nvPr/>
        </p:nvSpPr>
        <p:spPr>
          <a:xfrm>
            <a:off x="13211271" y="19060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F4E9F0C-D863-48D4-B667-356169A80F31}"/>
              </a:ext>
            </a:extLst>
          </p:cNvPr>
          <p:cNvSpPr/>
          <p:nvPr/>
        </p:nvSpPr>
        <p:spPr>
          <a:xfrm>
            <a:off x="13211271" y="23632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C075115-3E94-4E76-8668-A855527D19DF}"/>
              </a:ext>
            </a:extLst>
          </p:cNvPr>
          <p:cNvSpPr/>
          <p:nvPr/>
        </p:nvSpPr>
        <p:spPr>
          <a:xfrm>
            <a:off x="13211271" y="28204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F4683EB-99C6-4201-B15F-9E1A4D06DB7D}"/>
              </a:ext>
            </a:extLst>
          </p:cNvPr>
          <p:cNvSpPr/>
          <p:nvPr/>
        </p:nvSpPr>
        <p:spPr>
          <a:xfrm>
            <a:off x="13211271" y="32776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04EC9CE-22B6-448C-8454-F82A23B14834}"/>
              </a:ext>
            </a:extLst>
          </p:cNvPr>
          <p:cNvSpPr/>
          <p:nvPr/>
        </p:nvSpPr>
        <p:spPr>
          <a:xfrm>
            <a:off x="13211271" y="37348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7C04673-2618-43D9-AB78-945B3B5B7431}"/>
              </a:ext>
            </a:extLst>
          </p:cNvPr>
          <p:cNvSpPr/>
          <p:nvPr/>
        </p:nvSpPr>
        <p:spPr>
          <a:xfrm>
            <a:off x="13211271" y="41920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DB10FCF-4A73-49AC-8BF8-921E46C7DEE5}"/>
              </a:ext>
            </a:extLst>
          </p:cNvPr>
          <p:cNvSpPr/>
          <p:nvPr/>
        </p:nvSpPr>
        <p:spPr>
          <a:xfrm>
            <a:off x="13211271" y="46492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0F0052E-73DD-48F1-A461-6D32262D50AA}"/>
              </a:ext>
            </a:extLst>
          </p:cNvPr>
          <p:cNvSpPr/>
          <p:nvPr/>
        </p:nvSpPr>
        <p:spPr>
          <a:xfrm>
            <a:off x="13211271" y="51064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A8FA590-4B10-4C7F-8848-9AB8E84383ED}"/>
              </a:ext>
            </a:extLst>
          </p:cNvPr>
          <p:cNvSpPr/>
          <p:nvPr/>
        </p:nvSpPr>
        <p:spPr>
          <a:xfrm>
            <a:off x="13211271" y="55636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D3A294A-2A1C-4F57-9C79-902F6EBD66CF}"/>
              </a:ext>
            </a:extLst>
          </p:cNvPr>
          <p:cNvSpPr/>
          <p:nvPr/>
        </p:nvSpPr>
        <p:spPr>
          <a:xfrm>
            <a:off x="13211271" y="60208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BDF551F-8A1D-4C58-9050-2C4F1C4F761E}"/>
              </a:ext>
            </a:extLst>
          </p:cNvPr>
          <p:cNvSpPr/>
          <p:nvPr/>
        </p:nvSpPr>
        <p:spPr>
          <a:xfrm>
            <a:off x="13211271" y="64780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A84F33D1-95DF-4C53-BEE8-AD47FE2F3C19}"/>
              </a:ext>
            </a:extLst>
          </p:cNvPr>
          <p:cNvGrpSpPr/>
          <p:nvPr/>
        </p:nvGrpSpPr>
        <p:grpSpPr>
          <a:xfrm>
            <a:off x="136376" y="2213361"/>
            <a:ext cx="4222134" cy="3303592"/>
            <a:chOff x="114299" y="2586157"/>
            <a:chExt cx="3476625" cy="3309818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C5830EFF-4655-42A6-BB26-3B9D4029B42C}"/>
                </a:ext>
              </a:extLst>
            </p:cNvPr>
            <p:cNvSpPr/>
            <p:nvPr/>
          </p:nvSpPr>
          <p:spPr>
            <a:xfrm>
              <a:off x="114299" y="2586157"/>
              <a:ext cx="3476625" cy="330981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B78D8E5B-6D44-4A4E-A65A-CBDF74F02627}"/>
                </a:ext>
              </a:extLst>
            </p:cNvPr>
            <p:cNvSpPr/>
            <p:nvPr/>
          </p:nvSpPr>
          <p:spPr>
            <a:xfrm>
              <a:off x="200023" y="2586158"/>
              <a:ext cx="3305178" cy="3309816"/>
            </a:xfrm>
            <a:prstGeom prst="rect">
              <a:avLst/>
            </a:prstGeom>
            <a:solidFill>
              <a:schemeClr val="tx1">
                <a:alpha val="9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B3751D4-A9A1-4158-A594-C5147C3B461F}"/>
              </a:ext>
            </a:extLst>
          </p:cNvPr>
          <p:cNvGrpSpPr/>
          <p:nvPr/>
        </p:nvGrpSpPr>
        <p:grpSpPr>
          <a:xfrm>
            <a:off x="9244131" y="1881633"/>
            <a:ext cx="2355764" cy="3967045"/>
            <a:chOff x="6524473" y="1881633"/>
            <a:chExt cx="2355764" cy="3967045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297CF67-908B-4DB2-A24E-B34D210ACA2B}"/>
                </a:ext>
              </a:extLst>
            </p:cNvPr>
            <p:cNvSpPr/>
            <p:nvPr/>
          </p:nvSpPr>
          <p:spPr>
            <a:xfrm>
              <a:off x="6524473" y="1881633"/>
              <a:ext cx="2355764" cy="3967045"/>
            </a:xfrm>
            <a:prstGeom prst="roundRect">
              <a:avLst/>
            </a:prstGeom>
            <a:noFill/>
            <a:ln w="28575">
              <a:gradFill>
                <a:gsLst>
                  <a:gs pos="0">
                    <a:srgbClr val="FBFC7E"/>
                  </a:gs>
                  <a:gs pos="43000">
                    <a:schemeClr val="accent1">
                      <a:lumMod val="5000"/>
                      <a:lumOff val="95000"/>
                    </a:schemeClr>
                  </a:gs>
                  <a:gs pos="100000">
                    <a:srgbClr val="FFFF0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9EC03BE5-E739-44C3-947A-2395BC4B5DD4}"/>
                </a:ext>
              </a:extLst>
            </p:cNvPr>
            <p:cNvSpPr/>
            <p:nvPr/>
          </p:nvSpPr>
          <p:spPr>
            <a:xfrm>
              <a:off x="6600667" y="1979999"/>
              <a:ext cx="2203376" cy="3736064"/>
            </a:xfrm>
            <a:prstGeom prst="roundRect">
              <a:avLst/>
            </a:prstGeom>
            <a:solidFill>
              <a:schemeClr val="tx1">
                <a:alpha val="66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0FF2081-9DCF-459C-86F2-C0A6250F6394}"/>
                </a:ext>
              </a:extLst>
            </p:cNvPr>
            <p:cNvSpPr txBox="1"/>
            <p:nvPr/>
          </p:nvSpPr>
          <p:spPr>
            <a:xfrm>
              <a:off x="7326290" y="4829991"/>
              <a:ext cx="75212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PLAY</a:t>
              </a:r>
              <a:endParaRPr lang="ko-KR" altLang="en-US" sz="32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789E8B0-CA57-4458-A326-99E94BE618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28" t="16143" r="42460" b="27446"/>
            <a:stretch/>
          </p:blipFill>
          <p:spPr>
            <a:xfrm>
              <a:off x="7110537" y="2708011"/>
              <a:ext cx="1183637" cy="1742264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C0062BE-5E36-429E-A8DB-120FEFACDBE6}"/>
              </a:ext>
            </a:extLst>
          </p:cNvPr>
          <p:cNvGrpSpPr/>
          <p:nvPr/>
        </p:nvGrpSpPr>
        <p:grpSpPr>
          <a:xfrm>
            <a:off x="6663482" y="1881634"/>
            <a:ext cx="2043530" cy="1526867"/>
            <a:chOff x="9120424" y="1881634"/>
            <a:chExt cx="2043530" cy="152686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7E031B79-1080-449F-B3A5-AA42D4E07490}"/>
                </a:ext>
              </a:extLst>
            </p:cNvPr>
            <p:cNvGrpSpPr/>
            <p:nvPr/>
          </p:nvGrpSpPr>
          <p:grpSpPr>
            <a:xfrm>
              <a:off x="9120424" y="1881634"/>
              <a:ext cx="2043530" cy="1526867"/>
              <a:chOff x="6124945" y="2586157"/>
              <a:chExt cx="1704975" cy="3309818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A1F1896E-990C-476C-BF0D-726EE2450D0A}"/>
                  </a:ext>
                </a:extLst>
              </p:cNvPr>
              <p:cNvSpPr/>
              <p:nvPr/>
            </p:nvSpPr>
            <p:spPr>
              <a:xfrm>
                <a:off x="6124945" y="2586157"/>
                <a:ext cx="1704975" cy="3309818"/>
              </a:xfrm>
              <a:prstGeom prst="round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C5E24F0F-045C-4404-A07B-B599751D09C8}"/>
                  </a:ext>
                </a:extLst>
              </p:cNvPr>
              <p:cNvSpPr/>
              <p:nvPr/>
            </p:nvSpPr>
            <p:spPr>
              <a:xfrm>
                <a:off x="6191993" y="2698188"/>
                <a:ext cx="1570882" cy="3057186"/>
              </a:xfrm>
              <a:prstGeom prst="roundRect">
                <a:avLst/>
              </a:prstGeom>
              <a:solidFill>
                <a:schemeClr val="tx1">
                  <a:alpha val="66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D05979C-088D-47BF-A43C-C6569F9C4212}"/>
                </a:ext>
              </a:extLst>
            </p:cNvPr>
            <p:cNvSpPr txBox="1"/>
            <p:nvPr/>
          </p:nvSpPr>
          <p:spPr>
            <a:xfrm>
              <a:off x="9637074" y="2943530"/>
              <a:ext cx="10182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Collection</a:t>
              </a:r>
              <a:endParaRPr lang="ko-KR" altLang="en-US" sz="20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45140A83-C3AA-437F-919A-76877FCCC888}"/>
                </a:ext>
              </a:extLst>
            </p:cNvPr>
            <p:cNvGrpSpPr/>
            <p:nvPr/>
          </p:nvGrpSpPr>
          <p:grpSpPr>
            <a:xfrm>
              <a:off x="9787191" y="2421667"/>
              <a:ext cx="709996" cy="123001"/>
              <a:chOff x="3529476" y="4874373"/>
              <a:chExt cx="1713695" cy="296884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49766F30-F399-4175-9122-5B08BDD96FD2}"/>
                  </a:ext>
                </a:extLst>
              </p:cNvPr>
              <p:cNvGrpSpPr/>
              <p:nvPr/>
            </p:nvGrpSpPr>
            <p:grpSpPr>
              <a:xfrm rot="2794040">
                <a:off x="4242839" y="4170924"/>
                <a:ext cx="296883" cy="1703781"/>
                <a:chOff x="4243783" y="4168239"/>
                <a:chExt cx="296883" cy="1703781"/>
              </a:xfrm>
              <a:solidFill>
                <a:schemeClr val="bg2">
                  <a:lumMod val="90000"/>
                </a:schemeClr>
              </a:solidFill>
            </p:grpSpPr>
            <p:grpSp>
              <p:nvGrpSpPr>
                <p:cNvPr id="79" name="그룹 78">
                  <a:extLst>
                    <a:ext uri="{FF2B5EF4-FFF2-40B4-BE49-F238E27FC236}">
                      <a16:creationId xmlns:a16="http://schemas.microsoft.com/office/drawing/2014/main" id="{EABCB6BA-8EE0-4D24-97E0-04B26342EB5C}"/>
                    </a:ext>
                  </a:extLst>
                </p:cNvPr>
                <p:cNvGrpSpPr/>
                <p:nvPr/>
              </p:nvGrpSpPr>
              <p:grpSpPr>
                <a:xfrm>
                  <a:off x="4243783" y="5174316"/>
                  <a:ext cx="296883" cy="697704"/>
                  <a:chOff x="4944428" y="2193610"/>
                  <a:chExt cx="296883" cy="697704"/>
                </a:xfrm>
                <a:grpFill/>
              </p:grpSpPr>
              <p:sp>
                <p:nvSpPr>
                  <p:cNvPr id="81" name="직사각형 80">
                    <a:extLst>
                      <a:ext uri="{FF2B5EF4-FFF2-40B4-BE49-F238E27FC236}">
                        <a16:creationId xmlns:a16="http://schemas.microsoft.com/office/drawing/2014/main" id="{5C3D00F3-D7E5-4875-AD1D-B0470143A430}"/>
                      </a:ext>
                    </a:extLst>
                  </p:cNvPr>
                  <p:cNvSpPr/>
                  <p:nvPr/>
                </p:nvSpPr>
                <p:spPr>
                  <a:xfrm>
                    <a:off x="4944428" y="2193610"/>
                    <a:ext cx="296883" cy="118753"/>
                  </a:xfrm>
                  <a:prstGeom prst="rect">
                    <a:avLst/>
                  </a:prstGeom>
                  <a:grp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2" name="직사각형 81">
                    <a:extLst>
                      <a:ext uri="{FF2B5EF4-FFF2-40B4-BE49-F238E27FC236}">
                        <a16:creationId xmlns:a16="http://schemas.microsoft.com/office/drawing/2014/main" id="{FE3149AD-2B33-476A-8F9E-4C4EBC2A6E29}"/>
                      </a:ext>
                    </a:extLst>
                  </p:cNvPr>
                  <p:cNvSpPr/>
                  <p:nvPr/>
                </p:nvSpPr>
                <p:spPr>
                  <a:xfrm>
                    <a:off x="4980576" y="2351314"/>
                    <a:ext cx="216000" cy="540000"/>
                  </a:xfrm>
                  <a:prstGeom prst="rect">
                    <a:avLst/>
                  </a:prstGeom>
                  <a:grp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80" name="사각형: 둥근 모서리 79">
                  <a:extLst>
                    <a:ext uri="{FF2B5EF4-FFF2-40B4-BE49-F238E27FC236}">
                      <a16:creationId xmlns:a16="http://schemas.microsoft.com/office/drawing/2014/main" id="{9AA15F49-F099-456B-8561-6B5DBB575E52}"/>
                    </a:ext>
                  </a:extLst>
                </p:cNvPr>
                <p:cNvSpPr/>
                <p:nvPr/>
              </p:nvSpPr>
              <p:spPr>
                <a:xfrm rot="16200000">
                  <a:off x="3895105" y="4565500"/>
                  <a:ext cx="985652" cy="191129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342D7867-D4A7-43E2-9C9C-7B92EBCDB002}"/>
                  </a:ext>
                </a:extLst>
              </p:cNvPr>
              <p:cNvGrpSpPr/>
              <p:nvPr/>
            </p:nvGrpSpPr>
            <p:grpSpPr>
              <a:xfrm rot="18805960" flipH="1">
                <a:off x="4232925" y="4170925"/>
                <a:ext cx="296883" cy="1703781"/>
                <a:chOff x="4243783" y="4168239"/>
                <a:chExt cx="296883" cy="1703781"/>
              </a:xfrm>
            </p:grpSpPr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792D67B8-B2B9-469B-A95F-FF6EEBFFDDAE}"/>
                    </a:ext>
                  </a:extLst>
                </p:cNvPr>
                <p:cNvGrpSpPr/>
                <p:nvPr/>
              </p:nvGrpSpPr>
              <p:grpSpPr>
                <a:xfrm>
                  <a:off x="4243783" y="5174316"/>
                  <a:ext cx="296883" cy="697704"/>
                  <a:chOff x="4944428" y="2193610"/>
                  <a:chExt cx="296883" cy="697704"/>
                </a:xfrm>
              </p:grpSpPr>
              <p:sp>
                <p:nvSpPr>
                  <p:cNvPr id="77" name="직사각형 76">
                    <a:extLst>
                      <a:ext uri="{FF2B5EF4-FFF2-40B4-BE49-F238E27FC236}">
                        <a16:creationId xmlns:a16="http://schemas.microsoft.com/office/drawing/2014/main" id="{77868C0F-D9A0-4709-8284-4DF31BEAFB02}"/>
                      </a:ext>
                    </a:extLst>
                  </p:cNvPr>
                  <p:cNvSpPr/>
                  <p:nvPr/>
                </p:nvSpPr>
                <p:spPr>
                  <a:xfrm>
                    <a:off x="4944428" y="2193610"/>
                    <a:ext cx="296883" cy="118753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8" name="직사각형 77">
                    <a:extLst>
                      <a:ext uri="{FF2B5EF4-FFF2-40B4-BE49-F238E27FC236}">
                        <a16:creationId xmlns:a16="http://schemas.microsoft.com/office/drawing/2014/main" id="{2B37664F-0578-48DD-A442-ACF8648CDC6E}"/>
                      </a:ext>
                    </a:extLst>
                  </p:cNvPr>
                  <p:cNvSpPr/>
                  <p:nvPr/>
                </p:nvSpPr>
                <p:spPr>
                  <a:xfrm>
                    <a:off x="4980576" y="2351314"/>
                    <a:ext cx="216000" cy="5400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76" name="사각형: 둥근 모서리 75">
                  <a:extLst>
                    <a:ext uri="{FF2B5EF4-FFF2-40B4-BE49-F238E27FC236}">
                      <a16:creationId xmlns:a16="http://schemas.microsoft.com/office/drawing/2014/main" id="{DAA6A0F4-08C4-45F2-8BF2-4D5CBB701B63}"/>
                    </a:ext>
                  </a:extLst>
                </p:cNvPr>
                <p:cNvSpPr/>
                <p:nvPr/>
              </p:nvSpPr>
              <p:spPr>
                <a:xfrm rot="16200000">
                  <a:off x="3895105" y="4565500"/>
                  <a:ext cx="985652" cy="19112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87E788A-6275-4BF6-B5A0-5CE89D012E8E}"/>
              </a:ext>
            </a:extLst>
          </p:cNvPr>
          <p:cNvGrpSpPr/>
          <p:nvPr/>
        </p:nvGrpSpPr>
        <p:grpSpPr>
          <a:xfrm>
            <a:off x="6663482" y="3553990"/>
            <a:ext cx="2043531" cy="2294689"/>
            <a:chOff x="9120424" y="3553990"/>
            <a:chExt cx="2043531" cy="2294689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4C5FC5C6-B93F-4058-91A4-DB01B42E9D4A}"/>
                </a:ext>
              </a:extLst>
            </p:cNvPr>
            <p:cNvGrpSpPr/>
            <p:nvPr/>
          </p:nvGrpSpPr>
          <p:grpSpPr>
            <a:xfrm>
              <a:off x="9120424" y="5220779"/>
              <a:ext cx="2043530" cy="627900"/>
              <a:chOff x="6124945" y="2586157"/>
              <a:chExt cx="1704975" cy="3309818"/>
            </a:xfrm>
          </p:grpSpPr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D0FE6477-FE05-48CB-A480-67CF0B3D9D79}"/>
                  </a:ext>
                </a:extLst>
              </p:cNvPr>
              <p:cNvSpPr/>
              <p:nvPr/>
            </p:nvSpPr>
            <p:spPr>
              <a:xfrm>
                <a:off x="6124945" y="2586157"/>
                <a:ext cx="1704975" cy="3309818"/>
              </a:xfrm>
              <a:prstGeom prst="round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B2E05148-1571-499C-AD0F-5858F3541521}"/>
                  </a:ext>
                </a:extLst>
              </p:cNvPr>
              <p:cNvSpPr/>
              <p:nvPr/>
            </p:nvSpPr>
            <p:spPr>
              <a:xfrm>
                <a:off x="6191993" y="2866221"/>
                <a:ext cx="1570882" cy="2721122"/>
              </a:xfrm>
              <a:prstGeom prst="roundRect">
                <a:avLst/>
              </a:prstGeom>
              <a:solidFill>
                <a:schemeClr val="tx1">
                  <a:alpha val="66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0F764B0-BD4B-4EE3-B202-12581254290A}"/>
                </a:ext>
              </a:extLst>
            </p:cNvPr>
            <p:cNvSpPr txBox="1"/>
            <p:nvPr/>
          </p:nvSpPr>
          <p:spPr>
            <a:xfrm>
              <a:off x="9712412" y="5268679"/>
              <a:ext cx="8675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Credit</a:t>
              </a:r>
              <a:endParaRPr lang="ko-KR" altLang="en-US" sz="28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3BA9E725-9E91-4F80-BCEF-2A0D136F98EB}"/>
                </a:ext>
              </a:extLst>
            </p:cNvPr>
            <p:cNvGrpSpPr/>
            <p:nvPr/>
          </p:nvGrpSpPr>
          <p:grpSpPr>
            <a:xfrm>
              <a:off x="9120425" y="3553990"/>
              <a:ext cx="2043530" cy="1526867"/>
              <a:chOff x="9120425" y="3553990"/>
              <a:chExt cx="2043530" cy="1526867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E90742DC-E298-4C50-B24F-EC6F94E15289}"/>
                  </a:ext>
                </a:extLst>
              </p:cNvPr>
              <p:cNvGrpSpPr/>
              <p:nvPr/>
            </p:nvGrpSpPr>
            <p:grpSpPr>
              <a:xfrm>
                <a:off x="9120425" y="3553990"/>
                <a:ext cx="2043530" cy="1526867"/>
                <a:chOff x="6124945" y="2586157"/>
                <a:chExt cx="1704975" cy="3309818"/>
              </a:xfrm>
            </p:grpSpPr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67695607-C45F-461A-91C1-15E0D7A85481}"/>
                    </a:ext>
                  </a:extLst>
                </p:cNvPr>
                <p:cNvSpPr/>
                <p:nvPr/>
              </p:nvSpPr>
              <p:spPr>
                <a:xfrm>
                  <a:off x="6124945" y="2586157"/>
                  <a:ext cx="1704975" cy="3309818"/>
                </a:xfrm>
                <a:prstGeom prst="roundRect">
                  <a:avLst/>
                </a:prstGeom>
                <a:noFill/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658"/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DCAAC4F3-35CC-4F2F-A615-AB4F4886BD54}"/>
                    </a:ext>
                  </a:extLst>
                </p:cNvPr>
                <p:cNvSpPr/>
                <p:nvPr/>
              </p:nvSpPr>
              <p:spPr>
                <a:xfrm>
                  <a:off x="6191993" y="2698188"/>
                  <a:ext cx="1570882" cy="3057186"/>
                </a:xfrm>
                <a:prstGeom prst="roundRect">
                  <a:avLst/>
                </a:prstGeom>
                <a:solidFill>
                  <a:schemeClr val="tx1">
                    <a:alpha val="66000"/>
                  </a:schemeClr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658"/>
                </a:p>
              </p:txBody>
            </p: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9D8CEC9-5049-4BFD-8A6D-BD719F84A19B}"/>
                  </a:ext>
                </a:extLst>
              </p:cNvPr>
              <p:cNvSpPr txBox="1"/>
              <p:nvPr/>
            </p:nvSpPr>
            <p:spPr>
              <a:xfrm>
                <a:off x="9791761" y="4617363"/>
                <a:ext cx="7088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bg1"/>
                    </a:solidFill>
                    <a:latin typeface="Koverwatch" panose="02020603020101020101" pitchFamily="18" charset="-127"/>
                    <a:ea typeface="Koverwatch" panose="02020603020101020101" pitchFamily="18" charset="-127"/>
                  </a:rPr>
                  <a:t>replay</a:t>
                </a:r>
                <a:endParaRPr lang="ko-KR" altLang="en-US" sz="200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endParaRPr>
              </a:p>
            </p:txBody>
          </p:sp>
          <p:sp>
            <p:nvSpPr>
              <p:cNvPr id="12" name="이등변 삼각형 11">
                <a:extLst>
                  <a:ext uri="{FF2B5EF4-FFF2-40B4-BE49-F238E27FC236}">
                    <a16:creationId xmlns:a16="http://schemas.microsoft.com/office/drawing/2014/main" id="{4BC9850B-BBE4-46A1-99FB-D6A0EB0B12B3}"/>
                  </a:ext>
                </a:extLst>
              </p:cNvPr>
              <p:cNvSpPr/>
              <p:nvPr/>
            </p:nvSpPr>
            <p:spPr>
              <a:xfrm rot="5400000">
                <a:off x="9888785" y="3963164"/>
                <a:ext cx="506810" cy="467418"/>
              </a:xfrm>
              <a:custGeom>
                <a:avLst/>
                <a:gdLst>
                  <a:gd name="connsiteX0" fmla="*/ 0 w 682508"/>
                  <a:gd name="connsiteY0" fmla="*/ 588369 h 588369"/>
                  <a:gd name="connsiteX1" fmla="*/ 341254 w 682508"/>
                  <a:gd name="connsiteY1" fmla="*/ 0 h 588369"/>
                  <a:gd name="connsiteX2" fmla="*/ 682508 w 682508"/>
                  <a:gd name="connsiteY2" fmla="*/ 588369 h 588369"/>
                  <a:gd name="connsiteX3" fmla="*/ 0 w 682508"/>
                  <a:gd name="connsiteY3" fmla="*/ 588369 h 588369"/>
                  <a:gd name="connsiteX0" fmla="*/ 9640 w 692148"/>
                  <a:gd name="connsiteY0" fmla="*/ 588369 h 588369"/>
                  <a:gd name="connsiteX1" fmla="*/ 350894 w 692148"/>
                  <a:gd name="connsiteY1" fmla="*/ 0 h 588369"/>
                  <a:gd name="connsiteX2" fmla="*/ 692148 w 692148"/>
                  <a:gd name="connsiteY2" fmla="*/ 588369 h 588369"/>
                  <a:gd name="connsiteX3" fmla="*/ 9640 w 692148"/>
                  <a:gd name="connsiteY3" fmla="*/ 588369 h 588369"/>
                  <a:gd name="connsiteX0" fmla="*/ 9640 w 692148"/>
                  <a:gd name="connsiteY0" fmla="*/ 588369 h 612999"/>
                  <a:gd name="connsiteX1" fmla="*/ 350894 w 692148"/>
                  <a:gd name="connsiteY1" fmla="*/ 0 h 612999"/>
                  <a:gd name="connsiteX2" fmla="*/ 692148 w 692148"/>
                  <a:gd name="connsiteY2" fmla="*/ 588369 h 612999"/>
                  <a:gd name="connsiteX3" fmla="*/ 9640 w 692148"/>
                  <a:gd name="connsiteY3" fmla="*/ 588369 h 612999"/>
                  <a:gd name="connsiteX0" fmla="*/ 9640 w 705319"/>
                  <a:gd name="connsiteY0" fmla="*/ 588369 h 612999"/>
                  <a:gd name="connsiteX1" fmla="*/ 350894 w 705319"/>
                  <a:gd name="connsiteY1" fmla="*/ 0 h 612999"/>
                  <a:gd name="connsiteX2" fmla="*/ 692148 w 705319"/>
                  <a:gd name="connsiteY2" fmla="*/ 588369 h 612999"/>
                  <a:gd name="connsiteX3" fmla="*/ 9640 w 705319"/>
                  <a:gd name="connsiteY3" fmla="*/ 588369 h 612999"/>
                  <a:gd name="connsiteX0" fmla="*/ 9640 w 705319"/>
                  <a:gd name="connsiteY0" fmla="*/ 588369 h 646545"/>
                  <a:gd name="connsiteX1" fmla="*/ 350894 w 705319"/>
                  <a:gd name="connsiteY1" fmla="*/ 0 h 646545"/>
                  <a:gd name="connsiteX2" fmla="*/ 692148 w 705319"/>
                  <a:gd name="connsiteY2" fmla="*/ 588369 h 646545"/>
                  <a:gd name="connsiteX3" fmla="*/ 9640 w 705319"/>
                  <a:gd name="connsiteY3" fmla="*/ 588369 h 646545"/>
                  <a:gd name="connsiteX0" fmla="*/ 7819 w 703498"/>
                  <a:gd name="connsiteY0" fmla="*/ 588546 h 646722"/>
                  <a:gd name="connsiteX1" fmla="*/ 349073 w 703498"/>
                  <a:gd name="connsiteY1" fmla="*/ 177 h 646722"/>
                  <a:gd name="connsiteX2" fmla="*/ 690327 w 703498"/>
                  <a:gd name="connsiteY2" fmla="*/ 588546 h 646722"/>
                  <a:gd name="connsiteX3" fmla="*/ 7819 w 703498"/>
                  <a:gd name="connsiteY3" fmla="*/ 588546 h 646722"/>
                  <a:gd name="connsiteX0" fmla="*/ 7819 w 701841"/>
                  <a:gd name="connsiteY0" fmla="*/ 589114 h 647290"/>
                  <a:gd name="connsiteX1" fmla="*/ 349073 w 701841"/>
                  <a:gd name="connsiteY1" fmla="*/ 745 h 647290"/>
                  <a:gd name="connsiteX2" fmla="*/ 690327 w 701841"/>
                  <a:gd name="connsiteY2" fmla="*/ 589114 h 647290"/>
                  <a:gd name="connsiteX3" fmla="*/ 7819 w 701841"/>
                  <a:gd name="connsiteY3" fmla="*/ 589114 h 647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1841" h="647290">
                    <a:moveTo>
                      <a:pt x="7819" y="589114"/>
                    </a:moveTo>
                    <a:cubicBezTo>
                      <a:pt x="-58537" y="559245"/>
                      <a:pt x="318450" y="-10950"/>
                      <a:pt x="349073" y="745"/>
                    </a:cubicBezTo>
                    <a:cubicBezTo>
                      <a:pt x="407405" y="-24805"/>
                      <a:pt x="770542" y="614663"/>
                      <a:pt x="690327" y="589114"/>
                    </a:cubicBezTo>
                    <a:cubicBezTo>
                      <a:pt x="462824" y="686096"/>
                      <a:pt x="-14057" y="644533"/>
                      <a:pt x="7819" y="58911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27333D5-FCE2-4FF8-9215-6891D266A07D}"/>
              </a:ext>
            </a:extLst>
          </p:cNvPr>
          <p:cNvSpPr txBox="1"/>
          <p:nvPr/>
        </p:nvSpPr>
        <p:spPr>
          <a:xfrm>
            <a:off x="7332898" y="167859"/>
            <a:ext cx="333052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Yu Gothic UI Light" panose="020B0300000000000000" pitchFamily="34" charset="-128"/>
                <a:ea typeface="Yu Gothic UI Light" panose="020B0300000000000000" pitchFamily="34" charset="-128"/>
              </a:rPr>
              <a:t>VR</a:t>
            </a:r>
          </a:p>
          <a:p>
            <a:pPr algn="ctr"/>
            <a:r>
              <a:rPr lang="en-US" altLang="ko-KR" sz="660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Yu Gothic UI Light" panose="020B0300000000000000" pitchFamily="34" charset="-128"/>
                <a:ea typeface="Yu Gothic UI Light" panose="020B0300000000000000" pitchFamily="34" charset="-128"/>
              </a:rPr>
              <a:t>Wotagei</a:t>
            </a:r>
            <a:endParaRPr lang="ko-KR" altLang="en-US" sz="6600">
              <a:solidFill>
                <a:schemeClr val="bg1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Yu Gothic UI Light" panose="020B0300000000000000" pitchFamily="34" charset="-128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F059BB7-23BF-4392-9209-DEC9E8140F95}"/>
              </a:ext>
            </a:extLst>
          </p:cNvPr>
          <p:cNvSpPr/>
          <p:nvPr/>
        </p:nvSpPr>
        <p:spPr>
          <a:xfrm>
            <a:off x="1809662" y="2366272"/>
            <a:ext cx="8755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Notice</a:t>
            </a:r>
            <a:endParaRPr lang="ko-KR" altLang="en-US" sz="28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A85E207-60D2-46FA-AAEA-1AB5288ED6F8}"/>
              </a:ext>
            </a:extLst>
          </p:cNvPr>
          <p:cNvSpPr/>
          <p:nvPr/>
        </p:nvSpPr>
        <p:spPr>
          <a:xfrm>
            <a:off x="15196839" y="2366272"/>
            <a:ext cx="11400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Warning</a:t>
            </a:r>
            <a:endParaRPr lang="ko-KR" altLang="en-US" sz="28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C9A55B2-9D3F-490A-9961-19E556F06A43}"/>
              </a:ext>
            </a:extLst>
          </p:cNvPr>
          <p:cNvSpPr txBox="1"/>
          <p:nvPr/>
        </p:nvSpPr>
        <p:spPr>
          <a:xfrm>
            <a:off x="7864443" y="6291909"/>
            <a:ext cx="2271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Yu Gothic UI Light" panose="020B0300000000000000" pitchFamily="34" charset="-128"/>
              </a:rPr>
              <a:t>2019 O.Y.O Soft Created</a:t>
            </a:r>
            <a:endParaRPr lang="ko-KR" altLang="en-US" sz="1600">
              <a:solidFill>
                <a:schemeClr val="bg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Yu Gothic UI Light" panose="020B0300000000000000" pitchFamily="34" charset="-128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3E515C1-A0CB-4AB9-8A04-97B04A09F7D4}"/>
              </a:ext>
            </a:extLst>
          </p:cNvPr>
          <p:cNvGrpSpPr/>
          <p:nvPr/>
        </p:nvGrpSpPr>
        <p:grpSpPr>
          <a:xfrm>
            <a:off x="288292" y="3263321"/>
            <a:ext cx="3918303" cy="1639738"/>
            <a:chOff x="407552" y="3123599"/>
            <a:chExt cx="3918303" cy="1639738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4BDC8455-0FFB-4945-958C-ECF64655B823}"/>
                </a:ext>
              </a:extLst>
            </p:cNvPr>
            <p:cNvGrpSpPr/>
            <p:nvPr/>
          </p:nvGrpSpPr>
          <p:grpSpPr>
            <a:xfrm>
              <a:off x="2170018" y="3262565"/>
              <a:ext cx="2155837" cy="1361807"/>
              <a:chOff x="2170018" y="3244266"/>
              <a:chExt cx="2155837" cy="1361807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2F14820C-E050-4D1B-90A7-F5513B62FFEA}"/>
                  </a:ext>
                </a:extLst>
              </p:cNvPr>
              <p:cNvSpPr/>
              <p:nvPr/>
            </p:nvSpPr>
            <p:spPr>
              <a:xfrm>
                <a:off x="2174128" y="3244266"/>
                <a:ext cx="160492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0">
                    <a:solidFill>
                      <a:srgbClr val="FFFF00"/>
                    </a:solidFill>
                    <a:latin typeface="Koverwatch" panose="02020603020101020101" pitchFamily="18" charset="-127"/>
                    <a:ea typeface="Koverwatch" panose="02020603020101020101" pitchFamily="18" charset="-127"/>
                  </a:rPr>
                  <a:t>new song Arrived</a:t>
                </a:r>
                <a:endParaRPr lang="ko-KR" altLang="en-US" sz="2000">
                  <a:solidFill>
                    <a:srgbClr val="FFFF00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CCB52C50-8D44-4754-B569-E4E9709049AC}"/>
                  </a:ext>
                </a:extLst>
              </p:cNvPr>
              <p:cNvSpPr/>
              <p:nvPr/>
            </p:nvSpPr>
            <p:spPr>
              <a:xfrm>
                <a:off x="2170018" y="3575243"/>
                <a:ext cx="123463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800">
                    <a:solidFill>
                      <a:schemeClr val="bg1"/>
                    </a:solidFill>
                    <a:latin typeface="Koverwatch" panose="02020603020101020101" pitchFamily="18" charset="-127"/>
                    <a:ea typeface="Koverwatch" panose="02020603020101020101" pitchFamily="18" charset="-127"/>
                  </a:rPr>
                  <a:t>Now Play</a:t>
                </a:r>
                <a:endParaRPr lang="ko-KR" altLang="en-US" sz="280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09F893FC-845C-471A-AD13-629547139A71}"/>
                  </a:ext>
                </a:extLst>
              </p:cNvPr>
              <p:cNvSpPr/>
              <p:nvPr/>
            </p:nvSpPr>
            <p:spPr>
              <a:xfrm>
                <a:off x="2174304" y="4082853"/>
                <a:ext cx="215155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800">
                    <a:solidFill>
                      <a:schemeClr val="bg1"/>
                    </a:solidFill>
                    <a:latin typeface="Koverwatch" panose="02020603020101020101" pitchFamily="18" charset="-127"/>
                    <a:ea typeface="Koverwatch" panose="02020603020101020101" pitchFamily="18" charset="-127"/>
                  </a:rPr>
                  <a:t>POP/stars – K/DA</a:t>
                </a:r>
                <a:endParaRPr lang="ko-KR" altLang="en-US" sz="280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endParaRPr>
              </a:p>
            </p:txBody>
          </p:sp>
        </p:grpSp>
        <p:pic>
          <p:nvPicPr>
            <p:cNvPr id="1028" name="Picture 4" descr="pop/starsì ëí ì´ë¯¸ì§ ê²ìê²°ê³¼">
              <a:extLst>
                <a:ext uri="{FF2B5EF4-FFF2-40B4-BE49-F238E27FC236}">
                  <a16:creationId xmlns:a16="http://schemas.microsoft.com/office/drawing/2014/main" id="{092AB3DB-56B7-41AA-8EBC-731CA8982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552" y="3123599"/>
              <a:ext cx="1639738" cy="1639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B5C9BDA-2C22-4DCF-BA81-54E57234AAF4}"/>
              </a:ext>
            </a:extLst>
          </p:cNvPr>
          <p:cNvSpPr/>
          <p:nvPr/>
        </p:nvSpPr>
        <p:spPr>
          <a:xfrm>
            <a:off x="1916580" y="2888112"/>
            <a:ext cx="661724" cy="55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77FD984-0ACC-4B3C-8B41-DDFF142BE5E2}"/>
              </a:ext>
            </a:extLst>
          </p:cNvPr>
          <p:cNvGrpSpPr/>
          <p:nvPr/>
        </p:nvGrpSpPr>
        <p:grpSpPr>
          <a:xfrm>
            <a:off x="14272708" y="3323776"/>
            <a:ext cx="2988319" cy="1239384"/>
            <a:chOff x="14198455" y="3078655"/>
            <a:chExt cx="2988319" cy="1239384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9696178-EF19-46FD-92C9-D3458013046F}"/>
                </a:ext>
              </a:extLst>
            </p:cNvPr>
            <p:cNvSpPr/>
            <p:nvPr/>
          </p:nvSpPr>
          <p:spPr>
            <a:xfrm>
              <a:off x="14198455" y="3078655"/>
              <a:ext cx="29883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If you feel dizzy, stop playing the game</a:t>
              </a:r>
              <a:endPara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97F94260-B646-4D5D-8A01-ECB14B314436}"/>
                </a:ext>
              </a:extLst>
            </p:cNvPr>
            <p:cNvSpPr/>
            <p:nvPr/>
          </p:nvSpPr>
          <p:spPr>
            <a:xfrm>
              <a:off x="14579168" y="3671708"/>
              <a:ext cx="222689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If you continue to feel dizzy,</a:t>
              </a:r>
            </a:p>
            <a:p>
              <a:pPr algn="ctr"/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visit a hospital or doctor.</a:t>
              </a:r>
              <a:endPara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8793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7598962-4F16-476A-A467-AE65F48C2C59}"/>
              </a:ext>
            </a:extLst>
          </p:cNvPr>
          <p:cNvGrpSpPr/>
          <p:nvPr/>
        </p:nvGrpSpPr>
        <p:grpSpPr>
          <a:xfrm>
            <a:off x="4544291" y="3269673"/>
            <a:ext cx="1579418" cy="1579418"/>
            <a:chOff x="4544291" y="3269673"/>
            <a:chExt cx="1579418" cy="1579418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14AC768A-C30D-4CE5-9B94-B5789AC3F465}"/>
                </a:ext>
              </a:extLst>
            </p:cNvPr>
            <p:cNvSpPr/>
            <p:nvPr/>
          </p:nvSpPr>
          <p:spPr>
            <a:xfrm>
              <a:off x="4876800" y="3602182"/>
              <a:ext cx="914400" cy="914400"/>
            </a:xfrm>
            <a:prstGeom prst="ellipse">
              <a:avLst/>
            </a:prstGeom>
            <a:gradFill flip="none" rotWithShape="1">
              <a:gsLst>
                <a:gs pos="67000">
                  <a:srgbClr val="FFFF00"/>
                </a:gs>
                <a:gs pos="40000">
                  <a:srgbClr val="FFFF00"/>
                </a:gs>
                <a:gs pos="0">
                  <a:schemeClr val="bg1"/>
                </a:gs>
                <a:gs pos="54000">
                  <a:srgbClr val="FFC000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54E3E92A-B0C6-4021-BD9D-6180BBAA8723}"/>
                </a:ext>
              </a:extLst>
            </p:cNvPr>
            <p:cNvSpPr/>
            <p:nvPr/>
          </p:nvSpPr>
          <p:spPr>
            <a:xfrm>
              <a:off x="4544291" y="3269673"/>
              <a:ext cx="1579418" cy="1579418"/>
            </a:xfrm>
            <a:prstGeom prst="ellipse">
              <a:avLst/>
            </a:prstGeom>
            <a:noFill/>
            <a:ln w="38100">
              <a:gradFill>
                <a:gsLst>
                  <a:gs pos="0">
                    <a:srgbClr val="FFFF00"/>
                  </a:gs>
                  <a:gs pos="54000">
                    <a:schemeClr val="bg1"/>
                  </a:gs>
                  <a:gs pos="100000">
                    <a:srgbClr val="FFFF0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5B1D7AC-C241-4750-A383-24D86DD6F4EF}"/>
              </a:ext>
            </a:extLst>
          </p:cNvPr>
          <p:cNvGrpSpPr/>
          <p:nvPr/>
        </p:nvGrpSpPr>
        <p:grpSpPr>
          <a:xfrm rot="2771108">
            <a:off x="7329054" y="3652648"/>
            <a:ext cx="1080655" cy="1080655"/>
            <a:chOff x="8104909" y="1343890"/>
            <a:chExt cx="1080655" cy="108065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F083F44-A433-4A9C-854F-A1E7C5B802E2}"/>
                </a:ext>
              </a:extLst>
            </p:cNvPr>
            <p:cNvSpPr/>
            <p:nvPr/>
          </p:nvSpPr>
          <p:spPr>
            <a:xfrm>
              <a:off x="8104909" y="1343890"/>
              <a:ext cx="1080655" cy="401783"/>
            </a:xfrm>
            <a:prstGeom prst="rect">
              <a:avLst/>
            </a:prstGeom>
            <a:gradFill>
              <a:gsLst>
                <a:gs pos="40500">
                  <a:srgbClr val="FFFFC0"/>
                </a:gs>
                <a:gs pos="27000">
                  <a:srgbClr val="FFFF00"/>
                </a:gs>
                <a:gs pos="13500">
                  <a:srgbClr val="FFFF00"/>
                </a:gs>
                <a:gs pos="0">
                  <a:srgbClr val="FFFF00"/>
                </a:gs>
                <a:gs pos="65500">
                  <a:srgbClr val="FFFFC0"/>
                </a:gs>
                <a:gs pos="54000">
                  <a:schemeClr val="bg1"/>
                </a:gs>
                <a:gs pos="88500">
                  <a:srgbClr val="FFFF00"/>
                </a:gs>
                <a:gs pos="77000">
                  <a:srgbClr val="FFFF00"/>
                </a:gs>
                <a:gs pos="100000">
                  <a:srgbClr val="FFFF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ED1F5D6-1845-4DBA-8CB9-29538217E480}"/>
                </a:ext>
              </a:extLst>
            </p:cNvPr>
            <p:cNvSpPr/>
            <p:nvPr/>
          </p:nvSpPr>
          <p:spPr>
            <a:xfrm rot="5400000">
              <a:off x="8444345" y="1683326"/>
              <a:ext cx="1080655" cy="401783"/>
            </a:xfrm>
            <a:prstGeom prst="rect">
              <a:avLst/>
            </a:prstGeom>
            <a:gradFill>
              <a:gsLst>
                <a:gs pos="40500">
                  <a:srgbClr val="FFFFC0"/>
                </a:gs>
                <a:gs pos="27000">
                  <a:srgbClr val="FFFF00"/>
                </a:gs>
                <a:gs pos="13500">
                  <a:srgbClr val="FFFF00"/>
                </a:gs>
                <a:gs pos="0">
                  <a:srgbClr val="FFFF00"/>
                </a:gs>
                <a:gs pos="65500">
                  <a:srgbClr val="FFFFC0"/>
                </a:gs>
                <a:gs pos="54000">
                  <a:schemeClr val="bg1"/>
                </a:gs>
                <a:gs pos="88500">
                  <a:srgbClr val="FFFF00"/>
                </a:gs>
                <a:gs pos="77000">
                  <a:srgbClr val="FFFF00"/>
                </a:gs>
                <a:gs pos="100000">
                  <a:srgbClr val="FFFF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04D482D-FBE1-41BC-8FEB-6E52B7721FBE}"/>
              </a:ext>
            </a:extLst>
          </p:cNvPr>
          <p:cNvGrpSpPr/>
          <p:nvPr/>
        </p:nvGrpSpPr>
        <p:grpSpPr>
          <a:xfrm>
            <a:off x="10501744" y="2669599"/>
            <a:ext cx="1884218" cy="2387310"/>
            <a:chOff x="10501744" y="2669599"/>
            <a:chExt cx="1884218" cy="2387310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B17B4E73-0FE9-4807-8A0F-114BA9CD262D}"/>
                </a:ext>
              </a:extLst>
            </p:cNvPr>
            <p:cNvSpPr/>
            <p:nvPr/>
          </p:nvSpPr>
          <p:spPr>
            <a:xfrm>
              <a:off x="11277600" y="4059382"/>
              <a:ext cx="332509" cy="33250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10390486-FA00-49A5-A204-BC4D0B4EC472}"/>
                </a:ext>
              </a:extLst>
            </p:cNvPr>
            <p:cNvSpPr/>
            <p:nvPr/>
          </p:nvSpPr>
          <p:spPr>
            <a:xfrm>
              <a:off x="10612581" y="3394363"/>
              <a:ext cx="1662546" cy="1662546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0F1D815-093F-4F07-A28B-3B8B76A4AEF3}"/>
                </a:ext>
              </a:extLst>
            </p:cNvPr>
            <p:cNvSpPr txBox="1"/>
            <p:nvPr/>
          </p:nvSpPr>
          <p:spPr>
            <a:xfrm>
              <a:off x="10501744" y="2669599"/>
              <a:ext cx="18842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>
                  <a:gradFill>
                    <a:gsLst>
                      <a:gs pos="40500">
                        <a:srgbClr val="FFFFC0"/>
                      </a:gs>
                      <a:gs pos="27000">
                        <a:srgbClr val="FFFF00"/>
                      </a:gs>
                      <a:gs pos="13500">
                        <a:srgbClr val="FFFF00"/>
                      </a:gs>
                      <a:gs pos="0">
                        <a:srgbClr val="FFFF00"/>
                      </a:gs>
                      <a:gs pos="65500">
                        <a:srgbClr val="FFFFC0"/>
                      </a:gs>
                      <a:gs pos="54000">
                        <a:schemeClr val="bg1"/>
                      </a:gs>
                      <a:gs pos="88500">
                        <a:srgbClr val="FFFF00"/>
                      </a:gs>
                      <a:gs pos="77000">
                        <a:srgbClr val="FFFF00"/>
                      </a:gs>
                      <a:gs pos="100000">
                        <a:srgbClr val="FFFF00"/>
                      </a:gs>
                    </a:gsLst>
                    <a:lin ang="5400000" scaled="1"/>
                  </a:gradFill>
                  <a:latin typeface="Koverwatch" panose="02020603020101020101" pitchFamily="18" charset="-127"/>
                  <a:ea typeface="Koverwatch" panose="02020603020101020101" pitchFamily="18" charset="-127"/>
                </a:rPr>
                <a:t>Spin!</a:t>
              </a:r>
              <a:endParaRPr lang="ko-KR" altLang="en-US" sz="3200">
                <a:gradFill>
                  <a:gsLst>
                    <a:gs pos="40500">
                      <a:srgbClr val="FFFFC0"/>
                    </a:gs>
                    <a:gs pos="27000">
                      <a:srgbClr val="FFFF00"/>
                    </a:gs>
                    <a:gs pos="13500">
                      <a:srgbClr val="FFFF00"/>
                    </a:gs>
                    <a:gs pos="0">
                      <a:srgbClr val="FFFF00"/>
                    </a:gs>
                    <a:gs pos="65500">
                      <a:srgbClr val="FFFFC0"/>
                    </a:gs>
                    <a:gs pos="54000">
                      <a:schemeClr val="bg1"/>
                    </a:gs>
                    <a:gs pos="88500">
                      <a:srgbClr val="FFFF00"/>
                    </a:gs>
                    <a:gs pos="77000">
                      <a:srgbClr val="FFFF00"/>
                    </a:gs>
                    <a:gs pos="100000">
                      <a:srgbClr val="FFFF00"/>
                    </a:gs>
                  </a:gsLst>
                  <a:lin ang="5400000" scaled="1"/>
                </a:gra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01F6B9E7-305F-49C2-AC97-DB220D830915}"/>
                </a:ext>
              </a:extLst>
            </p:cNvPr>
            <p:cNvSpPr/>
            <p:nvPr/>
          </p:nvSpPr>
          <p:spPr>
            <a:xfrm>
              <a:off x="11360726" y="4142509"/>
              <a:ext cx="166254" cy="1662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34FB50CC-FCA9-427F-96A7-F76459DB6621}"/>
                </a:ext>
              </a:extLst>
            </p:cNvPr>
            <p:cNvSpPr/>
            <p:nvPr/>
          </p:nvSpPr>
          <p:spPr>
            <a:xfrm>
              <a:off x="10764980" y="3546763"/>
              <a:ext cx="1357746" cy="1357746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D7A0B09-F1B3-40DC-9EB9-A5E39A3934BB}"/>
              </a:ext>
            </a:extLst>
          </p:cNvPr>
          <p:cNvGrpSpPr/>
          <p:nvPr/>
        </p:nvGrpSpPr>
        <p:grpSpPr>
          <a:xfrm>
            <a:off x="1581396" y="3429001"/>
            <a:ext cx="690750" cy="1468450"/>
            <a:chOff x="1581396" y="3429001"/>
            <a:chExt cx="690750" cy="1468450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E08ACA4A-0A10-411D-A053-4AE3D1C6A4E7}"/>
                </a:ext>
              </a:extLst>
            </p:cNvPr>
            <p:cNvSpPr/>
            <p:nvPr/>
          </p:nvSpPr>
          <p:spPr>
            <a:xfrm>
              <a:off x="1615635" y="4440938"/>
              <a:ext cx="158694" cy="4565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7805978D-41B0-4FC0-939F-F1A771C88218}"/>
                </a:ext>
              </a:extLst>
            </p:cNvPr>
            <p:cNvSpPr/>
            <p:nvPr/>
          </p:nvSpPr>
          <p:spPr>
            <a:xfrm>
              <a:off x="1581396" y="4303984"/>
              <a:ext cx="227171" cy="12934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E8DA7482-53E0-4160-8429-428C2D781930}"/>
                </a:ext>
              </a:extLst>
            </p:cNvPr>
            <p:cNvSpPr/>
            <p:nvPr/>
          </p:nvSpPr>
          <p:spPr>
            <a:xfrm>
              <a:off x="1615635" y="3429001"/>
              <a:ext cx="158694" cy="867374"/>
            </a:xfrm>
            <a:prstGeom prst="roundRect">
              <a:avLst/>
            </a:prstGeom>
            <a:gradFill>
              <a:gsLst>
                <a:gs pos="0">
                  <a:srgbClr val="FFFF00"/>
                </a:gs>
                <a:gs pos="54000">
                  <a:schemeClr val="bg1"/>
                </a:gs>
                <a:gs pos="100000">
                  <a:srgbClr val="FFFF00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AA0A2E1A-3365-4AE6-A5DB-DA00C8B0D1E7}"/>
                </a:ext>
              </a:extLst>
            </p:cNvPr>
            <p:cNvSpPr/>
            <p:nvPr/>
          </p:nvSpPr>
          <p:spPr>
            <a:xfrm>
              <a:off x="2079214" y="4440938"/>
              <a:ext cx="158694" cy="4565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00D9546B-80D7-4586-AB58-A0A97FFF9746}"/>
                </a:ext>
              </a:extLst>
            </p:cNvPr>
            <p:cNvSpPr/>
            <p:nvPr/>
          </p:nvSpPr>
          <p:spPr>
            <a:xfrm>
              <a:off x="2044975" y="4303984"/>
              <a:ext cx="227171" cy="12934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48F3E56A-CCF3-413F-BDD0-90E1D8C724A2}"/>
                </a:ext>
              </a:extLst>
            </p:cNvPr>
            <p:cNvSpPr/>
            <p:nvPr/>
          </p:nvSpPr>
          <p:spPr>
            <a:xfrm>
              <a:off x="2079214" y="3429001"/>
              <a:ext cx="158694" cy="867374"/>
            </a:xfrm>
            <a:prstGeom prst="roundRect">
              <a:avLst/>
            </a:prstGeom>
            <a:gradFill>
              <a:gsLst>
                <a:gs pos="0">
                  <a:srgbClr val="FFFF00"/>
                </a:gs>
                <a:gs pos="54000">
                  <a:schemeClr val="bg1"/>
                </a:gs>
                <a:gs pos="100000">
                  <a:srgbClr val="FFFF00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87401C50-BCAC-47A9-8E38-22B8F9752174}"/>
              </a:ext>
            </a:extLst>
          </p:cNvPr>
          <p:cNvGrpSpPr/>
          <p:nvPr/>
        </p:nvGrpSpPr>
        <p:grpSpPr>
          <a:xfrm>
            <a:off x="2727359" y="3429001"/>
            <a:ext cx="690750" cy="1468450"/>
            <a:chOff x="2727359" y="3429001"/>
            <a:chExt cx="690750" cy="1468450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73F632A3-DBB7-4F28-BFE5-F16D9F9C2625}"/>
                </a:ext>
              </a:extLst>
            </p:cNvPr>
            <p:cNvSpPr/>
            <p:nvPr/>
          </p:nvSpPr>
          <p:spPr>
            <a:xfrm>
              <a:off x="2761598" y="4440938"/>
              <a:ext cx="158694" cy="4565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05601FBE-1C24-4BBD-8DB8-37AC722D2325}"/>
                </a:ext>
              </a:extLst>
            </p:cNvPr>
            <p:cNvSpPr/>
            <p:nvPr/>
          </p:nvSpPr>
          <p:spPr>
            <a:xfrm>
              <a:off x="2727359" y="4303984"/>
              <a:ext cx="227171" cy="12934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5EE87568-9B8C-4DD6-AA7F-0F7B8B87D865}"/>
                </a:ext>
              </a:extLst>
            </p:cNvPr>
            <p:cNvSpPr/>
            <p:nvPr/>
          </p:nvSpPr>
          <p:spPr>
            <a:xfrm>
              <a:off x="2761598" y="3429001"/>
              <a:ext cx="158694" cy="86737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169F94B7-0B89-4098-80DE-C0AD5440E7B9}"/>
                </a:ext>
              </a:extLst>
            </p:cNvPr>
            <p:cNvSpPr/>
            <p:nvPr/>
          </p:nvSpPr>
          <p:spPr>
            <a:xfrm>
              <a:off x="3225177" y="4440938"/>
              <a:ext cx="158694" cy="4565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9BD6A910-73F6-4EAC-ACD0-2CA3406AD972}"/>
                </a:ext>
              </a:extLst>
            </p:cNvPr>
            <p:cNvSpPr/>
            <p:nvPr/>
          </p:nvSpPr>
          <p:spPr>
            <a:xfrm>
              <a:off x="3190938" y="4303984"/>
              <a:ext cx="227171" cy="12934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CE10232A-6E2C-4D5E-A363-79DEDC75BE96}"/>
                </a:ext>
              </a:extLst>
            </p:cNvPr>
            <p:cNvSpPr/>
            <p:nvPr/>
          </p:nvSpPr>
          <p:spPr>
            <a:xfrm>
              <a:off x="3225177" y="3429001"/>
              <a:ext cx="158694" cy="86737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122C61E-8C04-4C49-9703-661221B44625}"/>
              </a:ext>
            </a:extLst>
          </p:cNvPr>
          <p:cNvSpPr/>
          <p:nvPr/>
        </p:nvSpPr>
        <p:spPr>
          <a:xfrm>
            <a:off x="5134689" y="6401487"/>
            <a:ext cx="158694" cy="45651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C7EC2A1-BD7C-4DD9-8F0D-BCA3D707AF8C}"/>
              </a:ext>
            </a:extLst>
          </p:cNvPr>
          <p:cNvSpPr/>
          <p:nvPr/>
        </p:nvSpPr>
        <p:spPr>
          <a:xfrm>
            <a:off x="5100450" y="6264533"/>
            <a:ext cx="227171" cy="1293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F233D27A-27C9-46EA-A529-3F450714F3FC}"/>
              </a:ext>
            </a:extLst>
          </p:cNvPr>
          <p:cNvSpPr/>
          <p:nvPr/>
        </p:nvSpPr>
        <p:spPr>
          <a:xfrm>
            <a:off x="5134689" y="5389550"/>
            <a:ext cx="158694" cy="867374"/>
          </a:xfrm>
          <a:prstGeom prst="roundRect">
            <a:avLst/>
          </a:prstGeom>
          <a:gradFill>
            <a:gsLst>
              <a:gs pos="0">
                <a:srgbClr val="FFFF00"/>
              </a:gs>
              <a:gs pos="54000">
                <a:schemeClr val="bg1"/>
              </a:gs>
              <a:gs pos="100000">
                <a:srgbClr val="FFFF00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4CEA4F0-2D89-4F9B-8DA0-C1850142B3CC}"/>
              </a:ext>
            </a:extLst>
          </p:cNvPr>
          <p:cNvGrpSpPr/>
          <p:nvPr/>
        </p:nvGrpSpPr>
        <p:grpSpPr>
          <a:xfrm>
            <a:off x="5564029" y="3111837"/>
            <a:ext cx="579536" cy="3746163"/>
            <a:chOff x="5564029" y="5389550"/>
            <a:chExt cx="227171" cy="1468450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C8359861-EC94-4C3B-90E2-F3CFFB70B35E}"/>
                </a:ext>
              </a:extLst>
            </p:cNvPr>
            <p:cNvSpPr/>
            <p:nvPr/>
          </p:nvSpPr>
          <p:spPr>
            <a:xfrm>
              <a:off x="5598268" y="6401487"/>
              <a:ext cx="158694" cy="4565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C2DAC9DE-7D06-4450-85BA-E1F1B8318937}"/>
                </a:ext>
              </a:extLst>
            </p:cNvPr>
            <p:cNvSpPr/>
            <p:nvPr/>
          </p:nvSpPr>
          <p:spPr>
            <a:xfrm>
              <a:off x="5564029" y="6264533"/>
              <a:ext cx="227171" cy="12934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F63472B-0117-43B3-953F-7EA208B3CEF3}"/>
                </a:ext>
              </a:extLst>
            </p:cNvPr>
            <p:cNvSpPr/>
            <p:nvPr/>
          </p:nvSpPr>
          <p:spPr>
            <a:xfrm>
              <a:off x="5598268" y="5389550"/>
              <a:ext cx="158694" cy="867374"/>
            </a:xfrm>
            <a:prstGeom prst="roundRect">
              <a:avLst/>
            </a:prstGeom>
            <a:gradFill>
              <a:gsLst>
                <a:gs pos="0">
                  <a:srgbClr val="FFFF00"/>
                </a:gs>
                <a:gs pos="54000">
                  <a:schemeClr val="bg1"/>
                </a:gs>
                <a:gs pos="100000">
                  <a:srgbClr val="FFFF00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0643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c vive controllerì ëí ì´ë¯¸ì§ ê²ìê²°ê³¼">
            <a:extLst>
              <a:ext uri="{FF2B5EF4-FFF2-40B4-BE49-F238E27FC236}">
                <a16:creationId xmlns:a16="http://schemas.microsoft.com/office/drawing/2014/main" id="{A38EC53E-A219-433C-A52A-4296CEA392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59" r="16509"/>
          <a:stretch/>
        </p:blipFill>
        <p:spPr bwMode="auto">
          <a:xfrm>
            <a:off x="6626430" y="1324408"/>
            <a:ext cx="4702629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74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그림 138">
            <a:extLst>
              <a:ext uri="{FF2B5EF4-FFF2-40B4-BE49-F238E27FC236}">
                <a16:creationId xmlns:a16="http://schemas.microsoft.com/office/drawing/2014/main" id="{DA356E26-41B5-407E-B5DC-76E48EF9A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11" y="-28090"/>
            <a:ext cx="18011773" cy="8051916"/>
          </a:xfrm>
          <a:prstGeom prst="rect">
            <a:avLst/>
          </a:prstGeom>
        </p:spPr>
      </p:pic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31C22472-AF24-4187-BEDC-877617F66E32}"/>
              </a:ext>
            </a:extLst>
          </p:cNvPr>
          <p:cNvSpPr/>
          <p:nvPr/>
        </p:nvSpPr>
        <p:spPr>
          <a:xfrm>
            <a:off x="-11112" y="-28090"/>
            <a:ext cx="18011773" cy="6886090"/>
          </a:xfrm>
          <a:prstGeom prst="rect">
            <a:avLst/>
          </a:pr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8188AAB-7EBD-4837-A709-E25FF4C01B82}"/>
              </a:ext>
            </a:extLst>
          </p:cNvPr>
          <p:cNvSpPr/>
          <p:nvPr/>
        </p:nvSpPr>
        <p:spPr>
          <a:xfrm>
            <a:off x="4758660" y="0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088AAEF-CC9E-4B3E-AACD-3DCB89C366B1}"/>
              </a:ext>
            </a:extLst>
          </p:cNvPr>
          <p:cNvSpPr/>
          <p:nvPr/>
        </p:nvSpPr>
        <p:spPr>
          <a:xfrm>
            <a:off x="4758660" y="457200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30E6EE1-35B1-4934-AE57-E6E91B035D12}"/>
              </a:ext>
            </a:extLst>
          </p:cNvPr>
          <p:cNvSpPr/>
          <p:nvPr/>
        </p:nvSpPr>
        <p:spPr>
          <a:xfrm>
            <a:off x="4758660" y="914400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0D3D346-9B5C-4739-994E-62848FCAA4A6}"/>
              </a:ext>
            </a:extLst>
          </p:cNvPr>
          <p:cNvSpPr/>
          <p:nvPr/>
        </p:nvSpPr>
        <p:spPr>
          <a:xfrm>
            <a:off x="4758660" y="1371600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7D4EA4E-6776-4459-89C7-70EB9735983A}"/>
              </a:ext>
            </a:extLst>
          </p:cNvPr>
          <p:cNvSpPr/>
          <p:nvPr/>
        </p:nvSpPr>
        <p:spPr>
          <a:xfrm>
            <a:off x="4758660" y="18226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72429A8-ECB6-4B6B-954E-B04DD2C0392E}"/>
              </a:ext>
            </a:extLst>
          </p:cNvPr>
          <p:cNvSpPr/>
          <p:nvPr/>
        </p:nvSpPr>
        <p:spPr>
          <a:xfrm>
            <a:off x="4758660" y="22798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C202741-0225-44FA-A209-D6B5DAB041EB}"/>
              </a:ext>
            </a:extLst>
          </p:cNvPr>
          <p:cNvSpPr/>
          <p:nvPr/>
        </p:nvSpPr>
        <p:spPr>
          <a:xfrm>
            <a:off x="4758660" y="27370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1E693A6-CEA8-4D7A-BFA4-9149F9D7B45B}"/>
              </a:ext>
            </a:extLst>
          </p:cNvPr>
          <p:cNvSpPr/>
          <p:nvPr/>
        </p:nvSpPr>
        <p:spPr>
          <a:xfrm>
            <a:off x="4758660" y="31942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FFDAC1B-8143-40FA-9A6F-3C267F335208}"/>
              </a:ext>
            </a:extLst>
          </p:cNvPr>
          <p:cNvSpPr/>
          <p:nvPr/>
        </p:nvSpPr>
        <p:spPr>
          <a:xfrm>
            <a:off x="4758660" y="36514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5E90622-3F75-46CC-ACE6-838735EA5FFA}"/>
              </a:ext>
            </a:extLst>
          </p:cNvPr>
          <p:cNvSpPr/>
          <p:nvPr/>
        </p:nvSpPr>
        <p:spPr>
          <a:xfrm>
            <a:off x="4758660" y="41086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4292C6E-934E-4732-B7A9-33076BFADCC7}"/>
              </a:ext>
            </a:extLst>
          </p:cNvPr>
          <p:cNvSpPr/>
          <p:nvPr/>
        </p:nvSpPr>
        <p:spPr>
          <a:xfrm>
            <a:off x="4758660" y="45658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E95E10D-9733-4199-92D0-5358D137BFE1}"/>
              </a:ext>
            </a:extLst>
          </p:cNvPr>
          <p:cNvSpPr/>
          <p:nvPr/>
        </p:nvSpPr>
        <p:spPr>
          <a:xfrm>
            <a:off x="4758660" y="50230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6DA7F52-B0FE-4204-8B17-F89B59A27CE4}"/>
              </a:ext>
            </a:extLst>
          </p:cNvPr>
          <p:cNvSpPr/>
          <p:nvPr/>
        </p:nvSpPr>
        <p:spPr>
          <a:xfrm>
            <a:off x="4758660" y="54802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D0D84A1-96C3-4853-8315-54BF0D68F236}"/>
              </a:ext>
            </a:extLst>
          </p:cNvPr>
          <p:cNvSpPr/>
          <p:nvPr/>
        </p:nvSpPr>
        <p:spPr>
          <a:xfrm>
            <a:off x="4758660" y="59374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93DD71E-5178-48E0-9C09-254D8183121E}"/>
              </a:ext>
            </a:extLst>
          </p:cNvPr>
          <p:cNvSpPr/>
          <p:nvPr/>
        </p:nvSpPr>
        <p:spPr>
          <a:xfrm>
            <a:off x="4758660" y="63946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C00DB02-FF52-4975-ACF3-972E9389B023}"/>
              </a:ext>
            </a:extLst>
          </p:cNvPr>
          <p:cNvSpPr/>
          <p:nvPr/>
        </p:nvSpPr>
        <p:spPr>
          <a:xfrm>
            <a:off x="13211271" y="83371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B6A3E81-DA57-4973-A61D-F82248134765}"/>
              </a:ext>
            </a:extLst>
          </p:cNvPr>
          <p:cNvSpPr/>
          <p:nvPr/>
        </p:nvSpPr>
        <p:spPr>
          <a:xfrm>
            <a:off x="13211271" y="540571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2F51964-732C-4360-B260-083CDAF9D005}"/>
              </a:ext>
            </a:extLst>
          </p:cNvPr>
          <p:cNvSpPr/>
          <p:nvPr/>
        </p:nvSpPr>
        <p:spPr>
          <a:xfrm>
            <a:off x="13211271" y="997771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BAB80C6-B489-46A3-959A-E784FF3B2B0D}"/>
              </a:ext>
            </a:extLst>
          </p:cNvPr>
          <p:cNvSpPr/>
          <p:nvPr/>
        </p:nvSpPr>
        <p:spPr>
          <a:xfrm>
            <a:off x="13211271" y="1454971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493D1D9-F463-4DD2-9FAB-BDAA170560BE}"/>
              </a:ext>
            </a:extLst>
          </p:cNvPr>
          <p:cNvSpPr/>
          <p:nvPr/>
        </p:nvSpPr>
        <p:spPr>
          <a:xfrm>
            <a:off x="13211271" y="19060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F4E9F0C-D863-48D4-B667-356169A80F31}"/>
              </a:ext>
            </a:extLst>
          </p:cNvPr>
          <p:cNvSpPr/>
          <p:nvPr/>
        </p:nvSpPr>
        <p:spPr>
          <a:xfrm>
            <a:off x="13211271" y="23632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C075115-3E94-4E76-8668-A855527D19DF}"/>
              </a:ext>
            </a:extLst>
          </p:cNvPr>
          <p:cNvSpPr/>
          <p:nvPr/>
        </p:nvSpPr>
        <p:spPr>
          <a:xfrm>
            <a:off x="13211271" y="28204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F4683EB-99C6-4201-B15F-9E1A4D06DB7D}"/>
              </a:ext>
            </a:extLst>
          </p:cNvPr>
          <p:cNvSpPr/>
          <p:nvPr/>
        </p:nvSpPr>
        <p:spPr>
          <a:xfrm>
            <a:off x="13211271" y="32776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04EC9CE-22B6-448C-8454-F82A23B14834}"/>
              </a:ext>
            </a:extLst>
          </p:cNvPr>
          <p:cNvSpPr/>
          <p:nvPr/>
        </p:nvSpPr>
        <p:spPr>
          <a:xfrm>
            <a:off x="13211271" y="37348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7C04673-2618-43D9-AB78-945B3B5B7431}"/>
              </a:ext>
            </a:extLst>
          </p:cNvPr>
          <p:cNvSpPr/>
          <p:nvPr/>
        </p:nvSpPr>
        <p:spPr>
          <a:xfrm>
            <a:off x="13211271" y="41920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DB10FCF-4A73-49AC-8BF8-921E46C7DEE5}"/>
              </a:ext>
            </a:extLst>
          </p:cNvPr>
          <p:cNvSpPr/>
          <p:nvPr/>
        </p:nvSpPr>
        <p:spPr>
          <a:xfrm>
            <a:off x="13211271" y="46492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0F0052E-73DD-48F1-A461-6D32262D50AA}"/>
              </a:ext>
            </a:extLst>
          </p:cNvPr>
          <p:cNvSpPr/>
          <p:nvPr/>
        </p:nvSpPr>
        <p:spPr>
          <a:xfrm>
            <a:off x="13211271" y="51064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A8FA590-4B10-4C7F-8848-9AB8E84383ED}"/>
              </a:ext>
            </a:extLst>
          </p:cNvPr>
          <p:cNvSpPr/>
          <p:nvPr/>
        </p:nvSpPr>
        <p:spPr>
          <a:xfrm>
            <a:off x="13211271" y="55636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D3A294A-2A1C-4F57-9C79-902F6EBD66CF}"/>
              </a:ext>
            </a:extLst>
          </p:cNvPr>
          <p:cNvSpPr/>
          <p:nvPr/>
        </p:nvSpPr>
        <p:spPr>
          <a:xfrm>
            <a:off x="13211271" y="60208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BDF551F-8A1D-4C58-9050-2C4F1C4F761E}"/>
              </a:ext>
            </a:extLst>
          </p:cNvPr>
          <p:cNvSpPr/>
          <p:nvPr/>
        </p:nvSpPr>
        <p:spPr>
          <a:xfrm>
            <a:off x="13211271" y="64780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E031B79-1080-449F-B3A5-AA42D4E07490}"/>
              </a:ext>
            </a:extLst>
          </p:cNvPr>
          <p:cNvGrpSpPr/>
          <p:nvPr/>
        </p:nvGrpSpPr>
        <p:grpSpPr>
          <a:xfrm>
            <a:off x="6258180" y="-2034018"/>
            <a:ext cx="2043530" cy="1526867"/>
            <a:chOff x="6124945" y="2586157"/>
            <a:chExt cx="1704975" cy="3309818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A1F1896E-990C-476C-BF0D-726EE2450D0A}"/>
                </a:ext>
              </a:extLst>
            </p:cNvPr>
            <p:cNvSpPr/>
            <p:nvPr/>
          </p:nvSpPr>
          <p:spPr>
            <a:xfrm>
              <a:off x="6124945" y="2586157"/>
              <a:ext cx="1704975" cy="3309818"/>
            </a:xfrm>
            <a:prstGeom prst="round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C5E24F0F-045C-4404-A07B-B599751D09C8}"/>
                </a:ext>
              </a:extLst>
            </p:cNvPr>
            <p:cNvSpPr/>
            <p:nvPr/>
          </p:nvSpPr>
          <p:spPr>
            <a:xfrm>
              <a:off x="6191993" y="2698188"/>
              <a:ext cx="1570882" cy="3057186"/>
            </a:xfrm>
            <a:prstGeom prst="roundRect">
              <a:avLst/>
            </a:prstGeom>
            <a:solidFill>
              <a:schemeClr val="tx1">
                <a:alpha val="66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9D05979C-088D-47BF-A43C-C6569F9C4212}"/>
              </a:ext>
            </a:extLst>
          </p:cNvPr>
          <p:cNvSpPr txBox="1"/>
          <p:nvPr/>
        </p:nvSpPr>
        <p:spPr>
          <a:xfrm>
            <a:off x="6774830" y="-972122"/>
            <a:ext cx="1018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Collection</a:t>
            </a:r>
            <a:endParaRPr lang="ko-KR" altLang="en-US" sz="20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87E788A-6275-4BF6-B5A0-5CE89D012E8E}"/>
              </a:ext>
            </a:extLst>
          </p:cNvPr>
          <p:cNvGrpSpPr/>
          <p:nvPr/>
        </p:nvGrpSpPr>
        <p:grpSpPr>
          <a:xfrm>
            <a:off x="3837367" y="-2590030"/>
            <a:ext cx="2043531" cy="2294689"/>
            <a:chOff x="9120424" y="3553990"/>
            <a:chExt cx="2043531" cy="2294689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4C5FC5C6-B93F-4058-91A4-DB01B42E9D4A}"/>
                </a:ext>
              </a:extLst>
            </p:cNvPr>
            <p:cNvGrpSpPr/>
            <p:nvPr/>
          </p:nvGrpSpPr>
          <p:grpSpPr>
            <a:xfrm>
              <a:off x="9120424" y="5220779"/>
              <a:ext cx="2043530" cy="627900"/>
              <a:chOff x="6124945" y="2586157"/>
              <a:chExt cx="1704975" cy="3309818"/>
            </a:xfrm>
          </p:grpSpPr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D0FE6477-FE05-48CB-A480-67CF0B3D9D79}"/>
                  </a:ext>
                </a:extLst>
              </p:cNvPr>
              <p:cNvSpPr/>
              <p:nvPr/>
            </p:nvSpPr>
            <p:spPr>
              <a:xfrm>
                <a:off x="6124945" y="2586157"/>
                <a:ext cx="1704975" cy="3309818"/>
              </a:xfrm>
              <a:prstGeom prst="round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B2E05148-1571-499C-AD0F-5858F3541521}"/>
                  </a:ext>
                </a:extLst>
              </p:cNvPr>
              <p:cNvSpPr/>
              <p:nvPr/>
            </p:nvSpPr>
            <p:spPr>
              <a:xfrm>
                <a:off x="6191993" y="2866221"/>
                <a:ext cx="1570882" cy="2721122"/>
              </a:xfrm>
              <a:prstGeom prst="roundRect">
                <a:avLst/>
              </a:prstGeom>
              <a:solidFill>
                <a:schemeClr val="tx1">
                  <a:alpha val="66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0F764B0-BD4B-4EE3-B202-12581254290A}"/>
                </a:ext>
              </a:extLst>
            </p:cNvPr>
            <p:cNvSpPr txBox="1"/>
            <p:nvPr/>
          </p:nvSpPr>
          <p:spPr>
            <a:xfrm>
              <a:off x="9712412" y="5268679"/>
              <a:ext cx="8675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Credit</a:t>
              </a:r>
              <a:endParaRPr lang="ko-KR" altLang="en-US" sz="28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3BA9E725-9E91-4F80-BCEF-2A0D136F98EB}"/>
                </a:ext>
              </a:extLst>
            </p:cNvPr>
            <p:cNvGrpSpPr/>
            <p:nvPr/>
          </p:nvGrpSpPr>
          <p:grpSpPr>
            <a:xfrm>
              <a:off x="9120425" y="3553990"/>
              <a:ext cx="2043530" cy="1526867"/>
              <a:chOff x="9120425" y="3553990"/>
              <a:chExt cx="2043530" cy="1526867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E90742DC-E298-4C50-B24F-EC6F94E15289}"/>
                  </a:ext>
                </a:extLst>
              </p:cNvPr>
              <p:cNvGrpSpPr/>
              <p:nvPr/>
            </p:nvGrpSpPr>
            <p:grpSpPr>
              <a:xfrm>
                <a:off x="9120425" y="3553990"/>
                <a:ext cx="2043530" cy="1526867"/>
                <a:chOff x="6124945" y="2586157"/>
                <a:chExt cx="1704975" cy="3309818"/>
              </a:xfrm>
            </p:grpSpPr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67695607-C45F-461A-91C1-15E0D7A85481}"/>
                    </a:ext>
                  </a:extLst>
                </p:cNvPr>
                <p:cNvSpPr/>
                <p:nvPr/>
              </p:nvSpPr>
              <p:spPr>
                <a:xfrm>
                  <a:off x="6124945" y="2586157"/>
                  <a:ext cx="1704975" cy="3309818"/>
                </a:xfrm>
                <a:prstGeom prst="roundRect">
                  <a:avLst/>
                </a:prstGeom>
                <a:noFill/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658"/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DCAAC4F3-35CC-4F2F-A615-AB4F4886BD54}"/>
                    </a:ext>
                  </a:extLst>
                </p:cNvPr>
                <p:cNvSpPr/>
                <p:nvPr/>
              </p:nvSpPr>
              <p:spPr>
                <a:xfrm>
                  <a:off x="6191993" y="2698188"/>
                  <a:ext cx="1570882" cy="3057186"/>
                </a:xfrm>
                <a:prstGeom prst="roundRect">
                  <a:avLst/>
                </a:prstGeom>
                <a:solidFill>
                  <a:schemeClr val="tx1">
                    <a:alpha val="66000"/>
                  </a:schemeClr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658"/>
                </a:p>
              </p:txBody>
            </p: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9D8CEC9-5049-4BFD-8A6D-BD719F84A19B}"/>
                  </a:ext>
                </a:extLst>
              </p:cNvPr>
              <p:cNvSpPr txBox="1"/>
              <p:nvPr/>
            </p:nvSpPr>
            <p:spPr>
              <a:xfrm>
                <a:off x="9791761" y="4617363"/>
                <a:ext cx="7088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bg1"/>
                    </a:solidFill>
                    <a:latin typeface="Koverwatch" panose="02020603020101020101" pitchFamily="18" charset="-127"/>
                    <a:ea typeface="Koverwatch" panose="02020603020101020101" pitchFamily="18" charset="-127"/>
                  </a:rPr>
                  <a:t>replay</a:t>
                </a:r>
                <a:endParaRPr lang="ko-KR" altLang="en-US" sz="200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endParaRPr>
              </a:p>
            </p:txBody>
          </p:sp>
          <p:sp>
            <p:nvSpPr>
              <p:cNvPr id="12" name="이등변 삼각형 11">
                <a:extLst>
                  <a:ext uri="{FF2B5EF4-FFF2-40B4-BE49-F238E27FC236}">
                    <a16:creationId xmlns:a16="http://schemas.microsoft.com/office/drawing/2014/main" id="{4BC9850B-BBE4-46A1-99FB-D6A0EB0B12B3}"/>
                  </a:ext>
                </a:extLst>
              </p:cNvPr>
              <p:cNvSpPr/>
              <p:nvPr/>
            </p:nvSpPr>
            <p:spPr>
              <a:xfrm rot="5400000">
                <a:off x="9888785" y="3963164"/>
                <a:ext cx="506810" cy="467418"/>
              </a:xfrm>
              <a:custGeom>
                <a:avLst/>
                <a:gdLst>
                  <a:gd name="connsiteX0" fmla="*/ 0 w 682508"/>
                  <a:gd name="connsiteY0" fmla="*/ 588369 h 588369"/>
                  <a:gd name="connsiteX1" fmla="*/ 341254 w 682508"/>
                  <a:gd name="connsiteY1" fmla="*/ 0 h 588369"/>
                  <a:gd name="connsiteX2" fmla="*/ 682508 w 682508"/>
                  <a:gd name="connsiteY2" fmla="*/ 588369 h 588369"/>
                  <a:gd name="connsiteX3" fmla="*/ 0 w 682508"/>
                  <a:gd name="connsiteY3" fmla="*/ 588369 h 588369"/>
                  <a:gd name="connsiteX0" fmla="*/ 9640 w 692148"/>
                  <a:gd name="connsiteY0" fmla="*/ 588369 h 588369"/>
                  <a:gd name="connsiteX1" fmla="*/ 350894 w 692148"/>
                  <a:gd name="connsiteY1" fmla="*/ 0 h 588369"/>
                  <a:gd name="connsiteX2" fmla="*/ 692148 w 692148"/>
                  <a:gd name="connsiteY2" fmla="*/ 588369 h 588369"/>
                  <a:gd name="connsiteX3" fmla="*/ 9640 w 692148"/>
                  <a:gd name="connsiteY3" fmla="*/ 588369 h 588369"/>
                  <a:gd name="connsiteX0" fmla="*/ 9640 w 692148"/>
                  <a:gd name="connsiteY0" fmla="*/ 588369 h 612999"/>
                  <a:gd name="connsiteX1" fmla="*/ 350894 w 692148"/>
                  <a:gd name="connsiteY1" fmla="*/ 0 h 612999"/>
                  <a:gd name="connsiteX2" fmla="*/ 692148 w 692148"/>
                  <a:gd name="connsiteY2" fmla="*/ 588369 h 612999"/>
                  <a:gd name="connsiteX3" fmla="*/ 9640 w 692148"/>
                  <a:gd name="connsiteY3" fmla="*/ 588369 h 612999"/>
                  <a:gd name="connsiteX0" fmla="*/ 9640 w 705319"/>
                  <a:gd name="connsiteY0" fmla="*/ 588369 h 612999"/>
                  <a:gd name="connsiteX1" fmla="*/ 350894 w 705319"/>
                  <a:gd name="connsiteY1" fmla="*/ 0 h 612999"/>
                  <a:gd name="connsiteX2" fmla="*/ 692148 w 705319"/>
                  <a:gd name="connsiteY2" fmla="*/ 588369 h 612999"/>
                  <a:gd name="connsiteX3" fmla="*/ 9640 w 705319"/>
                  <a:gd name="connsiteY3" fmla="*/ 588369 h 612999"/>
                  <a:gd name="connsiteX0" fmla="*/ 9640 w 705319"/>
                  <a:gd name="connsiteY0" fmla="*/ 588369 h 646545"/>
                  <a:gd name="connsiteX1" fmla="*/ 350894 w 705319"/>
                  <a:gd name="connsiteY1" fmla="*/ 0 h 646545"/>
                  <a:gd name="connsiteX2" fmla="*/ 692148 w 705319"/>
                  <a:gd name="connsiteY2" fmla="*/ 588369 h 646545"/>
                  <a:gd name="connsiteX3" fmla="*/ 9640 w 705319"/>
                  <a:gd name="connsiteY3" fmla="*/ 588369 h 646545"/>
                  <a:gd name="connsiteX0" fmla="*/ 7819 w 703498"/>
                  <a:gd name="connsiteY0" fmla="*/ 588546 h 646722"/>
                  <a:gd name="connsiteX1" fmla="*/ 349073 w 703498"/>
                  <a:gd name="connsiteY1" fmla="*/ 177 h 646722"/>
                  <a:gd name="connsiteX2" fmla="*/ 690327 w 703498"/>
                  <a:gd name="connsiteY2" fmla="*/ 588546 h 646722"/>
                  <a:gd name="connsiteX3" fmla="*/ 7819 w 703498"/>
                  <a:gd name="connsiteY3" fmla="*/ 588546 h 646722"/>
                  <a:gd name="connsiteX0" fmla="*/ 7819 w 701841"/>
                  <a:gd name="connsiteY0" fmla="*/ 589114 h 647290"/>
                  <a:gd name="connsiteX1" fmla="*/ 349073 w 701841"/>
                  <a:gd name="connsiteY1" fmla="*/ 745 h 647290"/>
                  <a:gd name="connsiteX2" fmla="*/ 690327 w 701841"/>
                  <a:gd name="connsiteY2" fmla="*/ 589114 h 647290"/>
                  <a:gd name="connsiteX3" fmla="*/ 7819 w 701841"/>
                  <a:gd name="connsiteY3" fmla="*/ 589114 h 647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1841" h="647290">
                    <a:moveTo>
                      <a:pt x="7819" y="589114"/>
                    </a:moveTo>
                    <a:cubicBezTo>
                      <a:pt x="-58537" y="559245"/>
                      <a:pt x="318450" y="-10950"/>
                      <a:pt x="349073" y="745"/>
                    </a:cubicBezTo>
                    <a:cubicBezTo>
                      <a:pt x="407405" y="-24805"/>
                      <a:pt x="770542" y="614663"/>
                      <a:pt x="690327" y="589114"/>
                    </a:cubicBezTo>
                    <a:cubicBezTo>
                      <a:pt x="462824" y="686096"/>
                      <a:pt x="-14057" y="644533"/>
                      <a:pt x="7819" y="58911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27333D5-FCE2-4FF8-9215-6891D266A07D}"/>
              </a:ext>
            </a:extLst>
          </p:cNvPr>
          <p:cNvSpPr txBox="1"/>
          <p:nvPr/>
        </p:nvSpPr>
        <p:spPr>
          <a:xfrm>
            <a:off x="7442998" y="265087"/>
            <a:ext cx="31101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Yu Gothic UI Light" panose="020B0300000000000000" pitchFamily="34" charset="-128"/>
              </a:rPr>
              <a:t>Mode Select</a:t>
            </a:r>
            <a:endParaRPr lang="ko-KR" altLang="en-US" sz="4400">
              <a:solidFill>
                <a:schemeClr val="bg1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Yu Gothic UI Light" panose="020B0300000000000000" pitchFamily="34" charset="-128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2B645E3-4F06-490D-8844-74238DC7CE61}"/>
              </a:ext>
            </a:extLst>
          </p:cNvPr>
          <p:cNvGrpSpPr/>
          <p:nvPr/>
        </p:nvGrpSpPr>
        <p:grpSpPr>
          <a:xfrm>
            <a:off x="-617476" y="-3833933"/>
            <a:ext cx="4222134" cy="3303592"/>
            <a:chOff x="136376" y="2213361"/>
            <a:chExt cx="4222134" cy="3303592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A84F33D1-95DF-4C53-BEE8-AD47FE2F3C19}"/>
                </a:ext>
              </a:extLst>
            </p:cNvPr>
            <p:cNvGrpSpPr/>
            <p:nvPr/>
          </p:nvGrpSpPr>
          <p:grpSpPr>
            <a:xfrm>
              <a:off x="136376" y="2213361"/>
              <a:ext cx="4222134" cy="3303592"/>
              <a:chOff x="114299" y="2586157"/>
              <a:chExt cx="3476625" cy="3309818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C5830EFF-4655-42A6-BB26-3B9D4029B42C}"/>
                  </a:ext>
                </a:extLst>
              </p:cNvPr>
              <p:cNvSpPr/>
              <p:nvPr/>
            </p:nvSpPr>
            <p:spPr>
              <a:xfrm>
                <a:off x="114299" y="2586157"/>
                <a:ext cx="3476625" cy="3309818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B78D8E5B-6D44-4A4E-A65A-CBDF74F02627}"/>
                  </a:ext>
                </a:extLst>
              </p:cNvPr>
              <p:cNvSpPr/>
              <p:nvPr/>
            </p:nvSpPr>
            <p:spPr>
              <a:xfrm>
                <a:off x="200023" y="2586158"/>
                <a:ext cx="3305178" cy="3309816"/>
              </a:xfrm>
              <a:prstGeom prst="rect">
                <a:avLst/>
              </a:prstGeom>
              <a:solidFill>
                <a:schemeClr val="tx1">
                  <a:alpha val="9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</p:grp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F059BB7-23BF-4392-9209-DEC9E8140F95}"/>
                </a:ext>
              </a:extLst>
            </p:cNvPr>
            <p:cNvSpPr/>
            <p:nvPr/>
          </p:nvSpPr>
          <p:spPr>
            <a:xfrm>
              <a:off x="1809662" y="2366272"/>
              <a:ext cx="8755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Notice</a:t>
              </a:r>
              <a:endParaRPr lang="ko-KR" altLang="en-US" sz="28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83E515C1-A0CB-4AB9-8A04-97B04A09F7D4}"/>
                </a:ext>
              </a:extLst>
            </p:cNvPr>
            <p:cNvGrpSpPr/>
            <p:nvPr/>
          </p:nvGrpSpPr>
          <p:grpSpPr>
            <a:xfrm>
              <a:off x="288292" y="3263321"/>
              <a:ext cx="3918303" cy="1639738"/>
              <a:chOff x="407552" y="3123599"/>
              <a:chExt cx="3918303" cy="1639738"/>
            </a:xfrm>
          </p:grpSpPr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4BDC8455-0FFB-4945-958C-ECF64655B823}"/>
                  </a:ext>
                </a:extLst>
              </p:cNvPr>
              <p:cNvGrpSpPr/>
              <p:nvPr/>
            </p:nvGrpSpPr>
            <p:grpSpPr>
              <a:xfrm>
                <a:off x="2170018" y="3262565"/>
                <a:ext cx="2155837" cy="1361807"/>
                <a:chOff x="2170018" y="3244266"/>
                <a:chExt cx="2155837" cy="1361807"/>
              </a:xfrm>
            </p:grpSpPr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2F14820C-E050-4D1B-90A7-F5513B62FFEA}"/>
                    </a:ext>
                  </a:extLst>
                </p:cNvPr>
                <p:cNvSpPr/>
                <p:nvPr/>
              </p:nvSpPr>
              <p:spPr>
                <a:xfrm>
                  <a:off x="2174128" y="3244266"/>
                  <a:ext cx="160492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000">
                      <a:solidFill>
                        <a:srgbClr val="FFFF00"/>
                      </a:solidFill>
                      <a:latin typeface="Koverwatch" panose="02020603020101020101" pitchFamily="18" charset="-127"/>
                      <a:ea typeface="Koverwatch" panose="02020603020101020101" pitchFamily="18" charset="-127"/>
                    </a:rPr>
                    <a:t>new song Arrived</a:t>
                  </a:r>
                  <a:endParaRPr lang="ko-KR" altLang="en-US" sz="2000">
                    <a:solidFill>
                      <a:srgbClr val="FFFF00"/>
                    </a:solidFill>
                    <a:latin typeface="Koverwatch" panose="02020603020101020101" pitchFamily="18" charset="-127"/>
                    <a:ea typeface="Koverwatch" panose="02020603020101020101" pitchFamily="18" charset="-127"/>
                  </a:endParaRPr>
                </a:p>
              </p:txBody>
            </p:sp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CCB52C50-8D44-4754-B569-E4E9709049AC}"/>
                    </a:ext>
                  </a:extLst>
                </p:cNvPr>
                <p:cNvSpPr/>
                <p:nvPr/>
              </p:nvSpPr>
              <p:spPr>
                <a:xfrm>
                  <a:off x="2170018" y="3575243"/>
                  <a:ext cx="123463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800">
                      <a:solidFill>
                        <a:schemeClr val="bg1"/>
                      </a:solidFill>
                      <a:latin typeface="Koverwatch" panose="02020603020101020101" pitchFamily="18" charset="-127"/>
                      <a:ea typeface="Koverwatch" panose="02020603020101020101" pitchFamily="18" charset="-127"/>
                    </a:rPr>
                    <a:t>Now Play</a:t>
                  </a:r>
                  <a:endParaRPr lang="ko-KR" altLang="en-US" sz="2800">
                    <a:solidFill>
                      <a:schemeClr val="bg1"/>
                    </a:solidFill>
                    <a:latin typeface="Koverwatch" panose="02020603020101020101" pitchFamily="18" charset="-127"/>
                    <a:ea typeface="Koverwatch" panose="02020603020101020101" pitchFamily="18" charset="-127"/>
                  </a:endParaRPr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09F893FC-845C-471A-AD13-629547139A71}"/>
                    </a:ext>
                  </a:extLst>
                </p:cNvPr>
                <p:cNvSpPr/>
                <p:nvPr/>
              </p:nvSpPr>
              <p:spPr>
                <a:xfrm>
                  <a:off x="2174304" y="4082853"/>
                  <a:ext cx="215155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800">
                      <a:solidFill>
                        <a:schemeClr val="bg1"/>
                      </a:solidFill>
                      <a:latin typeface="Koverwatch" panose="02020603020101020101" pitchFamily="18" charset="-127"/>
                      <a:ea typeface="Koverwatch" panose="02020603020101020101" pitchFamily="18" charset="-127"/>
                    </a:rPr>
                    <a:t>POP/stars – K/DA</a:t>
                  </a:r>
                  <a:endParaRPr lang="ko-KR" altLang="en-US" sz="2800">
                    <a:solidFill>
                      <a:schemeClr val="bg1"/>
                    </a:solidFill>
                    <a:latin typeface="Koverwatch" panose="02020603020101020101" pitchFamily="18" charset="-127"/>
                    <a:ea typeface="Koverwatch" panose="02020603020101020101" pitchFamily="18" charset="-127"/>
                  </a:endParaRPr>
                </a:p>
              </p:txBody>
            </p:sp>
          </p:grpSp>
          <p:pic>
            <p:nvPicPr>
              <p:cNvPr id="1028" name="Picture 4" descr="pop/starsì ëí ì´ë¯¸ì§ ê²ìê²°ê³¼">
                <a:extLst>
                  <a:ext uri="{FF2B5EF4-FFF2-40B4-BE49-F238E27FC236}">
                    <a16:creationId xmlns:a16="http://schemas.microsoft.com/office/drawing/2014/main" id="{092AB3DB-56B7-41AA-8EBC-731CA89820E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552" y="3123599"/>
                <a:ext cx="1639738" cy="1639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B5C9BDA-2C22-4DCF-BA81-54E57234AAF4}"/>
                </a:ext>
              </a:extLst>
            </p:cNvPr>
            <p:cNvSpPr/>
            <p:nvPr/>
          </p:nvSpPr>
          <p:spPr>
            <a:xfrm>
              <a:off x="1916580" y="2888112"/>
              <a:ext cx="661724" cy="554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0A16DB3-B607-4D47-803B-E7CF84F67E3B}"/>
              </a:ext>
            </a:extLst>
          </p:cNvPr>
          <p:cNvGrpSpPr/>
          <p:nvPr/>
        </p:nvGrpSpPr>
        <p:grpSpPr>
          <a:xfrm>
            <a:off x="7310980" y="1537353"/>
            <a:ext cx="3378702" cy="3402179"/>
            <a:chOff x="7349620" y="1679989"/>
            <a:chExt cx="3378702" cy="3402179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297CF67-908B-4DB2-A24E-B34D210ACA2B}"/>
                </a:ext>
              </a:extLst>
            </p:cNvPr>
            <p:cNvSpPr/>
            <p:nvPr/>
          </p:nvSpPr>
          <p:spPr>
            <a:xfrm>
              <a:off x="7349620" y="1679989"/>
              <a:ext cx="3378702" cy="3402179"/>
            </a:xfrm>
            <a:prstGeom prst="roundRect">
              <a:avLst/>
            </a:prstGeom>
            <a:noFill/>
            <a:ln w="38100">
              <a:gradFill>
                <a:gsLst>
                  <a:gs pos="0">
                    <a:srgbClr val="FBFC7E"/>
                  </a:gs>
                  <a:gs pos="43000">
                    <a:schemeClr val="accent1">
                      <a:lumMod val="5000"/>
                      <a:lumOff val="95000"/>
                    </a:schemeClr>
                  </a:gs>
                  <a:gs pos="100000">
                    <a:srgbClr val="FFFF0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9EC03BE5-E739-44C3-947A-2395BC4B5DD4}"/>
                </a:ext>
              </a:extLst>
            </p:cNvPr>
            <p:cNvSpPr/>
            <p:nvPr/>
          </p:nvSpPr>
          <p:spPr>
            <a:xfrm>
              <a:off x="7458899" y="1764349"/>
              <a:ext cx="3160143" cy="3204087"/>
            </a:xfrm>
            <a:prstGeom prst="roundRect">
              <a:avLst/>
            </a:prstGeom>
            <a:solidFill>
              <a:schemeClr val="tx1">
                <a:alpha val="66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0FF2081-9DCF-459C-86F2-C0A6250F6394}"/>
                </a:ext>
              </a:extLst>
            </p:cNvPr>
            <p:cNvSpPr txBox="1"/>
            <p:nvPr/>
          </p:nvSpPr>
          <p:spPr>
            <a:xfrm>
              <a:off x="8323870" y="3828931"/>
              <a:ext cx="1430200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>
                  <a:gradFill>
                    <a:gsLst>
                      <a:gs pos="0">
                        <a:srgbClr val="FFFF00"/>
                      </a:gs>
                      <a:gs pos="53000">
                        <a:schemeClr val="bg1"/>
                      </a:gs>
                      <a:gs pos="100000">
                        <a:srgbClr val="FFFF00"/>
                      </a:gs>
                    </a:gsLst>
                    <a:lin ang="5400000" scaled="1"/>
                  </a:gradFill>
                  <a:latin typeface="Koverwatch" panose="02020603020101020101" pitchFamily="18" charset="-127"/>
                  <a:ea typeface="Koverwatch" panose="02020603020101020101" pitchFamily="18" charset="-127"/>
                </a:rPr>
                <a:t>Solo PLAY</a:t>
              </a:r>
            </a:p>
            <a:p>
              <a:pPr algn="ctr"/>
              <a:r>
                <a:rPr lang="en-US" altLang="ko-KR" sz="3200">
                  <a:gradFill>
                    <a:gsLst>
                      <a:gs pos="0">
                        <a:srgbClr val="FFFF00"/>
                      </a:gs>
                      <a:gs pos="53000">
                        <a:schemeClr val="bg1"/>
                      </a:gs>
                      <a:gs pos="100000">
                        <a:srgbClr val="FFFF00"/>
                      </a:gs>
                    </a:gsLst>
                    <a:lin ang="5400000" scaled="1"/>
                  </a:gradFill>
                  <a:latin typeface="Koverwatch" panose="02020603020101020101" pitchFamily="18" charset="-127"/>
                  <a:ea typeface="Koverwatch" panose="02020603020101020101" pitchFamily="18" charset="-127"/>
                </a:rPr>
                <a:t>mode</a:t>
              </a:r>
              <a:endParaRPr lang="ko-KR" altLang="en-US" sz="3200">
                <a:gradFill>
                  <a:gsLst>
                    <a:gs pos="0">
                      <a:srgbClr val="FFFF00"/>
                    </a:gs>
                    <a:gs pos="53000">
                      <a:schemeClr val="bg1"/>
                    </a:gs>
                    <a:gs pos="100000">
                      <a:srgbClr val="FFFF00"/>
                    </a:gs>
                  </a:gsLst>
                  <a:lin ang="5400000" scaled="1"/>
                </a:gra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789E8B0-CA57-4458-A326-99E94BE618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28" t="16143" r="42460" b="27446"/>
            <a:stretch/>
          </p:blipFill>
          <p:spPr>
            <a:xfrm>
              <a:off x="8526492" y="2069388"/>
              <a:ext cx="1020440" cy="1502043"/>
            </a:xfrm>
            <a:prstGeom prst="rect">
              <a:avLst/>
            </a:prstGeom>
          </p:spPr>
        </p:pic>
      </p:grp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C5BF8E61-ADCE-40B7-98B7-9082E49EE644}"/>
              </a:ext>
            </a:extLst>
          </p:cNvPr>
          <p:cNvSpPr/>
          <p:nvPr/>
        </p:nvSpPr>
        <p:spPr>
          <a:xfrm>
            <a:off x="12353677" y="1537353"/>
            <a:ext cx="3378702" cy="3402179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81EBE74B-9E7B-4818-B967-3834AD17EDE6}"/>
              </a:ext>
            </a:extLst>
          </p:cNvPr>
          <p:cNvSpPr/>
          <p:nvPr/>
        </p:nvSpPr>
        <p:spPr>
          <a:xfrm>
            <a:off x="12462956" y="1621713"/>
            <a:ext cx="3160143" cy="3204087"/>
          </a:xfrm>
          <a:prstGeom prst="roundRect">
            <a:avLst/>
          </a:prstGeom>
          <a:solidFill>
            <a:schemeClr val="tx1">
              <a:alpha val="92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961FE09-2E63-4749-90FA-6D49526984D7}"/>
              </a:ext>
            </a:extLst>
          </p:cNvPr>
          <p:cNvSpPr txBox="1"/>
          <p:nvPr/>
        </p:nvSpPr>
        <p:spPr>
          <a:xfrm>
            <a:off x="13430440" y="3686295"/>
            <a:ext cx="1225179" cy="923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Team play</a:t>
            </a:r>
          </a:p>
          <a:p>
            <a:pPr algn="ctr"/>
            <a:r>
              <a:rPr lang="en-US" altLang="ko-KR" sz="32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mode</a:t>
            </a: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03E219FD-2111-4655-B61A-A180F3DDEF6C}"/>
              </a:ext>
            </a:extLst>
          </p:cNvPr>
          <p:cNvSpPr/>
          <p:nvPr/>
        </p:nvSpPr>
        <p:spPr>
          <a:xfrm>
            <a:off x="2268285" y="1537353"/>
            <a:ext cx="3378702" cy="3402179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DA7ABAE7-7CC7-49B5-BC1C-5F929CD6E8B3}"/>
              </a:ext>
            </a:extLst>
          </p:cNvPr>
          <p:cNvSpPr/>
          <p:nvPr/>
        </p:nvSpPr>
        <p:spPr>
          <a:xfrm>
            <a:off x="2377564" y="1621713"/>
            <a:ext cx="3160143" cy="3204087"/>
          </a:xfrm>
          <a:prstGeom prst="roundRect">
            <a:avLst/>
          </a:prstGeom>
          <a:solidFill>
            <a:schemeClr val="tx1">
              <a:alpha val="92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1E8B400-F322-4337-8F63-878B4F46E138}"/>
              </a:ext>
            </a:extLst>
          </p:cNvPr>
          <p:cNvSpPr txBox="1"/>
          <p:nvPr/>
        </p:nvSpPr>
        <p:spPr>
          <a:xfrm>
            <a:off x="3318237" y="3686295"/>
            <a:ext cx="1278795" cy="923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competion</a:t>
            </a:r>
          </a:p>
          <a:p>
            <a:pPr algn="ctr"/>
            <a:r>
              <a:rPr lang="en-US" altLang="ko-KR" sz="32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mode</a:t>
            </a:r>
            <a:endParaRPr lang="ko-KR" altLang="en-US" sz="32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FCCBCC82-33DF-4B9A-A23E-E0B3D7EB24DF}"/>
              </a:ext>
            </a:extLst>
          </p:cNvPr>
          <p:cNvGrpSpPr/>
          <p:nvPr/>
        </p:nvGrpSpPr>
        <p:grpSpPr>
          <a:xfrm>
            <a:off x="7241992" y="5303395"/>
            <a:ext cx="3516678" cy="899960"/>
            <a:chOff x="6722389" y="5000644"/>
            <a:chExt cx="4222134" cy="899960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B7C5923A-E7EC-4AB5-A401-993A9869ACF6}"/>
                </a:ext>
              </a:extLst>
            </p:cNvPr>
            <p:cNvGrpSpPr/>
            <p:nvPr/>
          </p:nvGrpSpPr>
          <p:grpSpPr>
            <a:xfrm>
              <a:off x="6722389" y="5099791"/>
              <a:ext cx="4222134" cy="800813"/>
              <a:chOff x="114299" y="-1395144"/>
              <a:chExt cx="3476625" cy="2349766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80C1D572-84D2-4D25-A333-AB29E7FAF97D}"/>
                  </a:ext>
                </a:extLst>
              </p:cNvPr>
              <p:cNvSpPr/>
              <p:nvPr/>
            </p:nvSpPr>
            <p:spPr>
              <a:xfrm>
                <a:off x="114299" y="-1395144"/>
                <a:ext cx="3476625" cy="2330191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36F85999-360B-4A70-A904-A37B3C73FC3F}"/>
                  </a:ext>
                </a:extLst>
              </p:cNvPr>
              <p:cNvSpPr/>
              <p:nvPr/>
            </p:nvSpPr>
            <p:spPr>
              <a:xfrm>
                <a:off x="200023" y="-1395144"/>
                <a:ext cx="3305178" cy="2349766"/>
              </a:xfrm>
              <a:prstGeom prst="rect">
                <a:avLst/>
              </a:prstGeom>
              <a:solidFill>
                <a:schemeClr val="tx1">
                  <a:alpha val="9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</p:grp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A85E207-60D2-46FA-AAEA-1AB5288ED6F8}"/>
                </a:ext>
              </a:extLst>
            </p:cNvPr>
            <p:cNvSpPr/>
            <p:nvPr/>
          </p:nvSpPr>
          <p:spPr>
            <a:xfrm>
              <a:off x="8741088" y="5000644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ko-KR" altLang="en-US" sz="28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9696178-EF19-46FD-92C9-D3458013046F}"/>
                </a:ext>
              </a:extLst>
            </p:cNvPr>
            <p:cNvSpPr/>
            <p:nvPr/>
          </p:nvSpPr>
          <p:spPr>
            <a:xfrm>
              <a:off x="7889265" y="5301155"/>
              <a:ext cx="18883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Play Wotagei Alone</a:t>
              </a:r>
              <a:endPara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BEE9D65E-9F7E-49DA-8041-6D4283A70559}"/>
              </a:ext>
            </a:extLst>
          </p:cNvPr>
          <p:cNvGrpSpPr/>
          <p:nvPr/>
        </p:nvGrpSpPr>
        <p:grpSpPr>
          <a:xfrm>
            <a:off x="12282430" y="5303395"/>
            <a:ext cx="3516678" cy="899960"/>
            <a:chOff x="6722389" y="5000644"/>
            <a:chExt cx="4222134" cy="899960"/>
          </a:xfrm>
        </p:grpSpPr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9E4449D0-48C8-45A8-A0F2-18C8B637DCE7}"/>
                </a:ext>
              </a:extLst>
            </p:cNvPr>
            <p:cNvGrpSpPr/>
            <p:nvPr/>
          </p:nvGrpSpPr>
          <p:grpSpPr>
            <a:xfrm>
              <a:off x="6722389" y="5099791"/>
              <a:ext cx="4222134" cy="800813"/>
              <a:chOff x="114299" y="-1395144"/>
              <a:chExt cx="3476625" cy="2349766"/>
            </a:xfrm>
          </p:grpSpPr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D4FE7AAD-8085-47A2-AE58-D21B837DAF6A}"/>
                  </a:ext>
                </a:extLst>
              </p:cNvPr>
              <p:cNvSpPr/>
              <p:nvPr/>
            </p:nvSpPr>
            <p:spPr>
              <a:xfrm>
                <a:off x="114299" y="-1395144"/>
                <a:ext cx="3476625" cy="2330191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8BB17E70-50A2-44C6-BBBE-4AAA73312632}"/>
                  </a:ext>
                </a:extLst>
              </p:cNvPr>
              <p:cNvSpPr/>
              <p:nvPr/>
            </p:nvSpPr>
            <p:spPr>
              <a:xfrm>
                <a:off x="200023" y="-1395144"/>
                <a:ext cx="3305178" cy="2349766"/>
              </a:xfrm>
              <a:prstGeom prst="rect">
                <a:avLst/>
              </a:prstGeom>
              <a:solidFill>
                <a:schemeClr val="tx1">
                  <a:alpha val="9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</p:grp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EDF42778-96A7-4878-81A2-17C511CAC59F}"/>
                </a:ext>
              </a:extLst>
            </p:cNvPr>
            <p:cNvSpPr/>
            <p:nvPr/>
          </p:nvSpPr>
          <p:spPr>
            <a:xfrm>
              <a:off x="8741088" y="5000644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ko-KR" altLang="en-US" sz="28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BDF4B7F3-E131-48EE-BB8C-E81BE50665EA}"/>
                </a:ext>
              </a:extLst>
            </p:cNvPr>
            <p:cNvSpPr/>
            <p:nvPr/>
          </p:nvSpPr>
          <p:spPr>
            <a:xfrm>
              <a:off x="7298421" y="5301155"/>
              <a:ext cx="30700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Play Wotagei with Other Players</a:t>
              </a:r>
              <a:endPara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CB7BCC9D-3ED7-4822-B080-222AC8CF1286}"/>
              </a:ext>
            </a:extLst>
          </p:cNvPr>
          <p:cNvGrpSpPr/>
          <p:nvPr/>
        </p:nvGrpSpPr>
        <p:grpSpPr>
          <a:xfrm>
            <a:off x="2197038" y="5303395"/>
            <a:ext cx="3516678" cy="899960"/>
            <a:chOff x="6722389" y="5000644"/>
            <a:chExt cx="4222134" cy="899960"/>
          </a:xfrm>
        </p:grpSpPr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85156E58-E62C-4B82-BF2D-AB27290BCF6F}"/>
                </a:ext>
              </a:extLst>
            </p:cNvPr>
            <p:cNvGrpSpPr/>
            <p:nvPr/>
          </p:nvGrpSpPr>
          <p:grpSpPr>
            <a:xfrm>
              <a:off x="6722389" y="5099791"/>
              <a:ext cx="4222134" cy="800813"/>
              <a:chOff x="114299" y="-1395144"/>
              <a:chExt cx="3476625" cy="2349766"/>
            </a:xfrm>
          </p:grpSpPr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BE179975-279C-4075-833A-47B846996FC6}"/>
                  </a:ext>
                </a:extLst>
              </p:cNvPr>
              <p:cNvSpPr/>
              <p:nvPr/>
            </p:nvSpPr>
            <p:spPr>
              <a:xfrm>
                <a:off x="114299" y="-1395144"/>
                <a:ext cx="3476625" cy="2330191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DBB78D17-9874-4F3E-97E7-7CEE041BE9FE}"/>
                  </a:ext>
                </a:extLst>
              </p:cNvPr>
              <p:cNvSpPr/>
              <p:nvPr/>
            </p:nvSpPr>
            <p:spPr>
              <a:xfrm>
                <a:off x="200023" y="-1395144"/>
                <a:ext cx="3305178" cy="2349766"/>
              </a:xfrm>
              <a:prstGeom prst="rect">
                <a:avLst/>
              </a:prstGeom>
              <a:solidFill>
                <a:schemeClr val="tx1">
                  <a:alpha val="9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</p:grp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A8315CD1-EDF9-420B-A70E-61438701BC1D}"/>
                </a:ext>
              </a:extLst>
            </p:cNvPr>
            <p:cNvSpPr/>
            <p:nvPr/>
          </p:nvSpPr>
          <p:spPr>
            <a:xfrm>
              <a:off x="8741088" y="5000644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ko-KR" altLang="en-US" sz="28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B75ED855-36BA-4F83-89BC-805338C28F53}"/>
                </a:ext>
              </a:extLst>
            </p:cNvPr>
            <p:cNvSpPr/>
            <p:nvPr/>
          </p:nvSpPr>
          <p:spPr>
            <a:xfrm>
              <a:off x="7518785" y="5204034"/>
              <a:ext cx="262934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Compete with other players</a:t>
              </a:r>
            </a:p>
            <a:p>
              <a:pPr algn="ctr"/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in performance</a:t>
              </a:r>
              <a:endPara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</p:grpSp>
      <p:sp>
        <p:nvSpPr>
          <p:cNvPr id="1025" name="화살표: 왼쪽 1024">
            <a:extLst>
              <a:ext uri="{FF2B5EF4-FFF2-40B4-BE49-F238E27FC236}">
                <a16:creationId xmlns:a16="http://schemas.microsoft.com/office/drawing/2014/main" id="{F70232BA-589F-4C47-89D8-892589D76691}"/>
              </a:ext>
            </a:extLst>
          </p:cNvPr>
          <p:cNvSpPr/>
          <p:nvPr/>
        </p:nvSpPr>
        <p:spPr>
          <a:xfrm>
            <a:off x="6041133" y="3182580"/>
            <a:ext cx="684488" cy="492429"/>
          </a:xfrm>
          <a:prstGeom prst="leftArrow">
            <a:avLst/>
          </a:prstGeom>
          <a:solidFill>
            <a:srgbClr val="00B0F0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화살표: 왼쪽 131">
            <a:extLst>
              <a:ext uri="{FF2B5EF4-FFF2-40B4-BE49-F238E27FC236}">
                <a16:creationId xmlns:a16="http://schemas.microsoft.com/office/drawing/2014/main" id="{4B17EBB4-06D1-4663-A47E-D084D9ED75B8}"/>
              </a:ext>
            </a:extLst>
          </p:cNvPr>
          <p:cNvSpPr/>
          <p:nvPr/>
        </p:nvSpPr>
        <p:spPr>
          <a:xfrm rot="10800000">
            <a:off x="11181870" y="3182580"/>
            <a:ext cx="684488" cy="492429"/>
          </a:xfrm>
          <a:prstGeom prst="leftArrow">
            <a:avLst/>
          </a:prstGeom>
          <a:solidFill>
            <a:srgbClr val="FF3399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그림 1026">
            <a:extLst>
              <a:ext uri="{FF2B5EF4-FFF2-40B4-BE49-F238E27FC236}">
                <a16:creationId xmlns:a16="http://schemas.microsoft.com/office/drawing/2014/main" id="{D5299326-3090-4780-9A9C-0216A675F600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2860" y="437514"/>
            <a:ext cx="469356" cy="484178"/>
          </a:xfrm>
          <a:prstGeom prst="rect">
            <a:avLst/>
          </a:prstGeom>
        </p:spPr>
      </p:pic>
      <p:grpSp>
        <p:nvGrpSpPr>
          <p:cNvPr id="1030" name="그룹 1029">
            <a:extLst>
              <a:ext uri="{FF2B5EF4-FFF2-40B4-BE49-F238E27FC236}">
                <a16:creationId xmlns:a16="http://schemas.microsoft.com/office/drawing/2014/main" id="{B3837523-04AD-4A83-AFC8-71956CF9C2E4}"/>
              </a:ext>
            </a:extLst>
          </p:cNvPr>
          <p:cNvGrpSpPr/>
          <p:nvPr/>
        </p:nvGrpSpPr>
        <p:grpSpPr>
          <a:xfrm>
            <a:off x="3206937" y="1914171"/>
            <a:ext cx="1501396" cy="1476554"/>
            <a:chOff x="10716583" y="-1468994"/>
            <a:chExt cx="1207282" cy="1187306"/>
          </a:xfrm>
        </p:grpSpPr>
        <p:sp>
          <p:nvSpPr>
            <p:cNvPr id="1029" name="폭발: 14pt 1028">
              <a:extLst>
                <a:ext uri="{FF2B5EF4-FFF2-40B4-BE49-F238E27FC236}">
                  <a16:creationId xmlns:a16="http://schemas.microsoft.com/office/drawing/2014/main" id="{44175315-ADFE-4512-9674-AE9ACB3B65AD}"/>
                </a:ext>
              </a:extLst>
            </p:cNvPr>
            <p:cNvSpPr/>
            <p:nvPr/>
          </p:nvSpPr>
          <p:spPr>
            <a:xfrm>
              <a:off x="10716583" y="-1468994"/>
              <a:ext cx="1207282" cy="1187306"/>
            </a:xfrm>
            <a:prstGeom prst="irregularSeal2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49766F30-F399-4175-9122-5B08BDD96FD2}"/>
                </a:ext>
              </a:extLst>
            </p:cNvPr>
            <p:cNvGrpSpPr/>
            <p:nvPr/>
          </p:nvGrpSpPr>
          <p:grpSpPr>
            <a:xfrm rot="2794040">
              <a:off x="11205069" y="-1376279"/>
              <a:ext cx="174433" cy="1001057"/>
              <a:chOff x="4243783" y="4168239"/>
              <a:chExt cx="296883" cy="1703781"/>
            </a:xfrm>
            <a:solidFill>
              <a:schemeClr val="bg2">
                <a:lumMod val="90000"/>
              </a:schemeClr>
            </a:solidFill>
          </p:grpSpPr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EABCB6BA-8EE0-4D24-97E0-04B26342EB5C}"/>
                  </a:ext>
                </a:extLst>
              </p:cNvPr>
              <p:cNvGrpSpPr/>
              <p:nvPr/>
            </p:nvGrpSpPr>
            <p:grpSpPr>
              <a:xfrm>
                <a:off x="4243783" y="5174316"/>
                <a:ext cx="296883" cy="697704"/>
                <a:chOff x="4944428" y="2193610"/>
                <a:chExt cx="296883" cy="697704"/>
              </a:xfrm>
              <a:grpFill/>
            </p:grpSpPr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5C3D00F3-D7E5-4875-AD1D-B0470143A430}"/>
                    </a:ext>
                  </a:extLst>
                </p:cNvPr>
                <p:cNvSpPr/>
                <p:nvPr/>
              </p:nvSpPr>
              <p:spPr>
                <a:xfrm>
                  <a:off x="4944428" y="2193610"/>
                  <a:ext cx="296883" cy="118753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id="{FE3149AD-2B33-476A-8F9E-4C4EBC2A6E29}"/>
                    </a:ext>
                  </a:extLst>
                </p:cNvPr>
                <p:cNvSpPr/>
                <p:nvPr/>
              </p:nvSpPr>
              <p:spPr>
                <a:xfrm>
                  <a:off x="4980576" y="2351314"/>
                  <a:ext cx="216000" cy="5400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0" name="사각형: 둥근 모서리 79">
                <a:extLst>
                  <a:ext uri="{FF2B5EF4-FFF2-40B4-BE49-F238E27FC236}">
                    <a16:creationId xmlns:a16="http://schemas.microsoft.com/office/drawing/2014/main" id="{9AA15F49-F099-456B-8561-6B5DBB575E52}"/>
                  </a:ext>
                </a:extLst>
              </p:cNvPr>
              <p:cNvSpPr/>
              <p:nvPr/>
            </p:nvSpPr>
            <p:spPr>
              <a:xfrm rot="16200000">
                <a:off x="3895105" y="4565500"/>
                <a:ext cx="985652" cy="19112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342D7867-D4A7-43E2-9C9C-7B92EBCDB002}"/>
                </a:ext>
              </a:extLst>
            </p:cNvPr>
            <p:cNvGrpSpPr/>
            <p:nvPr/>
          </p:nvGrpSpPr>
          <p:grpSpPr>
            <a:xfrm rot="18805960" flipH="1">
              <a:off x="11199244" y="-1376278"/>
              <a:ext cx="174433" cy="1001057"/>
              <a:chOff x="4243783" y="4168239"/>
              <a:chExt cx="296883" cy="1703781"/>
            </a:xfrm>
          </p:grpSpPr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792D67B8-B2B9-469B-A95F-FF6EEBFFDDAE}"/>
                  </a:ext>
                </a:extLst>
              </p:cNvPr>
              <p:cNvGrpSpPr/>
              <p:nvPr/>
            </p:nvGrpSpPr>
            <p:grpSpPr>
              <a:xfrm>
                <a:off x="4243783" y="5174316"/>
                <a:ext cx="296883" cy="697704"/>
                <a:chOff x="4944428" y="2193610"/>
                <a:chExt cx="296883" cy="697704"/>
              </a:xfrm>
            </p:grpSpPr>
            <p:sp>
              <p:nvSpPr>
                <p:cNvPr id="77" name="직사각형 76">
                  <a:extLst>
                    <a:ext uri="{FF2B5EF4-FFF2-40B4-BE49-F238E27FC236}">
                      <a16:creationId xmlns:a16="http://schemas.microsoft.com/office/drawing/2014/main" id="{77868C0F-D9A0-4709-8284-4DF31BEAFB02}"/>
                    </a:ext>
                  </a:extLst>
                </p:cNvPr>
                <p:cNvSpPr/>
                <p:nvPr/>
              </p:nvSpPr>
              <p:spPr>
                <a:xfrm>
                  <a:off x="4944428" y="2193610"/>
                  <a:ext cx="296883" cy="118753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id="{2B37664F-0578-48DD-A442-ACF8648CDC6E}"/>
                    </a:ext>
                  </a:extLst>
                </p:cNvPr>
                <p:cNvSpPr/>
                <p:nvPr/>
              </p:nvSpPr>
              <p:spPr>
                <a:xfrm>
                  <a:off x="4980576" y="2351314"/>
                  <a:ext cx="216000" cy="5400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DAA6A0F4-08C4-45F2-8BF2-4D5CBB701B63}"/>
                  </a:ext>
                </a:extLst>
              </p:cNvPr>
              <p:cNvSpPr/>
              <p:nvPr/>
            </p:nvSpPr>
            <p:spPr>
              <a:xfrm rot="16200000">
                <a:off x="3895105" y="4565500"/>
                <a:ext cx="985652" cy="19112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31" name="그룹 1030">
            <a:extLst>
              <a:ext uri="{FF2B5EF4-FFF2-40B4-BE49-F238E27FC236}">
                <a16:creationId xmlns:a16="http://schemas.microsoft.com/office/drawing/2014/main" id="{450D4EB3-8196-4CD1-90C2-EBDA4B5DC30D}"/>
              </a:ext>
            </a:extLst>
          </p:cNvPr>
          <p:cNvGrpSpPr/>
          <p:nvPr/>
        </p:nvGrpSpPr>
        <p:grpSpPr>
          <a:xfrm>
            <a:off x="13048371" y="1926752"/>
            <a:ext cx="1989313" cy="1502043"/>
            <a:chOff x="13022587" y="1926752"/>
            <a:chExt cx="1989313" cy="1502043"/>
          </a:xfrm>
        </p:grpSpPr>
        <p:pic>
          <p:nvPicPr>
            <p:cNvPr id="105" name="그림 104">
              <a:extLst>
                <a:ext uri="{FF2B5EF4-FFF2-40B4-BE49-F238E27FC236}">
                  <a16:creationId xmlns:a16="http://schemas.microsoft.com/office/drawing/2014/main" id="{07637F7E-9EB1-44C5-9329-9713DF0AF4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28" t="16143" r="42460" b="27446"/>
            <a:stretch/>
          </p:blipFill>
          <p:spPr>
            <a:xfrm>
              <a:off x="13991460" y="1926752"/>
              <a:ext cx="1020440" cy="1502043"/>
            </a:xfrm>
            <a:prstGeom prst="rect">
              <a:avLst/>
            </a:prstGeom>
          </p:spPr>
        </p:pic>
        <p:pic>
          <p:nvPicPr>
            <p:cNvPr id="137" name="그림 136">
              <a:extLst>
                <a:ext uri="{FF2B5EF4-FFF2-40B4-BE49-F238E27FC236}">
                  <a16:creationId xmlns:a16="http://schemas.microsoft.com/office/drawing/2014/main" id="{FB556795-E179-47E9-BD0A-6068A87A44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28" t="16143" r="42460" b="27446"/>
            <a:stretch/>
          </p:blipFill>
          <p:spPr>
            <a:xfrm>
              <a:off x="13022587" y="1926752"/>
              <a:ext cx="1020440" cy="15020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2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그림 131">
            <a:extLst>
              <a:ext uri="{FF2B5EF4-FFF2-40B4-BE49-F238E27FC236}">
                <a16:creationId xmlns:a16="http://schemas.microsoft.com/office/drawing/2014/main" id="{961D1F48-1A89-4C51-A5E7-13E5C3278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11" y="-28090"/>
            <a:ext cx="18011773" cy="8051916"/>
          </a:xfrm>
          <a:prstGeom prst="rect">
            <a:avLst/>
          </a:prstGeom>
        </p:spPr>
      </p:pic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09936D13-F436-4D1E-BFBF-73AB65E257FF}"/>
              </a:ext>
            </a:extLst>
          </p:cNvPr>
          <p:cNvSpPr/>
          <p:nvPr/>
        </p:nvSpPr>
        <p:spPr>
          <a:xfrm>
            <a:off x="3804" y="-925"/>
            <a:ext cx="18011773" cy="6886090"/>
          </a:xfrm>
          <a:prstGeom prst="rect">
            <a:avLst/>
          </a:pr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3AE340D-71F9-4FF2-9083-526A00FA2594}"/>
              </a:ext>
            </a:extLst>
          </p:cNvPr>
          <p:cNvSpPr/>
          <p:nvPr/>
        </p:nvSpPr>
        <p:spPr>
          <a:xfrm>
            <a:off x="5207591" y="1769750"/>
            <a:ext cx="3583722" cy="2386605"/>
          </a:xfrm>
          <a:prstGeom prst="rect">
            <a:avLst/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8188AAB-7EBD-4837-A709-E25FF4C01B82}"/>
              </a:ext>
            </a:extLst>
          </p:cNvPr>
          <p:cNvSpPr/>
          <p:nvPr/>
        </p:nvSpPr>
        <p:spPr>
          <a:xfrm>
            <a:off x="4758660" y="0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088AAEF-CC9E-4B3E-AACD-3DCB89C366B1}"/>
              </a:ext>
            </a:extLst>
          </p:cNvPr>
          <p:cNvSpPr/>
          <p:nvPr/>
        </p:nvSpPr>
        <p:spPr>
          <a:xfrm>
            <a:off x="4758660" y="457200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30E6EE1-35B1-4934-AE57-E6E91B035D12}"/>
              </a:ext>
            </a:extLst>
          </p:cNvPr>
          <p:cNvSpPr/>
          <p:nvPr/>
        </p:nvSpPr>
        <p:spPr>
          <a:xfrm>
            <a:off x="4758660" y="914400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0D3D346-9B5C-4739-994E-62848FCAA4A6}"/>
              </a:ext>
            </a:extLst>
          </p:cNvPr>
          <p:cNvSpPr/>
          <p:nvPr/>
        </p:nvSpPr>
        <p:spPr>
          <a:xfrm>
            <a:off x="4758660" y="1371600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7D4EA4E-6776-4459-89C7-70EB9735983A}"/>
              </a:ext>
            </a:extLst>
          </p:cNvPr>
          <p:cNvSpPr/>
          <p:nvPr/>
        </p:nvSpPr>
        <p:spPr>
          <a:xfrm>
            <a:off x="4758660" y="18226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72429A8-ECB6-4B6B-954E-B04DD2C0392E}"/>
              </a:ext>
            </a:extLst>
          </p:cNvPr>
          <p:cNvSpPr/>
          <p:nvPr/>
        </p:nvSpPr>
        <p:spPr>
          <a:xfrm>
            <a:off x="4758660" y="22798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C202741-0225-44FA-A209-D6B5DAB041EB}"/>
              </a:ext>
            </a:extLst>
          </p:cNvPr>
          <p:cNvSpPr/>
          <p:nvPr/>
        </p:nvSpPr>
        <p:spPr>
          <a:xfrm>
            <a:off x="4758660" y="27370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1E693A6-CEA8-4D7A-BFA4-9149F9D7B45B}"/>
              </a:ext>
            </a:extLst>
          </p:cNvPr>
          <p:cNvSpPr/>
          <p:nvPr/>
        </p:nvSpPr>
        <p:spPr>
          <a:xfrm>
            <a:off x="4758660" y="31942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FFDAC1B-8143-40FA-9A6F-3C267F335208}"/>
              </a:ext>
            </a:extLst>
          </p:cNvPr>
          <p:cNvSpPr/>
          <p:nvPr/>
        </p:nvSpPr>
        <p:spPr>
          <a:xfrm>
            <a:off x="4758660" y="36514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5E90622-3F75-46CC-ACE6-838735EA5FFA}"/>
              </a:ext>
            </a:extLst>
          </p:cNvPr>
          <p:cNvSpPr/>
          <p:nvPr/>
        </p:nvSpPr>
        <p:spPr>
          <a:xfrm>
            <a:off x="4758660" y="41086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4292C6E-934E-4732-B7A9-33076BFADCC7}"/>
              </a:ext>
            </a:extLst>
          </p:cNvPr>
          <p:cNvSpPr/>
          <p:nvPr/>
        </p:nvSpPr>
        <p:spPr>
          <a:xfrm>
            <a:off x="4758660" y="45658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E95E10D-9733-4199-92D0-5358D137BFE1}"/>
              </a:ext>
            </a:extLst>
          </p:cNvPr>
          <p:cNvSpPr/>
          <p:nvPr/>
        </p:nvSpPr>
        <p:spPr>
          <a:xfrm>
            <a:off x="4758660" y="50230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6DA7F52-B0FE-4204-8B17-F89B59A27CE4}"/>
              </a:ext>
            </a:extLst>
          </p:cNvPr>
          <p:cNvSpPr/>
          <p:nvPr/>
        </p:nvSpPr>
        <p:spPr>
          <a:xfrm>
            <a:off x="4758660" y="54802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D0D84A1-96C3-4853-8315-54BF0D68F236}"/>
              </a:ext>
            </a:extLst>
          </p:cNvPr>
          <p:cNvSpPr/>
          <p:nvPr/>
        </p:nvSpPr>
        <p:spPr>
          <a:xfrm>
            <a:off x="4758660" y="59374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93DD71E-5178-48E0-9C09-254D8183121E}"/>
              </a:ext>
            </a:extLst>
          </p:cNvPr>
          <p:cNvSpPr/>
          <p:nvPr/>
        </p:nvSpPr>
        <p:spPr>
          <a:xfrm>
            <a:off x="4758660" y="63946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C00DB02-FF52-4975-ACF3-972E9389B023}"/>
              </a:ext>
            </a:extLst>
          </p:cNvPr>
          <p:cNvSpPr/>
          <p:nvPr/>
        </p:nvSpPr>
        <p:spPr>
          <a:xfrm>
            <a:off x="13211271" y="83371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B6A3E81-DA57-4973-A61D-F82248134765}"/>
              </a:ext>
            </a:extLst>
          </p:cNvPr>
          <p:cNvSpPr/>
          <p:nvPr/>
        </p:nvSpPr>
        <p:spPr>
          <a:xfrm>
            <a:off x="13211271" y="540571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2F51964-732C-4360-B260-083CDAF9D005}"/>
              </a:ext>
            </a:extLst>
          </p:cNvPr>
          <p:cNvSpPr/>
          <p:nvPr/>
        </p:nvSpPr>
        <p:spPr>
          <a:xfrm>
            <a:off x="13211271" y="997771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BAB80C6-B489-46A3-959A-E784FF3B2B0D}"/>
              </a:ext>
            </a:extLst>
          </p:cNvPr>
          <p:cNvSpPr/>
          <p:nvPr/>
        </p:nvSpPr>
        <p:spPr>
          <a:xfrm>
            <a:off x="13211271" y="1454971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493D1D9-F463-4DD2-9FAB-BDAA170560BE}"/>
              </a:ext>
            </a:extLst>
          </p:cNvPr>
          <p:cNvSpPr/>
          <p:nvPr/>
        </p:nvSpPr>
        <p:spPr>
          <a:xfrm>
            <a:off x="13211271" y="19060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F4E9F0C-D863-48D4-B667-356169A80F31}"/>
              </a:ext>
            </a:extLst>
          </p:cNvPr>
          <p:cNvSpPr/>
          <p:nvPr/>
        </p:nvSpPr>
        <p:spPr>
          <a:xfrm>
            <a:off x="13211271" y="23632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C075115-3E94-4E76-8668-A855527D19DF}"/>
              </a:ext>
            </a:extLst>
          </p:cNvPr>
          <p:cNvSpPr/>
          <p:nvPr/>
        </p:nvSpPr>
        <p:spPr>
          <a:xfrm>
            <a:off x="13211271" y="28204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F4683EB-99C6-4201-B15F-9E1A4D06DB7D}"/>
              </a:ext>
            </a:extLst>
          </p:cNvPr>
          <p:cNvSpPr/>
          <p:nvPr/>
        </p:nvSpPr>
        <p:spPr>
          <a:xfrm>
            <a:off x="13211271" y="32776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04EC9CE-22B6-448C-8454-F82A23B14834}"/>
              </a:ext>
            </a:extLst>
          </p:cNvPr>
          <p:cNvSpPr/>
          <p:nvPr/>
        </p:nvSpPr>
        <p:spPr>
          <a:xfrm>
            <a:off x="13211271" y="37348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7C04673-2618-43D9-AB78-945B3B5B7431}"/>
              </a:ext>
            </a:extLst>
          </p:cNvPr>
          <p:cNvSpPr/>
          <p:nvPr/>
        </p:nvSpPr>
        <p:spPr>
          <a:xfrm>
            <a:off x="13211271" y="41920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DB10FCF-4A73-49AC-8BF8-921E46C7DEE5}"/>
              </a:ext>
            </a:extLst>
          </p:cNvPr>
          <p:cNvSpPr/>
          <p:nvPr/>
        </p:nvSpPr>
        <p:spPr>
          <a:xfrm>
            <a:off x="13211271" y="46492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0F0052E-73DD-48F1-A461-6D32262D50AA}"/>
              </a:ext>
            </a:extLst>
          </p:cNvPr>
          <p:cNvSpPr/>
          <p:nvPr/>
        </p:nvSpPr>
        <p:spPr>
          <a:xfrm>
            <a:off x="13211271" y="51064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A8FA590-4B10-4C7F-8848-9AB8E84383ED}"/>
              </a:ext>
            </a:extLst>
          </p:cNvPr>
          <p:cNvSpPr/>
          <p:nvPr/>
        </p:nvSpPr>
        <p:spPr>
          <a:xfrm>
            <a:off x="13211271" y="55636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D3A294A-2A1C-4F57-9C79-902F6EBD66CF}"/>
              </a:ext>
            </a:extLst>
          </p:cNvPr>
          <p:cNvSpPr/>
          <p:nvPr/>
        </p:nvSpPr>
        <p:spPr>
          <a:xfrm>
            <a:off x="13211271" y="60208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BDF551F-8A1D-4C58-9050-2C4F1C4F761E}"/>
              </a:ext>
            </a:extLst>
          </p:cNvPr>
          <p:cNvSpPr/>
          <p:nvPr/>
        </p:nvSpPr>
        <p:spPr>
          <a:xfrm>
            <a:off x="13211271" y="64780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E031B79-1080-449F-B3A5-AA42D4E07490}"/>
              </a:ext>
            </a:extLst>
          </p:cNvPr>
          <p:cNvGrpSpPr/>
          <p:nvPr/>
        </p:nvGrpSpPr>
        <p:grpSpPr>
          <a:xfrm>
            <a:off x="6258180" y="-2034018"/>
            <a:ext cx="2043530" cy="1526867"/>
            <a:chOff x="6124945" y="2586157"/>
            <a:chExt cx="1704975" cy="3309818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A1F1896E-990C-476C-BF0D-726EE2450D0A}"/>
                </a:ext>
              </a:extLst>
            </p:cNvPr>
            <p:cNvSpPr/>
            <p:nvPr/>
          </p:nvSpPr>
          <p:spPr>
            <a:xfrm>
              <a:off x="6124945" y="2586157"/>
              <a:ext cx="1704975" cy="3309818"/>
            </a:xfrm>
            <a:prstGeom prst="round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C5E24F0F-045C-4404-A07B-B599751D09C8}"/>
                </a:ext>
              </a:extLst>
            </p:cNvPr>
            <p:cNvSpPr/>
            <p:nvPr/>
          </p:nvSpPr>
          <p:spPr>
            <a:xfrm>
              <a:off x="6191993" y="2698188"/>
              <a:ext cx="1570882" cy="3057186"/>
            </a:xfrm>
            <a:prstGeom prst="roundRect">
              <a:avLst/>
            </a:prstGeom>
            <a:solidFill>
              <a:schemeClr val="tx1">
                <a:alpha val="66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9D05979C-088D-47BF-A43C-C6569F9C4212}"/>
              </a:ext>
            </a:extLst>
          </p:cNvPr>
          <p:cNvSpPr txBox="1"/>
          <p:nvPr/>
        </p:nvSpPr>
        <p:spPr>
          <a:xfrm>
            <a:off x="6774830" y="-972122"/>
            <a:ext cx="1018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Collection</a:t>
            </a:r>
            <a:endParaRPr lang="ko-KR" altLang="en-US" sz="20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87E788A-6275-4BF6-B5A0-5CE89D012E8E}"/>
              </a:ext>
            </a:extLst>
          </p:cNvPr>
          <p:cNvGrpSpPr/>
          <p:nvPr/>
        </p:nvGrpSpPr>
        <p:grpSpPr>
          <a:xfrm>
            <a:off x="3837367" y="-2590030"/>
            <a:ext cx="2043531" cy="2294689"/>
            <a:chOff x="9120424" y="3553990"/>
            <a:chExt cx="2043531" cy="2294689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4C5FC5C6-B93F-4058-91A4-DB01B42E9D4A}"/>
                </a:ext>
              </a:extLst>
            </p:cNvPr>
            <p:cNvGrpSpPr/>
            <p:nvPr/>
          </p:nvGrpSpPr>
          <p:grpSpPr>
            <a:xfrm>
              <a:off x="9120424" y="5220779"/>
              <a:ext cx="2043530" cy="627900"/>
              <a:chOff x="6124945" y="2586157"/>
              <a:chExt cx="1704975" cy="3309818"/>
            </a:xfrm>
          </p:grpSpPr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D0FE6477-FE05-48CB-A480-67CF0B3D9D79}"/>
                  </a:ext>
                </a:extLst>
              </p:cNvPr>
              <p:cNvSpPr/>
              <p:nvPr/>
            </p:nvSpPr>
            <p:spPr>
              <a:xfrm>
                <a:off x="6124945" y="2586157"/>
                <a:ext cx="1704975" cy="3309818"/>
              </a:xfrm>
              <a:prstGeom prst="round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B2E05148-1571-499C-AD0F-5858F3541521}"/>
                  </a:ext>
                </a:extLst>
              </p:cNvPr>
              <p:cNvSpPr/>
              <p:nvPr/>
            </p:nvSpPr>
            <p:spPr>
              <a:xfrm>
                <a:off x="6191993" y="2866221"/>
                <a:ext cx="1570882" cy="2721122"/>
              </a:xfrm>
              <a:prstGeom prst="roundRect">
                <a:avLst/>
              </a:prstGeom>
              <a:solidFill>
                <a:schemeClr val="tx1">
                  <a:alpha val="66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0F764B0-BD4B-4EE3-B202-12581254290A}"/>
                </a:ext>
              </a:extLst>
            </p:cNvPr>
            <p:cNvSpPr txBox="1"/>
            <p:nvPr/>
          </p:nvSpPr>
          <p:spPr>
            <a:xfrm>
              <a:off x="9712412" y="5268679"/>
              <a:ext cx="8675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Credit</a:t>
              </a:r>
              <a:endParaRPr lang="ko-KR" altLang="en-US" sz="28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3BA9E725-9E91-4F80-BCEF-2A0D136F98EB}"/>
                </a:ext>
              </a:extLst>
            </p:cNvPr>
            <p:cNvGrpSpPr/>
            <p:nvPr/>
          </p:nvGrpSpPr>
          <p:grpSpPr>
            <a:xfrm>
              <a:off x="9120425" y="3553990"/>
              <a:ext cx="2043530" cy="1526867"/>
              <a:chOff x="9120425" y="3553990"/>
              <a:chExt cx="2043530" cy="1526867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E90742DC-E298-4C50-B24F-EC6F94E15289}"/>
                  </a:ext>
                </a:extLst>
              </p:cNvPr>
              <p:cNvGrpSpPr/>
              <p:nvPr/>
            </p:nvGrpSpPr>
            <p:grpSpPr>
              <a:xfrm>
                <a:off x="9120425" y="3553990"/>
                <a:ext cx="2043530" cy="1526867"/>
                <a:chOff x="6124945" y="2586157"/>
                <a:chExt cx="1704975" cy="3309818"/>
              </a:xfrm>
            </p:grpSpPr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67695607-C45F-461A-91C1-15E0D7A85481}"/>
                    </a:ext>
                  </a:extLst>
                </p:cNvPr>
                <p:cNvSpPr/>
                <p:nvPr/>
              </p:nvSpPr>
              <p:spPr>
                <a:xfrm>
                  <a:off x="6124945" y="2586157"/>
                  <a:ext cx="1704975" cy="3309818"/>
                </a:xfrm>
                <a:prstGeom prst="roundRect">
                  <a:avLst/>
                </a:prstGeom>
                <a:noFill/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658"/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DCAAC4F3-35CC-4F2F-A615-AB4F4886BD54}"/>
                    </a:ext>
                  </a:extLst>
                </p:cNvPr>
                <p:cNvSpPr/>
                <p:nvPr/>
              </p:nvSpPr>
              <p:spPr>
                <a:xfrm>
                  <a:off x="6191993" y="2698188"/>
                  <a:ext cx="1570882" cy="3057186"/>
                </a:xfrm>
                <a:prstGeom prst="roundRect">
                  <a:avLst/>
                </a:prstGeom>
                <a:solidFill>
                  <a:schemeClr val="tx1">
                    <a:alpha val="66000"/>
                  </a:schemeClr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658"/>
                </a:p>
              </p:txBody>
            </p: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9D8CEC9-5049-4BFD-8A6D-BD719F84A19B}"/>
                  </a:ext>
                </a:extLst>
              </p:cNvPr>
              <p:cNvSpPr txBox="1"/>
              <p:nvPr/>
            </p:nvSpPr>
            <p:spPr>
              <a:xfrm>
                <a:off x="9791761" y="4617363"/>
                <a:ext cx="7088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bg1"/>
                    </a:solidFill>
                    <a:latin typeface="Koverwatch" panose="02020603020101020101" pitchFamily="18" charset="-127"/>
                    <a:ea typeface="Koverwatch" panose="02020603020101020101" pitchFamily="18" charset="-127"/>
                  </a:rPr>
                  <a:t>replay</a:t>
                </a:r>
                <a:endParaRPr lang="ko-KR" altLang="en-US" sz="200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endParaRPr>
              </a:p>
            </p:txBody>
          </p:sp>
          <p:sp>
            <p:nvSpPr>
              <p:cNvPr id="12" name="이등변 삼각형 11">
                <a:extLst>
                  <a:ext uri="{FF2B5EF4-FFF2-40B4-BE49-F238E27FC236}">
                    <a16:creationId xmlns:a16="http://schemas.microsoft.com/office/drawing/2014/main" id="{4BC9850B-BBE4-46A1-99FB-D6A0EB0B12B3}"/>
                  </a:ext>
                </a:extLst>
              </p:cNvPr>
              <p:cNvSpPr/>
              <p:nvPr/>
            </p:nvSpPr>
            <p:spPr>
              <a:xfrm rot="5400000">
                <a:off x="9888785" y="3963164"/>
                <a:ext cx="506810" cy="467418"/>
              </a:xfrm>
              <a:custGeom>
                <a:avLst/>
                <a:gdLst>
                  <a:gd name="connsiteX0" fmla="*/ 0 w 682508"/>
                  <a:gd name="connsiteY0" fmla="*/ 588369 h 588369"/>
                  <a:gd name="connsiteX1" fmla="*/ 341254 w 682508"/>
                  <a:gd name="connsiteY1" fmla="*/ 0 h 588369"/>
                  <a:gd name="connsiteX2" fmla="*/ 682508 w 682508"/>
                  <a:gd name="connsiteY2" fmla="*/ 588369 h 588369"/>
                  <a:gd name="connsiteX3" fmla="*/ 0 w 682508"/>
                  <a:gd name="connsiteY3" fmla="*/ 588369 h 588369"/>
                  <a:gd name="connsiteX0" fmla="*/ 9640 w 692148"/>
                  <a:gd name="connsiteY0" fmla="*/ 588369 h 588369"/>
                  <a:gd name="connsiteX1" fmla="*/ 350894 w 692148"/>
                  <a:gd name="connsiteY1" fmla="*/ 0 h 588369"/>
                  <a:gd name="connsiteX2" fmla="*/ 692148 w 692148"/>
                  <a:gd name="connsiteY2" fmla="*/ 588369 h 588369"/>
                  <a:gd name="connsiteX3" fmla="*/ 9640 w 692148"/>
                  <a:gd name="connsiteY3" fmla="*/ 588369 h 588369"/>
                  <a:gd name="connsiteX0" fmla="*/ 9640 w 692148"/>
                  <a:gd name="connsiteY0" fmla="*/ 588369 h 612999"/>
                  <a:gd name="connsiteX1" fmla="*/ 350894 w 692148"/>
                  <a:gd name="connsiteY1" fmla="*/ 0 h 612999"/>
                  <a:gd name="connsiteX2" fmla="*/ 692148 w 692148"/>
                  <a:gd name="connsiteY2" fmla="*/ 588369 h 612999"/>
                  <a:gd name="connsiteX3" fmla="*/ 9640 w 692148"/>
                  <a:gd name="connsiteY3" fmla="*/ 588369 h 612999"/>
                  <a:gd name="connsiteX0" fmla="*/ 9640 w 705319"/>
                  <a:gd name="connsiteY0" fmla="*/ 588369 h 612999"/>
                  <a:gd name="connsiteX1" fmla="*/ 350894 w 705319"/>
                  <a:gd name="connsiteY1" fmla="*/ 0 h 612999"/>
                  <a:gd name="connsiteX2" fmla="*/ 692148 w 705319"/>
                  <a:gd name="connsiteY2" fmla="*/ 588369 h 612999"/>
                  <a:gd name="connsiteX3" fmla="*/ 9640 w 705319"/>
                  <a:gd name="connsiteY3" fmla="*/ 588369 h 612999"/>
                  <a:gd name="connsiteX0" fmla="*/ 9640 w 705319"/>
                  <a:gd name="connsiteY0" fmla="*/ 588369 h 646545"/>
                  <a:gd name="connsiteX1" fmla="*/ 350894 w 705319"/>
                  <a:gd name="connsiteY1" fmla="*/ 0 h 646545"/>
                  <a:gd name="connsiteX2" fmla="*/ 692148 w 705319"/>
                  <a:gd name="connsiteY2" fmla="*/ 588369 h 646545"/>
                  <a:gd name="connsiteX3" fmla="*/ 9640 w 705319"/>
                  <a:gd name="connsiteY3" fmla="*/ 588369 h 646545"/>
                  <a:gd name="connsiteX0" fmla="*/ 7819 w 703498"/>
                  <a:gd name="connsiteY0" fmla="*/ 588546 h 646722"/>
                  <a:gd name="connsiteX1" fmla="*/ 349073 w 703498"/>
                  <a:gd name="connsiteY1" fmla="*/ 177 h 646722"/>
                  <a:gd name="connsiteX2" fmla="*/ 690327 w 703498"/>
                  <a:gd name="connsiteY2" fmla="*/ 588546 h 646722"/>
                  <a:gd name="connsiteX3" fmla="*/ 7819 w 703498"/>
                  <a:gd name="connsiteY3" fmla="*/ 588546 h 646722"/>
                  <a:gd name="connsiteX0" fmla="*/ 7819 w 701841"/>
                  <a:gd name="connsiteY0" fmla="*/ 589114 h 647290"/>
                  <a:gd name="connsiteX1" fmla="*/ 349073 w 701841"/>
                  <a:gd name="connsiteY1" fmla="*/ 745 h 647290"/>
                  <a:gd name="connsiteX2" fmla="*/ 690327 w 701841"/>
                  <a:gd name="connsiteY2" fmla="*/ 589114 h 647290"/>
                  <a:gd name="connsiteX3" fmla="*/ 7819 w 701841"/>
                  <a:gd name="connsiteY3" fmla="*/ 589114 h 647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1841" h="647290">
                    <a:moveTo>
                      <a:pt x="7819" y="589114"/>
                    </a:moveTo>
                    <a:cubicBezTo>
                      <a:pt x="-58537" y="559245"/>
                      <a:pt x="318450" y="-10950"/>
                      <a:pt x="349073" y="745"/>
                    </a:cubicBezTo>
                    <a:cubicBezTo>
                      <a:pt x="407405" y="-24805"/>
                      <a:pt x="770542" y="614663"/>
                      <a:pt x="690327" y="589114"/>
                    </a:cubicBezTo>
                    <a:cubicBezTo>
                      <a:pt x="462824" y="686096"/>
                      <a:pt x="-14057" y="644533"/>
                      <a:pt x="7819" y="58911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27333D5-FCE2-4FF8-9215-6891D266A07D}"/>
              </a:ext>
            </a:extLst>
          </p:cNvPr>
          <p:cNvSpPr txBox="1"/>
          <p:nvPr/>
        </p:nvSpPr>
        <p:spPr>
          <a:xfrm>
            <a:off x="7460487" y="265087"/>
            <a:ext cx="3079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Yu Gothic UI Light" panose="020B0300000000000000" pitchFamily="34" charset="-128"/>
              </a:rPr>
              <a:t>Music Select</a:t>
            </a:r>
            <a:endParaRPr lang="ko-KR" altLang="en-US" sz="4400">
              <a:solidFill>
                <a:schemeClr val="bg1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Yu Gothic UI Light" panose="020B0300000000000000" pitchFamily="34" charset="-128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2B645E3-4F06-490D-8844-74238DC7CE61}"/>
              </a:ext>
            </a:extLst>
          </p:cNvPr>
          <p:cNvGrpSpPr/>
          <p:nvPr/>
        </p:nvGrpSpPr>
        <p:grpSpPr>
          <a:xfrm>
            <a:off x="247493" y="1806765"/>
            <a:ext cx="4222134" cy="4214097"/>
            <a:chOff x="136376" y="2213361"/>
            <a:chExt cx="4222134" cy="3303592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A84F33D1-95DF-4C53-BEE8-AD47FE2F3C19}"/>
                </a:ext>
              </a:extLst>
            </p:cNvPr>
            <p:cNvGrpSpPr/>
            <p:nvPr/>
          </p:nvGrpSpPr>
          <p:grpSpPr>
            <a:xfrm>
              <a:off x="136376" y="2213361"/>
              <a:ext cx="4222134" cy="3303592"/>
              <a:chOff x="114299" y="2586157"/>
              <a:chExt cx="3476625" cy="3309818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C5830EFF-4655-42A6-BB26-3B9D4029B42C}"/>
                  </a:ext>
                </a:extLst>
              </p:cNvPr>
              <p:cNvSpPr/>
              <p:nvPr/>
            </p:nvSpPr>
            <p:spPr>
              <a:xfrm>
                <a:off x="114299" y="2586157"/>
                <a:ext cx="3476625" cy="3309818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B78D8E5B-6D44-4A4E-A65A-CBDF74F02627}"/>
                  </a:ext>
                </a:extLst>
              </p:cNvPr>
              <p:cNvSpPr/>
              <p:nvPr/>
            </p:nvSpPr>
            <p:spPr>
              <a:xfrm>
                <a:off x="163943" y="2586158"/>
                <a:ext cx="3377339" cy="3309816"/>
              </a:xfrm>
              <a:prstGeom prst="rect">
                <a:avLst/>
              </a:prstGeom>
              <a:solidFill>
                <a:schemeClr val="tx1">
                  <a:alpha val="9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</p:grp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F059BB7-23BF-4392-9209-DEC9E8140F95}"/>
                </a:ext>
              </a:extLst>
            </p:cNvPr>
            <p:cNvSpPr/>
            <p:nvPr/>
          </p:nvSpPr>
          <p:spPr>
            <a:xfrm>
              <a:off x="1299108" y="2366272"/>
              <a:ext cx="1896674" cy="4101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Global ranking</a:t>
              </a:r>
              <a:endParaRPr lang="ko-KR" altLang="en-US" sz="28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CCB52C50-8D44-4754-B569-E4E9709049AC}"/>
                </a:ext>
              </a:extLst>
            </p:cNvPr>
            <p:cNvSpPr/>
            <p:nvPr/>
          </p:nvSpPr>
          <p:spPr>
            <a:xfrm>
              <a:off x="518917" y="2967978"/>
              <a:ext cx="750526" cy="2895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ranking</a:t>
              </a:r>
              <a:endPara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B5C9BDA-2C22-4DCF-BA81-54E57234AAF4}"/>
                </a:ext>
              </a:extLst>
            </p:cNvPr>
            <p:cNvSpPr/>
            <p:nvPr/>
          </p:nvSpPr>
          <p:spPr>
            <a:xfrm>
              <a:off x="1815443" y="2782789"/>
              <a:ext cx="864000" cy="358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FABC9A3C-3A10-4F7B-9DCE-2579589A8908}"/>
                </a:ext>
              </a:extLst>
            </p:cNvPr>
            <p:cNvSpPr/>
            <p:nvPr/>
          </p:nvSpPr>
          <p:spPr>
            <a:xfrm>
              <a:off x="1815103" y="2967978"/>
              <a:ext cx="864339" cy="2895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username</a:t>
              </a:r>
              <a:endPara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5421F812-BE75-48F3-A127-8D1AB6A9FCD8}"/>
                </a:ext>
              </a:extLst>
            </p:cNvPr>
            <p:cNvSpPr/>
            <p:nvPr/>
          </p:nvSpPr>
          <p:spPr>
            <a:xfrm>
              <a:off x="3339423" y="2967978"/>
              <a:ext cx="599844" cy="2895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score</a:t>
              </a:r>
              <a:endPara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28B43D5C-E313-458F-968E-B6BD88204D87}"/>
                </a:ext>
              </a:extLst>
            </p:cNvPr>
            <p:cNvSpPr/>
            <p:nvPr/>
          </p:nvSpPr>
          <p:spPr>
            <a:xfrm>
              <a:off x="758565" y="3269459"/>
              <a:ext cx="271228" cy="19728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1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2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3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4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5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6</a:t>
              </a: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297D6EB3-1F58-4FD6-9A91-8DDACDC0D794}"/>
                </a:ext>
              </a:extLst>
            </p:cNvPr>
            <p:cNvSpPr/>
            <p:nvPr/>
          </p:nvSpPr>
          <p:spPr>
            <a:xfrm>
              <a:off x="1822591" y="3259700"/>
              <a:ext cx="835485" cy="19728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Nickname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Nickname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Nickname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Nickname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Nickname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nickname</a:t>
              </a:r>
              <a:endPara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A1D4252D-E5E6-4860-9CAE-00AEBF0690C9}"/>
                </a:ext>
              </a:extLst>
            </p:cNvPr>
            <p:cNvSpPr/>
            <p:nvPr/>
          </p:nvSpPr>
          <p:spPr>
            <a:xfrm>
              <a:off x="3279415" y="3259700"/>
              <a:ext cx="723275" cy="19728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000000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000000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000000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000000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000000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000000</a:t>
              </a:r>
              <a:endPara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FCCBCC82-33DF-4B9A-A23E-E0B3D7EB24DF}"/>
              </a:ext>
            </a:extLst>
          </p:cNvPr>
          <p:cNvGrpSpPr/>
          <p:nvPr/>
        </p:nvGrpSpPr>
        <p:grpSpPr>
          <a:xfrm>
            <a:off x="9628366" y="1806766"/>
            <a:ext cx="3516678" cy="800813"/>
            <a:chOff x="6722389" y="5099791"/>
            <a:chExt cx="4222134" cy="800813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B7C5923A-E7EC-4AB5-A401-993A9869ACF6}"/>
                </a:ext>
              </a:extLst>
            </p:cNvPr>
            <p:cNvGrpSpPr/>
            <p:nvPr/>
          </p:nvGrpSpPr>
          <p:grpSpPr>
            <a:xfrm>
              <a:off x="6722389" y="5099791"/>
              <a:ext cx="4222134" cy="800813"/>
              <a:chOff x="114299" y="-1395144"/>
              <a:chExt cx="3476625" cy="2349765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80C1D572-84D2-4D25-A333-AB29E7FAF97D}"/>
                  </a:ext>
                </a:extLst>
              </p:cNvPr>
              <p:cNvSpPr/>
              <p:nvPr/>
            </p:nvSpPr>
            <p:spPr>
              <a:xfrm>
                <a:off x="114299" y="-1395144"/>
                <a:ext cx="3476625" cy="2330191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36F85999-360B-4A70-A904-A37B3C73FC3F}"/>
                  </a:ext>
                </a:extLst>
              </p:cNvPr>
              <p:cNvSpPr/>
              <p:nvPr/>
            </p:nvSpPr>
            <p:spPr>
              <a:xfrm>
                <a:off x="200024" y="-1395144"/>
                <a:ext cx="3305178" cy="2349765"/>
              </a:xfrm>
              <a:prstGeom prst="rect">
                <a:avLst/>
              </a:prstGeom>
              <a:solidFill>
                <a:schemeClr val="tx1">
                  <a:alpha val="8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</p:grp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9696178-EF19-46FD-92C9-D3458013046F}"/>
                </a:ext>
              </a:extLst>
            </p:cNvPr>
            <p:cNvSpPr/>
            <p:nvPr/>
          </p:nvSpPr>
          <p:spPr>
            <a:xfrm>
              <a:off x="6842178" y="5135933"/>
              <a:ext cx="15015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Ddu-du-ddu-du</a:t>
              </a:r>
              <a:endPara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CF1D7C94-D827-4655-A8EF-D03CEC2B465D}"/>
                </a:ext>
              </a:extLst>
            </p:cNvPr>
            <p:cNvSpPr/>
            <p:nvPr/>
          </p:nvSpPr>
          <p:spPr>
            <a:xfrm>
              <a:off x="6851342" y="5532097"/>
              <a:ext cx="148322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blackpink</a:t>
              </a:r>
              <a:endParaRPr lang="ko-KR" altLang="en-US" sz="1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</p:grpSp>
      <p:pic>
        <p:nvPicPr>
          <p:cNvPr id="1027" name="그림 1026">
            <a:extLst>
              <a:ext uri="{FF2B5EF4-FFF2-40B4-BE49-F238E27FC236}">
                <a16:creationId xmlns:a16="http://schemas.microsoft.com/office/drawing/2014/main" id="{D5299326-3090-4780-9A9C-0216A675F6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2860" y="437514"/>
            <a:ext cx="469356" cy="484178"/>
          </a:xfrm>
          <a:prstGeom prst="rect">
            <a:avLst/>
          </a:prstGeom>
        </p:spPr>
      </p:pic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756262EF-CFC6-4AC3-B8BC-7FC0F5C057B1}"/>
              </a:ext>
            </a:extLst>
          </p:cNvPr>
          <p:cNvGrpSpPr/>
          <p:nvPr/>
        </p:nvGrpSpPr>
        <p:grpSpPr>
          <a:xfrm>
            <a:off x="9383159" y="2624381"/>
            <a:ext cx="3516678" cy="800813"/>
            <a:chOff x="6722389" y="5099791"/>
            <a:chExt cx="4222134" cy="800813"/>
          </a:xfrm>
        </p:grpSpPr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42A411CC-150E-4365-95F4-5384A3559DC3}"/>
                </a:ext>
              </a:extLst>
            </p:cNvPr>
            <p:cNvGrpSpPr/>
            <p:nvPr/>
          </p:nvGrpSpPr>
          <p:grpSpPr>
            <a:xfrm>
              <a:off x="6722389" y="5099791"/>
              <a:ext cx="4222134" cy="800813"/>
              <a:chOff x="114299" y="-1395144"/>
              <a:chExt cx="3476625" cy="2349765"/>
            </a:xfrm>
          </p:grpSpPr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C8C398AE-170B-4AB2-85AF-48C06D009513}"/>
                  </a:ext>
                </a:extLst>
              </p:cNvPr>
              <p:cNvSpPr/>
              <p:nvPr/>
            </p:nvSpPr>
            <p:spPr>
              <a:xfrm>
                <a:off x="114299" y="-1395144"/>
                <a:ext cx="3476625" cy="2330191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CEE2651F-F618-4A95-8C46-BDB21076DF8E}"/>
                  </a:ext>
                </a:extLst>
              </p:cNvPr>
              <p:cNvSpPr/>
              <p:nvPr/>
            </p:nvSpPr>
            <p:spPr>
              <a:xfrm>
                <a:off x="200024" y="-1395144"/>
                <a:ext cx="3305178" cy="2349765"/>
              </a:xfrm>
              <a:prstGeom prst="rect">
                <a:avLst/>
              </a:prstGeom>
              <a:solidFill>
                <a:schemeClr val="tx1">
                  <a:alpha val="8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</p:grp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2ABE07CF-7950-4A82-90D3-441D71AFC2DD}"/>
                </a:ext>
              </a:extLst>
            </p:cNvPr>
            <p:cNvSpPr/>
            <p:nvPr/>
          </p:nvSpPr>
          <p:spPr>
            <a:xfrm>
              <a:off x="6899919" y="5135933"/>
              <a:ext cx="11108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pop/stars</a:t>
              </a:r>
              <a:endPara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7157F2AA-FDA0-4F64-A048-9D6246D02F4C}"/>
                </a:ext>
              </a:extLst>
            </p:cNvPr>
            <p:cNvSpPr/>
            <p:nvPr/>
          </p:nvSpPr>
          <p:spPr>
            <a:xfrm>
              <a:off x="6900360" y="5532097"/>
              <a:ext cx="148322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k/da</a:t>
              </a:r>
              <a:endParaRPr lang="ko-KR" altLang="en-US" sz="1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E25732D9-A746-4EC9-A565-FFCC7E03CAC2}"/>
              </a:ext>
            </a:extLst>
          </p:cNvPr>
          <p:cNvGrpSpPr/>
          <p:nvPr/>
        </p:nvGrpSpPr>
        <p:grpSpPr>
          <a:xfrm>
            <a:off x="9245538" y="3447588"/>
            <a:ext cx="3516678" cy="800813"/>
            <a:chOff x="6722389" y="5099791"/>
            <a:chExt cx="4222134" cy="800813"/>
          </a:xfrm>
        </p:grpSpPr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E95EA6FC-8DA0-429F-A2F5-6762720A011A}"/>
                </a:ext>
              </a:extLst>
            </p:cNvPr>
            <p:cNvGrpSpPr/>
            <p:nvPr/>
          </p:nvGrpSpPr>
          <p:grpSpPr>
            <a:xfrm>
              <a:off x="6722389" y="5099791"/>
              <a:ext cx="4222134" cy="800813"/>
              <a:chOff x="114299" y="-1395144"/>
              <a:chExt cx="3476625" cy="2349765"/>
            </a:xfrm>
          </p:grpSpPr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94971C7F-5C93-4182-A7E4-608F7C38E06A}"/>
                  </a:ext>
                </a:extLst>
              </p:cNvPr>
              <p:cNvSpPr/>
              <p:nvPr/>
            </p:nvSpPr>
            <p:spPr>
              <a:xfrm>
                <a:off x="114299" y="-1395144"/>
                <a:ext cx="3476625" cy="2330191"/>
              </a:xfrm>
              <a:prstGeom prst="rect">
                <a:avLst/>
              </a:prstGeom>
              <a:solidFill>
                <a:srgbClr val="FF66FF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B8537BEC-9233-412F-A79C-EF3627A424D9}"/>
                  </a:ext>
                </a:extLst>
              </p:cNvPr>
              <p:cNvSpPr/>
              <p:nvPr/>
            </p:nvSpPr>
            <p:spPr>
              <a:xfrm>
                <a:off x="200024" y="-1395144"/>
                <a:ext cx="3305178" cy="2349765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</p:grp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DF27D7EE-6158-43BF-B2C1-84E9B1A3D0DC}"/>
                </a:ext>
              </a:extLst>
            </p:cNvPr>
            <p:cNvSpPr/>
            <p:nvPr/>
          </p:nvSpPr>
          <p:spPr>
            <a:xfrm>
              <a:off x="6899919" y="5135933"/>
              <a:ext cx="13860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LA vie en rose</a:t>
              </a:r>
              <a:endPara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3AF01BF2-5E9A-482D-AF8B-0187A4393717}"/>
                </a:ext>
              </a:extLst>
            </p:cNvPr>
            <p:cNvSpPr/>
            <p:nvPr/>
          </p:nvSpPr>
          <p:spPr>
            <a:xfrm>
              <a:off x="6900360" y="5532097"/>
              <a:ext cx="148322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IZ*ONE</a:t>
              </a:r>
              <a:endParaRPr lang="ko-KR" altLang="en-US" sz="1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BD11E0C0-A4BC-4C4C-9DB2-130E42D86B4C}"/>
              </a:ext>
            </a:extLst>
          </p:cNvPr>
          <p:cNvGrpSpPr/>
          <p:nvPr/>
        </p:nvGrpSpPr>
        <p:grpSpPr>
          <a:xfrm>
            <a:off x="9383159" y="4278689"/>
            <a:ext cx="3516678" cy="800813"/>
            <a:chOff x="6722389" y="5099791"/>
            <a:chExt cx="4222134" cy="800813"/>
          </a:xfrm>
        </p:grpSpPr>
        <p:grpSp>
          <p:nvGrpSpPr>
            <p:cNvPr id="144" name="그룹 143">
              <a:extLst>
                <a:ext uri="{FF2B5EF4-FFF2-40B4-BE49-F238E27FC236}">
                  <a16:creationId xmlns:a16="http://schemas.microsoft.com/office/drawing/2014/main" id="{B497CD7B-6B55-49CB-97FE-07E04844DBB6}"/>
                </a:ext>
              </a:extLst>
            </p:cNvPr>
            <p:cNvGrpSpPr/>
            <p:nvPr/>
          </p:nvGrpSpPr>
          <p:grpSpPr>
            <a:xfrm>
              <a:off x="6722389" y="5099791"/>
              <a:ext cx="4222134" cy="800813"/>
              <a:chOff x="114299" y="-1395144"/>
              <a:chExt cx="3476625" cy="2349765"/>
            </a:xfrm>
          </p:grpSpPr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D636F86D-9134-4D74-B7B2-7C6783522311}"/>
                  </a:ext>
                </a:extLst>
              </p:cNvPr>
              <p:cNvSpPr/>
              <p:nvPr/>
            </p:nvSpPr>
            <p:spPr>
              <a:xfrm>
                <a:off x="114299" y="-1395144"/>
                <a:ext cx="3476625" cy="2330191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AEF0F98B-CB62-42F3-8D60-CD0666D82732}"/>
                  </a:ext>
                </a:extLst>
              </p:cNvPr>
              <p:cNvSpPr/>
              <p:nvPr/>
            </p:nvSpPr>
            <p:spPr>
              <a:xfrm>
                <a:off x="200024" y="-1395144"/>
                <a:ext cx="3305178" cy="2349765"/>
              </a:xfrm>
              <a:prstGeom prst="rect">
                <a:avLst/>
              </a:prstGeom>
              <a:solidFill>
                <a:schemeClr val="tx1">
                  <a:alpha val="8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</p:grp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C3A4FA40-9CEA-46C3-9474-28E3BCA14DA3}"/>
                </a:ext>
              </a:extLst>
            </p:cNvPr>
            <p:cNvSpPr/>
            <p:nvPr/>
          </p:nvSpPr>
          <p:spPr>
            <a:xfrm>
              <a:off x="6899919" y="5135933"/>
              <a:ext cx="1103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Yes or yes</a:t>
              </a:r>
              <a:endPara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61306622-3FA5-47EF-8370-D8E871CDE363}"/>
                </a:ext>
              </a:extLst>
            </p:cNvPr>
            <p:cNvSpPr/>
            <p:nvPr/>
          </p:nvSpPr>
          <p:spPr>
            <a:xfrm>
              <a:off x="6900360" y="5532097"/>
              <a:ext cx="148322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twice</a:t>
              </a:r>
              <a:endParaRPr lang="ko-KR" altLang="en-US" sz="1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1D379DD9-8013-4D40-BBA6-B718B196488A}"/>
              </a:ext>
            </a:extLst>
          </p:cNvPr>
          <p:cNvGrpSpPr/>
          <p:nvPr/>
        </p:nvGrpSpPr>
        <p:grpSpPr>
          <a:xfrm>
            <a:off x="9628366" y="5109646"/>
            <a:ext cx="3516678" cy="800813"/>
            <a:chOff x="6722389" y="5099791"/>
            <a:chExt cx="4222134" cy="800813"/>
          </a:xfrm>
        </p:grpSpPr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44E205EA-5C6C-40F0-B20E-355B1553210C}"/>
                </a:ext>
              </a:extLst>
            </p:cNvPr>
            <p:cNvGrpSpPr/>
            <p:nvPr/>
          </p:nvGrpSpPr>
          <p:grpSpPr>
            <a:xfrm>
              <a:off x="6722389" y="5099791"/>
              <a:ext cx="4222134" cy="800813"/>
              <a:chOff x="114299" y="-1395144"/>
              <a:chExt cx="3476625" cy="2349765"/>
            </a:xfrm>
          </p:grpSpPr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87AF6BF2-F207-4A67-A37C-29705BE1343F}"/>
                  </a:ext>
                </a:extLst>
              </p:cNvPr>
              <p:cNvSpPr/>
              <p:nvPr/>
            </p:nvSpPr>
            <p:spPr>
              <a:xfrm>
                <a:off x="114299" y="-1395144"/>
                <a:ext cx="3476625" cy="2330191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561452E3-EC86-414A-A226-D732977E07ED}"/>
                  </a:ext>
                </a:extLst>
              </p:cNvPr>
              <p:cNvSpPr/>
              <p:nvPr/>
            </p:nvSpPr>
            <p:spPr>
              <a:xfrm>
                <a:off x="200024" y="-1395144"/>
                <a:ext cx="3305178" cy="2349765"/>
              </a:xfrm>
              <a:prstGeom prst="rect">
                <a:avLst/>
              </a:prstGeom>
              <a:solidFill>
                <a:schemeClr val="tx1">
                  <a:alpha val="8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</p:grp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EBD868FC-A099-43B3-B26D-56E7B4D7BB4F}"/>
                </a:ext>
              </a:extLst>
            </p:cNvPr>
            <p:cNvSpPr/>
            <p:nvPr/>
          </p:nvSpPr>
          <p:spPr>
            <a:xfrm>
              <a:off x="6899919" y="5135933"/>
              <a:ext cx="10088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Fake love</a:t>
              </a:r>
              <a:endPara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1B41E09F-0F41-43A2-913A-D085097F77D3}"/>
                </a:ext>
              </a:extLst>
            </p:cNvPr>
            <p:cNvSpPr/>
            <p:nvPr/>
          </p:nvSpPr>
          <p:spPr>
            <a:xfrm>
              <a:off x="6900360" y="5532097"/>
              <a:ext cx="148322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bts</a:t>
              </a:r>
              <a:endParaRPr lang="ko-KR" altLang="en-US" sz="1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</p:grp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C9FCEC24-F191-4B59-96FE-8FDD5ABB004B}"/>
              </a:ext>
            </a:extLst>
          </p:cNvPr>
          <p:cNvSpPr/>
          <p:nvPr/>
        </p:nvSpPr>
        <p:spPr>
          <a:xfrm rot="5400000">
            <a:off x="9098238" y="3793709"/>
            <a:ext cx="256356" cy="1019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이등변 삼각형 156">
            <a:extLst>
              <a:ext uri="{FF2B5EF4-FFF2-40B4-BE49-F238E27FC236}">
                <a16:creationId xmlns:a16="http://schemas.microsoft.com/office/drawing/2014/main" id="{E5ECEBD5-6B4C-4A48-8E6E-29176D21A2F7}"/>
              </a:ext>
            </a:extLst>
          </p:cNvPr>
          <p:cNvSpPr/>
          <p:nvPr/>
        </p:nvSpPr>
        <p:spPr>
          <a:xfrm rot="10800000">
            <a:off x="11260535" y="6097093"/>
            <a:ext cx="252339" cy="15450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이등변 삼각형 157">
            <a:extLst>
              <a:ext uri="{FF2B5EF4-FFF2-40B4-BE49-F238E27FC236}">
                <a16:creationId xmlns:a16="http://schemas.microsoft.com/office/drawing/2014/main" id="{F97255D4-1949-41A0-A405-672128C9B448}"/>
              </a:ext>
            </a:extLst>
          </p:cNvPr>
          <p:cNvSpPr/>
          <p:nvPr/>
        </p:nvSpPr>
        <p:spPr>
          <a:xfrm>
            <a:off x="11260535" y="1479177"/>
            <a:ext cx="252339" cy="15450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íì¼:01 COLOR.IZ.jpg">
            <a:extLst>
              <a:ext uri="{FF2B5EF4-FFF2-40B4-BE49-F238E27FC236}">
                <a16:creationId xmlns:a16="http://schemas.microsoft.com/office/drawing/2014/main" id="{0FACB31A-1CCB-46A3-A701-AED998423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5594" y="3571532"/>
            <a:ext cx="552924" cy="55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ë¼ë¹ìë¡ì¦ ìì´ì¦ìì ëí ì´ë¯¸ì§ ê²ìê²°ê³¼">
            <a:extLst>
              <a:ext uri="{FF2B5EF4-FFF2-40B4-BE49-F238E27FC236}">
                <a16:creationId xmlns:a16="http://schemas.microsoft.com/office/drawing/2014/main" id="{0514D64C-105A-48EB-BD0E-4F8BEDB8F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739" y="1842908"/>
            <a:ext cx="3435350" cy="222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9" name="이등변 삼각형 158">
            <a:extLst>
              <a:ext uri="{FF2B5EF4-FFF2-40B4-BE49-F238E27FC236}">
                <a16:creationId xmlns:a16="http://schemas.microsoft.com/office/drawing/2014/main" id="{1925DAFB-7715-4BA0-8782-3359AB5FBABC}"/>
              </a:ext>
            </a:extLst>
          </p:cNvPr>
          <p:cNvSpPr/>
          <p:nvPr/>
        </p:nvSpPr>
        <p:spPr>
          <a:xfrm rot="10800000">
            <a:off x="6824237" y="1769750"/>
            <a:ext cx="252339" cy="15450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BF16CD58-A45D-4BA9-8899-180FD8348E54}"/>
              </a:ext>
            </a:extLst>
          </p:cNvPr>
          <p:cNvSpPr/>
          <p:nvPr/>
        </p:nvSpPr>
        <p:spPr>
          <a:xfrm>
            <a:off x="5207591" y="5123297"/>
            <a:ext cx="3583722" cy="837310"/>
          </a:xfrm>
          <a:prstGeom prst="rect">
            <a:avLst/>
          </a:prstGeom>
          <a:solidFill>
            <a:schemeClr val="tx1">
              <a:alpha val="65000"/>
            </a:schemeClr>
          </a:solidFill>
          <a:ln w="28575">
            <a:gradFill flip="none" rotWithShape="1">
              <a:gsLst>
                <a:gs pos="0">
                  <a:srgbClr val="FFFF00"/>
                </a:gs>
                <a:gs pos="50000">
                  <a:schemeClr val="bg1"/>
                </a:gs>
                <a:gs pos="100000">
                  <a:srgbClr val="FFFF00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7BAF38F-DFC9-43F0-B97C-2A87E68A00ED}"/>
              </a:ext>
            </a:extLst>
          </p:cNvPr>
          <p:cNvGrpSpPr/>
          <p:nvPr/>
        </p:nvGrpSpPr>
        <p:grpSpPr>
          <a:xfrm>
            <a:off x="6235309" y="5139837"/>
            <a:ext cx="1430200" cy="758000"/>
            <a:chOff x="6235309" y="5145788"/>
            <a:chExt cx="1430200" cy="758000"/>
          </a:xfrm>
        </p:grpSpPr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51278C44-4C7E-4734-BAC9-7008262EA45C}"/>
                </a:ext>
              </a:extLst>
            </p:cNvPr>
            <p:cNvSpPr/>
            <p:nvPr/>
          </p:nvSpPr>
          <p:spPr>
            <a:xfrm>
              <a:off x="6235309" y="5145788"/>
              <a:ext cx="143020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GAME STArt</a:t>
              </a:r>
              <a:endParaRPr lang="ko-KR" altLang="en-US" sz="28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0533F529-609E-4E99-A9C8-3E1CCD9A9CF3}"/>
                </a:ext>
              </a:extLst>
            </p:cNvPr>
            <p:cNvSpPr/>
            <p:nvPr/>
          </p:nvSpPr>
          <p:spPr>
            <a:xfrm>
              <a:off x="6251343" y="5626789"/>
              <a:ext cx="139813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Click this button to play</a:t>
              </a:r>
              <a:endParaRPr lang="ko-KR" altLang="en-US" sz="12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</p:grp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F842ADBD-59F6-4ABB-990F-697AA28DF54D}"/>
              </a:ext>
            </a:extLst>
          </p:cNvPr>
          <p:cNvSpPr/>
          <p:nvPr/>
        </p:nvSpPr>
        <p:spPr>
          <a:xfrm>
            <a:off x="5207591" y="4177034"/>
            <a:ext cx="3583722" cy="863744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별: 꼭짓점 5개 16">
            <a:extLst>
              <a:ext uri="{FF2B5EF4-FFF2-40B4-BE49-F238E27FC236}">
                <a16:creationId xmlns:a16="http://schemas.microsoft.com/office/drawing/2014/main" id="{2A08FE8E-80E3-4E12-BFAF-916A6BEE0D14}"/>
              </a:ext>
            </a:extLst>
          </p:cNvPr>
          <p:cNvSpPr/>
          <p:nvPr/>
        </p:nvSpPr>
        <p:spPr>
          <a:xfrm>
            <a:off x="8445269" y="4703213"/>
            <a:ext cx="226871" cy="226871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별: 꼭짓점 5개 163">
            <a:extLst>
              <a:ext uri="{FF2B5EF4-FFF2-40B4-BE49-F238E27FC236}">
                <a16:creationId xmlns:a16="http://schemas.microsoft.com/office/drawing/2014/main" id="{07123E47-7A69-480C-BD50-DDFF408669C7}"/>
              </a:ext>
            </a:extLst>
          </p:cNvPr>
          <p:cNvSpPr/>
          <p:nvPr/>
        </p:nvSpPr>
        <p:spPr>
          <a:xfrm>
            <a:off x="8175041" y="4703213"/>
            <a:ext cx="226871" cy="226871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별: 꼭짓점 5개 164">
            <a:extLst>
              <a:ext uri="{FF2B5EF4-FFF2-40B4-BE49-F238E27FC236}">
                <a16:creationId xmlns:a16="http://schemas.microsoft.com/office/drawing/2014/main" id="{A56033EE-B447-4A16-BE43-36DB27D9DFE4}"/>
              </a:ext>
            </a:extLst>
          </p:cNvPr>
          <p:cNvSpPr/>
          <p:nvPr/>
        </p:nvSpPr>
        <p:spPr>
          <a:xfrm>
            <a:off x="7906964" y="4703213"/>
            <a:ext cx="226871" cy="226871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별: 꼭짓점 5개 165">
            <a:extLst>
              <a:ext uri="{FF2B5EF4-FFF2-40B4-BE49-F238E27FC236}">
                <a16:creationId xmlns:a16="http://schemas.microsoft.com/office/drawing/2014/main" id="{B44FD4D4-DDAE-4602-8469-3C9AEA3D91EF}"/>
              </a:ext>
            </a:extLst>
          </p:cNvPr>
          <p:cNvSpPr/>
          <p:nvPr/>
        </p:nvSpPr>
        <p:spPr>
          <a:xfrm>
            <a:off x="7638398" y="4703213"/>
            <a:ext cx="226871" cy="226871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FC4430B8-35B2-47DE-A7DC-FAC1462F8483}"/>
              </a:ext>
            </a:extLst>
          </p:cNvPr>
          <p:cNvSpPr/>
          <p:nvPr/>
        </p:nvSpPr>
        <p:spPr>
          <a:xfrm>
            <a:off x="5277950" y="4215060"/>
            <a:ext cx="12634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La vie en rose</a:t>
            </a:r>
            <a:endParaRPr lang="ko-KR" altLang="en-US" sz="20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05C08CB3-94A5-4F66-9148-1FEF42E83109}"/>
              </a:ext>
            </a:extLst>
          </p:cNvPr>
          <p:cNvSpPr/>
          <p:nvPr/>
        </p:nvSpPr>
        <p:spPr>
          <a:xfrm>
            <a:off x="8207737" y="4270847"/>
            <a:ext cx="5790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6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Iz*one</a:t>
            </a:r>
            <a:endParaRPr lang="ko-KR" altLang="en-US" sz="16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C4DF239-4DAF-45E6-80CF-51C4E62316E8}"/>
              </a:ext>
            </a:extLst>
          </p:cNvPr>
          <p:cNvSpPr/>
          <p:nvPr/>
        </p:nvSpPr>
        <p:spPr>
          <a:xfrm>
            <a:off x="5373560" y="4694219"/>
            <a:ext cx="740995" cy="27058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latin typeface="Koverwatch" panose="02020603020101020101" pitchFamily="18" charset="-127"/>
                <a:ea typeface="Koverwatch" panose="02020603020101020101" pitchFamily="18" charset="-127"/>
              </a:rPr>
              <a:t>normal</a:t>
            </a:r>
            <a:endParaRPr lang="ko-KR" altLang="en-US" sz="160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CE604EF7-317C-469A-81CE-25CE6112DDEA}"/>
              </a:ext>
            </a:extLst>
          </p:cNvPr>
          <p:cNvSpPr/>
          <p:nvPr/>
        </p:nvSpPr>
        <p:spPr>
          <a:xfrm>
            <a:off x="6278903" y="4694219"/>
            <a:ext cx="740995" cy="270585"/>
          </a:xfrm>
          <a:prstGeom prst="rect">
            <a:avLst/>
          </a:prstGeom>
          <a:noFill/>
          <a:ln w="28575">
            <a:gradFill flip="none" rotWithShape="1">
              <a:gsLst>
                <a:gs pos="0">
                  <a:srgbClr val="00B0F0"/>
                </a:gs>
                <a:gs pos="54000">
                  <a:schemeClr val="bg1"/>
                </a:gs>
                <a:gs pos="100000">
                  <a:srgbClr val="00B0F0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latin typeface="Koverwatch" panose="02020603020101020101" pitchFamily="18" charset="-127"/>
                <a:ea typeface="Koverwatch" panose="02020603020101020101" pitchFamily="18" charset="-127"/>
              </a:rPr>
              <a:t>HARD</a:t>
            </a:r>
            <a:endParaRPr lang="ko-KR" altLang="en-US" sz="160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pic>
        <p:nvPicPr>
          <p:cNvPr id="34" name="Picture 6" descr="ëëëë ì¨ë²ì ëí ì´ë¯¸ì§ ê²ìê²°ê³¼">
            <a:extLst>
              <a:ext uri="{FF2B5EF4-FFF2-40B4-BE49-F238E27FC236}">
                <a16:creationId xmlns:a16="http://schemas.microsoft.com/office/drawing/2014/main" id="{329D4FAB-A0D5-4C75-B524-D9371F07A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0062" y="1919693"/>
            <a:ext cx="554400" cy="5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op stars ì¨ë²ì ëí ì´ë¯¸ì§ ê²ìê²°ê³¼">
            <a:extLst>
              <a:ext uri="{FF2B5EF4-FFF2-40B4-BE49-F238E27FC236}">
                <a16:creationId xmlns:a16="http://schemas.microsoft.com/office/drawing/2014/main" id="{7E373DF8-BDA6-476D-BB1A-11EB3862E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2862" y="2731523"/>
            <a:ext cx="554400" cy="5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0" name="이등변 삼각형 179">
            <a:extLst>
              <a:ext uri="{FF2B5EF4-FFF2-40B4-BE49-F238E27FC236}">
                <a16:creationId xmlns:a16="http://schemas.microsoft.com/office/drawing/2014/main" id="{B312D13C-5C96-4B48-B920-CDC7BA47126D}"/>
              </a:ext>
            </a:extLst>
          </p:cNvPr>
          <p:cNvSpPr/>
          <p:nvPr/>
        </p:nvSpPr>
        <p:spPr>
          <a:xfrm rot="10800000">
            <a:off x="2232219" y="5849729"/>
            <a:ext cx="252338" cy="8776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5" name="그룹 184">
            <a:extLst>
              <a:ext uri="{FF2B5EF4-FFF2-40B4-BE49-F238E27FC236}">
                <a16:creationId xmlns:a16="http://schemas.microsoft.com/office/drawing/2014/main" id="{446C8250-5153-42C1-A99B-C39C5EE0BAED}"/>
              </a:ext>
            </a:extLst>
          </p:cNvPr>
          <p:cNvGrpSpPr/>
          <p:nvPr/>
        </p:nvGrpSpPr>
        <p:grpSpPr>
          <a:xfrm>
            <a:off x="13543187" y="1806765"/>
            <a:ext cx="4222134" cy="4214097"/>
            <a:chOff x="136376" y="2213361"/>
            <a:chExt cx="4222134" cy="3303592"/>
          </a:xfrm>
        </p:grpSpPr>
        <p:grpSp>
          <p:nvGrpSpPr>
            <p:cNvPr id="186" name="그룹 185">
              <a:extLst>
                <a:ext uri="{FF2B5EF4-FFF2-40B4-BE49-F238E27FC236}">
                  <a16:creationId xmlns:a16="http://schemas.microsoft.com/office/drawing/2014/main" id="{E780DAB7-8B24-4AB7-B3B0-83570253E4DF}"/>
                </a:ext>
              </a:extLst>
            </p:cNvPr>
            <p:cNvGrpSpPr/>
            <p:nvPr/>
          </p:nvGrpSpPr>
          <p:grpSpPr>
            <a:xfrm>
              <a:off x="136376" y="2213361"/>
              <a:ext cx="4222134" cy="3303592"/>
              <a:chOff x="114299" y="2586157"/>
              <a:chExt cx="3476625" cy="3309818"/>
            </a:xfrm>
          </p:grpSpPr>
          <p:sp>
            <p:nvSpPr>
              <p:cNvPr id="195" name="직사각형 194">
                <a:extLst>
                  <a:ext uri="{FF2B5EF4-FFF2-40B4-BE49-F238E27FC236}">
                    <a16:creationId xmlns:a16="http://schemas.microsoft.com/office/drawing/2014/main" id="{A7522D48-3D00-4F7B-B132-E73AA8A78796}"/>
                  </a:ext>
                </a:extLst>
              </p:cNvPr>
              <p:cNvSpPr/>
              <p:nvPr/>
            </p:nvSpPr>
            <p:spPr>
              <a:xfrm>
                <a:off x="114299" y="2586157"/>
                <a:ext cx="3476625" cy="3309818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  <p:sp>
            <p:nvSpPr>
              <p:cNvPr id="196" name="직사각형 195">
                <a:extLst>
                  <a:ext uri="{FF2B5EF4-FFF2-40B4-BE49-F238E27FC236}">
                    <a16:creationId xmlns:a16="http://schemas.microsoft.com/office/drawing/2014/main" id="{E98674EF-A9EB-4654-9120-1F632913901B}"/>
                  </a:ext>
                </a:extLst>
              </p:cNvPr>
              <p:cNvSpPr/>
              <p:nvPr/>
            </p:nvSpPr>
            <p:spPr>
              <a:xfrm>
                <a:off x="163943" y="2586158"/>
                <a:ext cx="3377339" cy="3309816"/>
              </a:xfrm>
              <a:prstGeom prst="rect">
                <a:avLst/>
              </a:prstGeom>
              <a:solidFill>
                <a:schemeClr val="tx1">
                  <a:alpha val="9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</p:grp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7CE4A975-75D8-4800-87BD-26A20EB24B08}"/>
                </a:ext>
              </a:extLst>
            </p:cNvPr>
            <p:cNvSpPr/>
            <p:nvPr/>
          </p:nvSpPr>
          <p:spPr>
            <a:xfrm>
              <a:off x="1136405" y="2366272"/>
              <a:ext cx="2222082" cy="4101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Your play history</a:t>
              </a:r>
              <a:endParaRPr lang="ko-KR" altLang="en-US" sz="28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F81C5A29-067D-4D9B-9DE2-A58D9472E7C5}"/>
                </a:ext>
              </a:extLst>
            </p:cNvPr>
            <p:cNvSpPr/>
            <p:nvPr/>
          </p:nvSpPr>
          <p:spPr>
            <a:xfrm>
              <a:off x="645554" y="2967978"/>
              <a:ext cx="497252" cy="2895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date</a:t>
              </a:r>
              <a:endPara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1E93D206-1240-4507-BE7D-5260F1D22B5B}"/>
                </a:ext>
              </a:extLst>
            </p:cNvPr>
            <p:cNvSpPr/>
            <p:nvPr/>
          </p:nvSpPr>
          <p:spPr>
            <a:xfrm>
              <a:off x="1815443" y="2782789"/>
              <a:ext cx="864000" cy="358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2DB83235-1815-455A-949E-11B27D6D644E}"/>
                </a:ext>
              </a:extLst>
            </p:cNvPr>
            <p:cNvSpPr/>
            <p:nvPr/>
          </p:nvSpPr>
          <p:spPr>
            <a:xfrm>
              <a:off x="1947348" y="2967978"/>
              <a:ext cx="599844" cy="2895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score</a:t>
              </a:r>
              <a:endPara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49E88125-2E05-4278-BF8C-7EF6EEF98299}"/>
                </a:ext>
              </a:extLst>
            </p:cNvPr>
            <p:cNvSpPr/>
            <p:nvPr/>
          </p:nvSpPr>
          <p:spPr>
            <a:xfrm>
              <a:off x="3374687" y="2967978"/>
              <a:ext cx="529312" cy="2895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rank</a:t>
              </a:r>
              <a:endPara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96A2215B-8FB8-4B61-82CE-84F48D032A06}"/>
                </a:ext>
              </a:extLst>
            </p:cNvPr>
            <p:cNvSpPr/>
            <p:nvPr/>
          </p:nvSpPr>
          <p:spPr>
            <a:xfrm>
              <a:off x="405905" y="3269459"/>
              <a:ext cx="976549" cy="19728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2019/03/20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2019/03/20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2019/03/20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2019/03/20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2019/03/20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2019/03/20</a:t>
              </a: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7F812C57-641E-483F-A5DF-195355D54EF1}"/>
                </a:ext>
              </a:extLst>
            </p:cNvPr>
            <p:cNvSpPr/>
            <p:nvPr/>
          </p:nvSpPr>
          <p:spPr>
            <a:xfrm>
              <a:off x="1878697" y="3259700"/>
              <a:ext cx="723275" cy="19728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000000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000000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000000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000000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000000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000000</a:t>
              </a:r>
              <a:endPara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53ACB902-3763-4DAF-A0CD-872DFA895B87}"/>
                </a:ext>
              </a:extLst>
            </p:cNvPr>
            <p:cNvSpPr/>
            <p:nvPr/>
          </p:nvSpPr>
          <p:spPr>
            <a:xfrm>
              <a:off x="3463761" y="3259700"/>
              <a:ext cx="354584" cy="19728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rgbClr val="FFFF00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SS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rgbClr val="FFFF00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Ss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rgbClr val="FFFF00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Ss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rgbClr val="FFFF00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Ss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rgbClr val="FFFF00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Ss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rgbClr val="FFFF00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Ss</a:t>
              </a:r>
            </a:p>
          </p:txBody>
        </p:sp>
      </p:grpSp>
      <p:sp>
        <p:nvSpPr>
          <p:cNvPr id="197" name="이등변 삼각형 196">
            <a:extLst>
              <a:ext uri="{FF2B5EF4-FFF2-40B4-BE49-F238E27FC236}">
                <a16:creationId xmlns:a16="http://schemas.microsoft.com/office/drawing/2014/main" id="{0B798EDF-BFE8-4F10-88D5-03110D7E8926}"/>
              </a:ext>
            </a:extLst>
          </p:cNvPr>
          <p:cNvSpPr/>
          <p:nvPr/>
        </p:nvSpPr>
        <p:spPr>
          <a:xfrm rot="10800000">
            <a:off x="15527913" y="5849729"/>
            <a:ext cx="252338" cy="8776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 descr="íì¼:YES or YES Online Cover.jpg">
            <a:extLst>
              <a:ext uri="{FF2B5EF4-FFF2-40B4-BE49-F238E27FC236}">
                <a16:creationId xmlns:a16="http://schemas.microsoft.com/office/drawing/2014/main" id="{BDF04C58-4400-4D87-B5A5-63025705C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9581" y="4400353"/>
            <a:ext cx="554400" cy="5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íì¼:bts_ly_tear_cover_01.jpg">
            <a:extLst>
              <a:ext uri="{FF2B5EF4-FFF2-40B4-BE49-F238E27FC236}">
                <a16:creationId xmlns:a16="http://schemas.microsoft.com/office/drawing/2014/main" id="{ADC4867C-F9C4-4EBE-9D3A-E5057E2FC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9482" y="5248511"/>
            <a:ext cx="554400" cy="5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429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그림 131">
            <a:extLst>
              <a:ext uri="{FF2B5EF4-FFF2-40B4-BE49-F238E27FC236}">
                <a16:creationId xmlns:a16="http://schemas.microsoft.com/office/drawing/2014/main" id="{961D1F48-1A89-4C51-A5E7-13E5C3278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11" y="-28090"/>
            <a:ext cx="18011773" cy="8051916"/>
          </a:xfrm>
          <a:prstGeom prst="rect">
            <a:avLst/>
          </a:prstGeom>
        </p:spPr>
      </p:pic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09936D13-F436-4D1E-BFBF-73AB65E257FF}"/>
              </a:ext>
            </a:extLst>
          </p:cNvPr>
          <p:cNvSpPr/>
          <p:nvPr/>
        </p:nvSpPr>
        <p:spPr>
          <a:xfrm>
            <a:off x="-13854" y="-14045"/>
            <a:ext cx="18011773" cy="6886090"/>
          </a:xfrm>
          <a:prstGeom prst="rect">
            <a:avLst/>
          </a:pr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3AE340D-71F9-4FF2-9083-526A00FA2594}"/>
              </a:ext>
            </a:extLst>
          </p:cNvPr>
          <p:cNvSpPr/>
          <p:nvPr/>
        </p:nvSpPr>
        <p:spPr>
          <a:xfrm>
            <a:off x="5207591" y="1478510"/>
            <a:ext cx="3583722" cy="2386605"/>
          </a:xfrm>
          <a:prstGeom prst="rect">
            <a:avLst/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8188AAB-7EBD-4837-A709-E25FF4C01B82}"/>
              </a:ext>
            </a:extLst>
          </p:cNvPr>
          <p:cNvSpPr/>
          <p:nvPr/>
        </p:nvSpPr>
        <p:spPr>
          <a:xfrm>
            <a:off x="4758660" y="0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088AAEF-CC9E-4B3E-AACD-3DCB89C366B1}"/>
              </a:ext>
            </a:extLst>
          </p:cNvPr>
          <p:cNvSpPr/>
          <p:nvPr/>
        </p:nvSpPr>
        <p:spPr>
          <a:xfrm>
            <a:off x="4758660" y="457200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30E6EE1-35B1-4934-AE57-E6E91B035D12}"/>
              </a:ext>
            </a:extLst>
          </p:cNvPr>
          <p:cNvSpPr/>
          <p:nvPr/>
        </p:nvSpPr>
        <p:spPr>
          <a:xfrm>
            <a:off x="4758660" y="914400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0D3D346-9B5C-4739-994E-62848FCAA4A6}"/>
              </a:ext>
            </a:extLst>
          </p:cNvPr>
          <p:cNvSpPr/>
          <p:nvPr/>
        </p:nvSpPr>
        <p:spPr>
          <a:xfrm>
            <a:off x="4758660" y="1371600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7D4EA4E-6776-4459-89C7-70EB9735983A}"/>
              </a:ext>
            </a:extLst>
          </p:cNvPr>
          <p:cNvSpPr/>
          <p:nvPr/>
        </p:nvSpPr>
        <p:spPr>
          <a:xfrm>
            <a:off x="4758660" y="18226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72429A8-ECB6-4B6B-954E-B04DD2C0392E}"/>
              </a:ext>
            </a:extLst>
          </p:cNvPr>
          <p:cNvSpPr/>
          <p:nvPr/>
        </p:nvSpPr>
        <p:spPr>
          <a:xfrm>
            <a:off x="4758660" y="22798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C202741-0225-44FA-A209-D6B5DAB041EB}"/>
              </a:ext>
            </a:extLst>
          </p:cNvPr>
          <p:cNvSpPr/>
          <p:nvPr/>
        </p:nvSpPr>
        <p:spPr>
          <a:xfrm>
            <a:off x="4758660" y="27370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1E693A6-CEA8-4D7A-BFA4-9149F9D7B45B}"/>
              </a:ext>
            </a:extLst>
          </p:cNvPr>
          <p:cNvSpPr/>
          <p:nvPr/>
        </p:nvSpPr>
        <p:spPr>
          <a:xfrm>
            <a:off x="4758660" y="31942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FFDAC1B-8143-40FA-9A6F-3C267F335208}"/>
              </a:ext>
            </a:extLst>
          </p:cNvPr>
          <p:cNvSpPr/>
          <p:nvPr/>
        </p:nvSpPr>
        <p:spPr>
          <a:xfrm>
            <a:off x="4758660" y="36514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5E90622-3F75-46CC-ACE6-838735EA5FFA}"/>
              </a:ext>
            </a:extLst>
          </p:cNvPr>
          <p:cNvSpPr/>
          <p:nvPr/>
        </p:nvSpPr>
        <p:spPr>
          <a:xfrm>
            <a:off x="4758660" y="41086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4292C6E-934E-4732-B7A9-33076BFADCC7}"/>
              </a:ext>
            </a:extLst>
          </p:cNvPr>
          <p:cNvSpPr/>
          <p:nvPr/>
        </p:nvSpPr>
        <p:spPr>
          <a:xfrm>
            <a:off x="4758660" y="45658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E95E10D-9733-4199-92D0-5358D137BFE1}"/>
              </a:ext>
            </a:extLst>
          </p:cNvPr>
          <p:cNvSpPr/>
          <p:nvPr/>
        </p:nvSpPr>
        <p:spPr>
          <a:xfrm>
            <a:off x="4758660" y="50230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6DA7F52-B0FE-4204-8B17-F89B59A27CE4}"/>
              </a:ext>
            </a:extLst>
          </p:cNvPr>
          <p:cNvSpPr/>
          <p:nvPr/>
        </p:nvSpPr>
        <p:spPr>
          <a:xfrm>
            <a:off x="4758660" y="54802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D0D84A1-96C3-4853-8315-54BF0D68F236}"/>
              </a:ext>
            </a:extLst>
          </p:cNvPr>
          <p:cNvSpPr/>
          <p:nvPr/>
        </p:nvSpPr>
        <p:spPr>
          <a:xfrm>
            <a:off x="4758660" y="59374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93DD71E-5178-48E0-9C09-254D8183121E}"/>
              </a:ext>
            </a:extLst>
          </p:cNvPr>
          <p:cNvSpPr/>
          <p:nvPr/>
        </p:nvSpPr>
        <p:spPr>
          <a:xfrm>
            <a:off x="4758660" y="6394692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C00DB02-FF52-4975-ACF3-972E9389B023}"/>
              </a:ext>
            </a:extLst>
          </p:cNvPr>
          <p:cNvSpPr/>
          <p:nvPr/>
        </p:nvSpPr>
        <p:spPr>
          <a:xfrm>
            <a:off x="13211271" y="83371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B6A3E81-DA57-4973-A61D-F82248134765}"/>
              </a:ext>
            </a:extLst>
          </p:cNvPr>
          <p:cNvSpPr/>
          <p:nvPr/>
        </p:nvSpPr>
        <p:spPr>
          <a:xfrm>
            <a:off x="13211271" y="540571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2F51964-732C-4360-B260-083CDAF9D005}"/>
              </a:ext>
            </a:extLst>
          </p:cNvPr>
          <p:cNvSpPr/>
          <p:nvPr/>
        </p:nvSpPr>
        <p:spPr>
          <a:xfrm>
            <a:off x="13211271" y="997771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BAB80C6-B489-46A3-959A-E784FF3B2B0D}"/>
              </a:ext>
            </a:extLst>
          </p:cNvPr>
          <p:cNvSpPr/>
          <p:nvPr/>
        </p:nvSpPr>
        <p:spPr>
          <a:xfrm>
            <a:off x="13211271" y="1454971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493D1D9-F463-4DD2-9FAB-BDAA170560BE}"/>
              </a:ext>
            </a:extLst>
          </p:cNvPr>
          <p:cNvSpPr/>
          <p:nvPr/>
        </p:nvSpPr>
        <p:spPr>
          <a:xfrm>
            <a:off x="13211271" y="19060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F4E9F0C-D863-48D4-B667-356169A80F31}"/>
              </a:ext>
            </a:extLst>
          </p:cNvPr>
          <p:cNvSpPr/>
          <p:nvPr/>
        </p:nvSpPr>
        <p:spPr>
          <a:xfrm>
            <a:off x="13211271" y="23632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C075115-3E94-4E76-8668-A855527D19DF}"/>
              </a:ext>
            </a:extLst>
          </p:cNvPr>
          <p:cNvSpPr/>
          <p:nvPr/>
        </p:nvSpPr>
        <p:spPr>
          <a:xfrm>
            <a:off x="13211271" y="28204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F4683EB-99C6-4201-B15F-9E1A4D06DB7D}"/>
              </a:ext>
            </a:extLst>
          </p:cNvPr>
          <p:cNvSpPr/>
          <p:nvPr/>
        </p:nvSpPr>
        <p:spPr>
          <a:xfrm>
            <a:off x="13211271" y="32776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04EC9CE-22B6-448C-8454-F82A23B14834}"/>
              </a:ext>
            </a:extLst>
          </p:cNvPr>
          <p:cNvSpPr/>
          <p:nvPr/>
        </p:nvSpPr>
        <p:spPr>
          <a:xfrm>
            <a:off x="13211271" y="37348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7C04673-2618-43D9-AB78-945B3B5B7431}"/>
              </a:ext>
            </a:extLst>
          </p:cNvPr>
          <p:cNvSpPr/>
          <p:nvPr/>
        </p:nvSpPr>
        <p:spPr>
          <a:xfrm>
            <a:off x="13211271" y="41920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DB10FCF-4A73-49AC-8BF8-921E46C7DEE5}"/>
              </a:ext>
            </a:extLst>
          </p:cNvPr>
          <p:cNvSpPr/>
          <p:nvPr/>
        </p:nvSpPr>
        <p:spPr>
          <a:xfrm>
            <a:off x="13211271" y="46492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0F0052E-73DD-48F1-A461-6D32262D50AA}"/>
              </a:ext>
            </a:extLst>
          </p:cNvPr>
          <p:cNvSpPr/>
          <p:nvPr/>
        </p:nvSpPr>
        <p:spPr>
          <a:xfrm>
            <a:off x="13211271" y="51064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A8FA590-4B10-4C7F-8848-9AB8E84383ED}"/>
              </a:ext>
            </a:extLst>
          </p:cNvPr>
          <p:cNvSpPr/>
          <p:nvPr/>
        </p:nvSpPr>
        <p:spPr>
          <a:xfrm>
            <a:off x="13211271" y="55636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D3A294A-2A1C-4F57-9C79-902F6EBD66CF}"/>
              </a:ext>
            </a:extLst>
          </p:cNvPr>
          <p:cNvSpPr/>
          <p:nvPr/>
        </p:nvSpPr>
        <p:spPr>
          <a:xfrm>
            <a:off x="13211271" y="60208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BDF551F-8A1D-4C58-9050-2C4F1C4F761E}"/>
              </a:ext>
            </a:extLst>
          </p:cNvPr>
          <p:cNvSpPr/>
          <p:nvPr/>
        </p:nvSpPr>
        <p:spPr>
          <a:xfrm>
            <a:off x="13211271" y="6478063"/>
            <a:ext cx="36000" cy="1667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E031B79-1080-449F-B3A5-AA42D4E07490}"/>
              </a:ext>
            </a:extLst>
          </p:cNvPr>
          <p:cNvGrpSpPr/>
          <p:nvPr/>
        </p:nvGrpSpPr>
        <p:grpSpPr>
          <a:xfrm>
            <a:off x="6258180" y="-2034018"/>
            <a:ext cx="2043530" cy="1526867"/>
            <a:chOff x="6124945" y="2586157"/>
            <a:chExt cx="1704975" cy="3309818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A1F1896E-990C-476C-BF0D-726EE2450D0A}"/>
                </a:ext>
              </a:extLst>
            </p:cNvPr>
            <p:cNvSpPr/>
            <p:nvPr/>
          </p:nvSpPr>
          <p:spPr>
            <a:xfrm>
              <a:off x="6124945" y="2586157"/>
              <a:ext cx="1704975" cy="3309818"/>
            </a:xfrm>
            <a:prstGeom prst="round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C5E24F0F-045C-4404-A07B-B599751D09C8}"/>
                </a:ext>
              </a:extLst>
            </p:cNvPr>
            <p:cNvSpPr/>
            <p:nvPr/>
          </p:nvSpPr>
          <p:spPr>
            <a:xfrm>
              <a:off x="6191993" y="2698188"/>
              <a:ext cx="1570882" cy="3057186"/>
            </a:xfrm>
            <a:prstGeom prst="roundRect">
              <a:avLst/>
            </a:prstGeom>
            <a:solidFill>
              <a:schemeClr val="tx1">
                <a:alpha val="66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9D05979C-088D-47BF-A43C-C6569F9C4212}"/>
              </a:ext>
            </a:extLst>
          </p:cNvPr>
          <p:cNvSpPr txBox="1"/>
          <p:nvPr/>
        </p:nvSpPr>
        <p:spPr>
          <a:xfrm>
            <a:off x="6774830" y="-972122"/>
            <a:ext cx="1018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Collection</a:t>
            </a:r>
            <a:endParaRPr lang="ko-KR" altLang="en-US" sz="20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87E788A-6275-4BF6-B5A0-5CE89D012E8E}"/>
              </a:ext>
            </a:extLst>
          </p:cNvPr>
          <p:cNvGrpSpPr/>
          <p:nvPr/>
        </p:nvGrpSpPr>
        <p:grpSpPr>
          <a:xfrm>
            <a:off x="3837367" y="-2590030"/>
            <a:ext cx="2043531" cy="2294689"/>
            <a:chOff x="9120424" y="3553990"/>
            <a:chExt cx="2043531" cy="2294689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4C5FC5C6-B93F-4058-91A4-DB01B42E9D4A}"/>
                </a:ext>
              </a:extLst>
            </p:cNvPr>
            <p:cNvGrpSpPr/>
            <p:nvPr/>
          </p:nvGrpSpPr>
          <p:grpSpPr>
            <a:xfrm>
              <a:off x="9120424" y="5220779"/>
              <a:ext cx="2043530" cy="627900"/>
              <a:chOff x="6124945" y="2586157"/>
              <a:chExt cx="1704975" cy="3309818"/>
            </a:xfrm>
          </p:grpSpPr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D0FE6477-FE05-48CB-A480-67CF0B3D9D79}"/>
                  </a:ext>
                </a:extLst>
              </p:cNvPr>
              <p:cNvSpPr/>
              <p:nvPr/>
            </p:nvSpPr>
            <p:spPr>
              <a:xfrm>
                <a:off x="6124945" y="2586157"/>
                <a:ext cx="1704975" cy="3309818"/>
              </a:xfrm>
              <a:prstGeom prst="round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B2E05148-1571-499C-AD0F-5858F3541521}"/>
                  </a:ext>
                </a:extLst>
              </p:cNvPr>
              <p:cNvSpPr/>
              <p:nvPr/>
            </p:nvSpPr>
            <p:spPr>
              <a:xfrm>
                <a:off x="6191993" y="2866221"/>
                <a:ext cx="1570882" cy="2721122"/>
              </a:xfrm>
              <a:prstGeom prst="roundRect">
                <a:avLst/>
              </a:prstGeom>
              <a:solidFill>
                <a:schemeClr val="tx1">
                  <a:alpha val="66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0F764B0-BD4B-4EE3-B202-12581254290A}"/>
                </a:ext>
              </a:extLst>
            </p:cNvPr>
            <p:cNvSpPr txBox="1"/>
            <p:nvPr/>
          </p:nvSpPr>
          <p:spPr>
            <a:xfrm>
              <a:off x="9712412" y="5268679"/>
              <a:ext cx="8675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Credit</a:t>
              </a:r>
              <a:endParaRPr lang="ko-KR" altLang="en-US" sz="28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3BA9E725-9E91-4F80-BCEF-2A0D136F98EB}"/>
                </a:ext>
              </a:extLst>
            </p:cNvPr>
            <p:cNvGrpSpPr/>
            <p:nvPr/>
          </p:nvGrpSpPr>
          <p:grpSpPr>
            <a:xfrm>
              <a:off x="9120425" y="3553990"/>
              <a:ext cx="2043530" cy="1526867"/>
              <a:chOff x="9120425" y="3553990"/>
              <a:chExt cx="2043530" cy="1526867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E90742DC-E298-4C50-B24F-EC6F94E15289}"/>
                  </a:ext>
                </a:extLst>
              </p:cNvPr>
              <p:cNvGrpSpPr/>
              <p:nvPr/>
            </p:nvGrpSpPr>
            <p:grpSpPr>
              <a:xfrm>
                <a:off x="9120425" y="3553990"/>
                <a:ext cx="2043530" cy="1526867"/>
                <a:chOff x="6124945" y="2586157"/>
                <a:chExt cx="1704975" cy="3309818"/>
              </a:xfrm>
            </p:grpSpPr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67695607-C45F-461A-91C1-15E0D7A85481}"/>
                    </a:ext>
                  </a:extLst>
                </p:cNvPr>
                <p:cNvSpPr/>
                <p:nvPr/>
              </p:nvSpPr>
              <p:spPr>
                <a:xfrm>
                  <a:off x="6124945" y="2586157"/>
                  <a:ext cx="1704975" cy="3309818"/>
                </a:xfrm>
                <a:prstGeom prst="roundRect">
                  <a:avLst/>
                </a:prstGeom>
                <a:noFill/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658"/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DCAAC4F3-35CC-4F2F-A615-AB4F4886BD54}"/>
                    </a:ext>
                  </a:extLst>
                </p:cNvPr>
                <p:cNvSpPr/>
                <p:nvPr/>
              </p:nvSpPr>
              <p:spPr>
                <a:xfrm>
                  <a:off x="6191993" y="2698188"/>
                  <a:ext cx="1570882" cy="3057186"/>
                </a:xfrm>
                <a:prstGeom prst="roundRect">
                  <a:avLst/>
                </a:prstGeom>
                <a:solidFill>
                  <a:schemeClr val="tx1">
                    <a:alpha val="66000"/>
                  </a:schemeClr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658"/>
                </a:p>
              </p:txBody>
            </p: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9D8CEC9-5049-4BFD-8A6D-BD719F84A19B}"/>
                  </a:ext>
                </a:extLst>
              </p:cNvPr>
              <p:cNvSpPr txBox="1"/>
              <p:nvPr/>
            </p:nvSpPr>
            <p:spPr>
              <a:xfrm>
                <a:off x="9791761" y="4617363"/>
                <a:ext cx="7088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bg1"/>
                    </a:solidFill>
                    <a:latin typeface="Koverwatch" panose="02020603020101020101" pitchFamily="18" charset="-127"/>
                    <a:ea typeface="Koverwatch" panose="02020603020101020101" pitchFamily="18" charset="-127"/>
                  </a:rPr>
                  <a:t>replay</a:t>
                </a:r>
                <a:endParaRPr lang="ko-KR" altLang="en-US" sz="200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endParaRPr>
              </a:p>
            </p:txBody>
          </p:sp>
          <p:sp>
            <p:nvSpPr>
              <p:cNvPr id="12" name="이등변 삼각형 11">
                <a:extLst>
                  <a:ext uri="{FF2B5EF4-FFF2-40B4-BE49-F238E27FC236}">
                    <a16:creationId xmlns:a16="http://schemas.microsoft.com/office/drawing/2014/main" id="{4BC9850B-BBE4-46A1-99FB-D6A0EB0B12B3}"/>
                  </a:ext>
                </a:extLst>
              </p:cNvPr>
              <p:cNvSpPr/>
              <p:nvPr/>
            </p:nvSpPr>
            <p:spPr>
              <a:xfrm rot="5400000">
                <a:off x="9888785" y="3963164"/>
                <a:ext cx="506810" cy="467418"/>
              </a:xfrm>
              <a:custGeom>
                <a:avLst/>
                <a:gdLst>
                  <a:gd name="connsiteX0" fmla="*/ 0 w 682508"/>
                  <a:gd name="connsiteY0" fmla="*/ 588369 h 588369"/>
                  <a:gd name="connsiteX1" fmla="*/ 341254 w 682508"/>
                  <a:gd name="connsiteY1" fmla="*/ 0 h 588369"/>
                  <a:gd name="connsiteX2" fmla="*/ 682508 w 682508"/>
                  <a:gd name="connsiteY2" fmla="*/ 588369 h 588369"/>
                  <a:gd name="connsiteX3" fmla="*/ 0 w 682508"/>
                  <a:gd name="connsiteY3" fmla="*/ 588369 h 588369"/>
                  <a:gd name="connsiteX0" fmla="*/ 9640 w 692148"/>
                  <a:gd name="connsiteY0" fmla="*/ 588369 h 588369"/>
                  <a:gd name="connsiteX1" fmla="*/ 350894 w 692148"/>
                  <a:gd name="connsiteY1" fmla="*/ 0 h 588369"/>
                  <a:gd name="connsiteX2" fmla="*/ 692148 w 692148"/>
                  <a:gd name="connsiteY2" fmla="*/ 588369 h 588369"/>
                  <a:gd name="connsiteX3" fmla="*/ 9640 w 692148"/>
                  <a:gd name="connsiteY3" fmla="*/ 588369 h 588369"/>
                  <a:gd name="connsiteX0" fmla="*/ 9640 w 692148"/>
                  <a:gd name="connsiteY0" fmla="*/ 588369 h 612999"/>
                  <a:gd name="connsiteX1" fmla="*/ 350894 w 692148"/>
                  <a:gd name="connsiteY1" fmla="*/ 0 h 612999"/>
                  <a:gd name="connsiteX2" fmla="*/ 692148 w 692148"/>
                  <a:gd name="connsiteY2" fmla="*/ 588369 h 612999"/>
                  <a:gd name="connsiteX3" fmla="*/ 9640 w 692148"/>
                  <a:gd name="connsiteY3" fmla="*/ 588369 h 612999"/>
                  <a:gd name="connsiteX0" fmla="*/ 9640 w 705319"/>
                  <a:gd name="connsiteY0" fmla="*/ 588369 h 612999"/>
                  <a:gd name="connsiteX1" fmla="*/ 350894 w 705319"/>
                  <a:gd name="connsiteY1" fmla="*/ 0 h 612999"/>
                  <a:gd name="connsiteX2" fmla="*/ 692148 w 705319"/>
                  <a:gd name="connsiteY2" fmla="*/ 588369 h 612999"/>
                  <a:gd name="connsiteX3" fmla="*/ 9640 w 705319"/>
                  <a:gd name="connsiteY3" fmla="*/ 588369 h 612999"/>
                  <a:gd name="connsiteX0" fmla="*/ 9640 w 705319"/>
                  <a:gd name="connsiteY0" fmla="*/ 588369 h 646545"/>
                  <a:gd name="connsiteX1" fmla="*/ 350894 w 705319"/>
                  <a:gd name="connsiteY1" fmla="*/ 0 h 646545"/>
                  <a:gd name="connsiteX2" fmla="*/ 692148 w 705319"/>
                  <a:gd name="connsiteY2" fmla="*/ 588369 h 646545"/>
                  <a:gd name="connsiteX3" fmla="*/ 9640 w 705319"/>
                  <a:gd name="connsiteY3" fmla="*/ 588369 h 646545"/>
                  <a:gd name="connsiteX0" fmla="*/ 7819 w 703498"/>
                  <a:gd name="connsiteY0" fmla="*/ 588546 h 646722"/>
                  <a:gd name="connsiteX1" fmla="*/ 349073 w 703498"/>
                  <a:gd name="connsiteY1" fmla="*/ 177 h 646722"/>
                  <a:gd name="connsiteX2" fmla="*/ 690327 w 703498"/>
                  <a:gd name="connsiteY2" fmla="*/ 588546 h 646722"/>
                  <a:gd name="connsiteX3" fmla="*/ 7819 w 703498"/>
                  <a:gd name="connsiteY3" fmla="*/ 588546 h 646722"/>
                  <a:gd name="connsiteX0" fmla="*/ 7819 w 701841"/>
                  <a:gd name="connsiteY0" fmla="*/ 589114 h 647290"/>
                  <a:gd name="connsiteX1" fmla="*/ 349073 w 701841"/>
                  <a:gd name="connsiteY1" fmla="*/ 745 h 647290"/>
                  <a:gd name="connsiteX2" fmla="*/ 690327 w 701841"/>
                  <a:gd name="connsiteY2" fmla="*/ 589114 h 647290"/>
                  <a:gd name="connsiteX3" fmla="*/ 7819 w 701841"/>
                  <a:gd name="connsiteY3" fmla="*/ 589114 h 647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1841" h="647290">
                    <a:moveTo>
                      <a:pt x="7819" y="589114"/>
                    </a:moveTo>
                    <a:cubicBezTo>
                      <a:pt x="-58537" y="559245"/>
                      <a:pt x="318450" y="-10950"/>
                      <a:pt x="349073" y="745"/>
                    </a:cubicBezTo>
                    <a:cubicBezTo>
                      <a:pt x="407405" y="-24805"/>
                      <a:pt x="770542" y="614663"/>
                      <a:pt x="690327" y="589114"/>
                    </a:cubicBezTo>
                    <a:cubicBezTo>
                      <a:pt x="462824" y="686096"/>
                      <a:pt x="-14057" y="644533"/>
                      <a:pt x="7819" y="58911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27333D5-FCE2-4FF8-9215-6891D266A07D}"/>
              </a:ext>
            </a:extLst>
          </p:cNvPr>
          <p:cNvSpPr txBox="1"/>
          <p:nvPr/>
        </p:nvSpPr>
        <p:spPr>
          <a:xfrm>
            <a:off x="7427625" y="265087"/>
            <a:ext cx="31454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Yu Gothic UI Light" panose="020B0300000000000000" pitchFamily="34" charset="-128"/>
              </a:rPr>
              <a:t>Game Result</a:t>
            </a:r>
            <a:endParaRPr lang="ko-KR" altLang="en-US" sz="4400">
              <a:solidFill>
                <a:schemeClr val="bg1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Yu Gothic UI Light" panose="020B0300000000000000" pitchFamily="34" charset="-128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2B645E3-4F06-490D-8844-74238DC7CE61}"/>
              </a:ext>
            </a:extLst>
          </p:cNvPr>
          <p:cNvGrpSpPr/>
          <p:nvPr/>
        </p:nvGrpSpPr>
        <p:grpSpPr>
          <a:xfrm>
            <a:off x="247493" y="1806765"/>
            <a:ext cx="4222134" cy="4214097"/>
            <a:chOff x="136376" y="2213361"/>
            <a:chExt cx="4222134" cy="3303592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A84F33D1-95DF-4C53-BEE8-AD47FE2F3C19}"/>
                </a:ext>
              </a:extLst>
            </p:cNvPr>
            <p:cNvGrpSpPr/>
            <p:nvPr/>
          </p:nvGrpSpPr>
          <p:grpSpPr>
            <a:xfrm>
              <a:off x="136376" y="2213361"/>
              <a:ext cx="4222134" cy="3303592"/>
              <a:chOff x="114299" y="2586157"/>
              <a:chExt cx="3476625" cy="3309818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C5830EFF-4655-42A6-BB26-3B9D4029B42C}"/>
                  </a:ext>
                </a:extLst>
              </p:cNvPr>
              <p:cNvSpPr/>
              <p:nvPr/>
            </p:nvSpPr>
            <p:spPr>
              <a:xfrm>
                <a:off x="114299" y="2586157"/>
                <a:ext cx="3476625" cy="3309818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B78D8E5B-6D44-4A4E-A65A-CBDF74F02627}"/>
                  </a:ext>
                </a:extLst>
              </p:cNvPr>
              <p:cNvSpPr/>
              <p:nvPr/>
            </p:nvSpPr>
            <p:spPr>
              <a:xfrm>
                <a:off x="163943" y="2586158"/>
                <a:ext cx="3377339" cy="3309816"/>
              </a:xfrm>
              <a:prstGeom prst="rect">
                <a:avLst/>
              </a:prstGeom>
              <a:solidFill>
                <a:schemeClr val="tx1">
                  <a:alpha val="9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</p:grp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F059BB7-23BF-4392-9209-DEC9E8140F95}"/>
                </a:ext>
              </a:extLst>
            </p:cNvPr>
            <p:cNvSpPr/>
            <p:nvPr/>
          </p:nvSpPr>
          <p:spPr>
            <a:xfrm>
              <a:off x="1299108" y="2366272"/>
              <a:ext cx="1896674" cy="4101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Global ranking</a:t>
              </a:r>
              <a:endParaRPr lang="ko-KR" altLang="en-US" sz="28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CCB52C50-8D44-4754-B569-E4E9709049AC}"/>
                </a:ext>
              </a:extLst>
            </p:cNvPr>
            <p:cNvSpPr/>
            <p:nvPr/>
          </p:nvSpPr>
          <p:spPr>
            <a:xfrm>
              <a:off x="518917" y="2967978"/>
              <a:ext cx="750526" cy="2895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ranking</a:t>
              </a:r>
              <a:endPara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B5C9BDA-2C22-4DCF-BA81-54E57234AAF4}"/>
                </a:ext>
              </a:extLst>
            </p:cNvPr>
            <p:cNvSpPr/>
            <p:nvPr/>
          </p:nvSpPr>
          <p:spPr>
            <a:xfrm>
              <a:off x="1815443" y="2782789"/>
              <a:ext cx="864000" cy="358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FABC9A3C-3A10-4F7B-9DCE-2579589A8908}"/>
                </a:ext>
              </a:extLst>
            </p:cNvPr>
            <p:cNvSpPr/>
            <p:nvPr/>
          </p:nvSpPr>
          <p:spPr>
            <a:xfrm>
              <a:off x="1815103" y="2967978"/>
              <a:ext cx="864339" cy="2895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username</a:t>
              </a:r>
              <a:endPara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5421F812-BE75-48F3-A127-8D1AB6A9FCD8}"/>
                </a:ext>
              </a:extLst>
            </p:cNvPr>
            <p:cNvSpPr/>
            <p:nvPr/>
          </p:nvSpPr>
          <p:spPr>
            <a:xfrm>
              <a:off x="3339423" y="2967978"/>
              <a:ext cx="599844" cy="2895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score</a:t>
              </a:r>
              <a:endPara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28B43D5C-E313-458F-968E-B6BD88204D87}"/>
                </a:ext>
              </a:extLst>
            </p:cNvPr>
            <p:cNvSpPr/>
            <p:nvPr/>
          </p:nvSpPr>
          <p:spPr>
            <a:xfrm>
              <a:off x="758565" y="3269459"/>
              <a:ext cx="271228" cy="19728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1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2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3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4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5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6</a:t>
              </a: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297D6EB3-1F58-4FD6-9A91-8DDACDC0D794}"/>
                </a:ext>
              </a:extLst>
            </p:cNvPr>
            <p:cNvSpPr/>
            <p:nvPr/>
          </p:nvSpPr>
          <p:spPr>
            <a:xfrm>
              <a:off x="1822591" y="3259700"/>
              <a:ext cx="835485" cy="19728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Nickname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Nickname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Nickname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Nickname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Nickname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nickname</a:t>
              </a:r>
              <a:endPara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A1D4252D-E5E6-4860-9CAE-00AEBF0690C9}"/>
                </a:ext>
              </a:extLst>
            </p:cNvPr>
            <p:cNvSpPr/>
            <p:nvPr/>
          </p:nvSpPr>
          <p:spPr>
            <a:xfrm>
              <a:off x="3279415" y="3259700"/>
              <a:ext cx="723275" cy="19728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000000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000000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000000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000000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000000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000000</a:t>
              </a:r>
              <a:endPara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</p:grpSp>
      <p:sp>
        <p:nvSpPr>
          <p:cNvPr id="159" name="이등변 삼각형 158">
            <a:extLst>
              <a:ext uri="{FF2B5EF4-FFF2-40B4-BE49-F238E27FC236}">
                <a16:creationId xmlns:a16="http://schemas.microsoft.com/office/drawing/2014/main" id="{1925DAFB-7715-4BA0-8782-3359AB5FBABC}"/>
              </a:ext>
            </a:extLst>
          </p:cNvPr>
          <p:cNvSpPr/>
          <p:nvPr/>
        </p:nvSpPr>
        <p:spPr>
          <a:xfrm rot="10800000">
            <a:off x="6864729" y="1478510"/>
            <a:ext cx="252339" cy="15450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E8E837D-4803-4AA8-A367-9787BA80FD53}"/>
              </a:ext>
            </a:extLst>
          </p:cNvPr>
          <p:cNvGrpSpPr/>
          <p:nvPr/>
        </p:nvGrpSpPr>
        <p:grpSpPr>
          <a:xfrm>
            <a:off x="8998584" y="4861822"/>
            <a:ext cx="4024349" cy="577343"/>
            <a:chOff x="5331279" y="5147108"/>
            <a:chExt cx="3194321" cy="750729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BF16CD58-A45D-4BA9-8899-180FD8348E54}"/>
                </a:ext>
              </a:extLst>
            </p:cNvPr>
            <p:cNvSpPr/>
            <p:nvPr/>
          </p:nvSpPr>
          <p:spPr>
            <a:xfrm>
              <a:off x="5331279" y="5147108"/>
              <a:ext cx="3194321" cy="607108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 w="28575">
              <a:gradFill flip="none" rotWithShape="1">
                <a:gsLst>
                  <a:gs pos="0">
                    <a:srgbClr val="FFFF00"/>
                  </a:gs>
                  <a:gs pos="50000">
                    <a:schemeClr val="bg1"/>
                  </a:gs>
                  <a:gs pos="100000">
                    <a:srgbClr val="FFFF00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67BAF38F-DFC9-43F0-B97C-2A87E68A00ED}"/>
                </a:ext>
              </a:extLst>
            </p:cNvPr>
            <p:cNvGrpSpPr/>
            <p:nvPr/>
          </p:nvGrpSpPr>
          <p:grpSpPr>
            <a:xfrm>
              <a:off x="5939225" y="5176924"/>
              <a:ext cx="2166124" cy="720913"/>
              <a:chOff x="5939225" y="5182875"/>
              <a:chExt cx="2166124" cy="720913"/>
            </a:xfrm>
          </p:grpSpPr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51278C44-4C7E-4734-BAC9-7008262EA45C}"/>
                  </a:ext>
                </a:extLst>
              </p:cNvPr>
              <p:cNvSpPr/>
              <p:nvPr/>
            </p:nvSpPr>
            <p:spPr>
              <a:xfrm>
                <a:off x="5939225" y="5182875"/>
                <a:ext cx="2166124" cy="520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bg1"/>
                    </a:solidFill>
                    <a:latin typeface="Koverwatch" panose="02020603020101020101" pitchFamily="18" charset="-127"/>
                    <a:ea typeface="Koverwatch" panose="02020603020101020101" pitchFamily="18" charset="-127"/>
                  </a:rPr>
                  <a:t>Go to music select</a:t>
                </a:r>
                <a:endParaRPr lang="ko-KR" altLang="en-US" sz="200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endParaRPr>
              </a:p>
            </p:txBody>
          </p:sp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0533F529-609E-4E99-A9C8-3E1CCD9A9CF3}"/>
                  </a:ext>
                </a:extLst>
              </p:cNvPr>
              <p:cNvSpPr/>
              <p:nvPr/>
            </p:nvSpPr>
            <p:spPr>
              <a:xfrm>
                <a:off x="6858047" y="5626789"/>
                <a:ext cx="18473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endParaRPr>
              </a:p>
            </p:txBody>
          </p:sp>
        </p:grpSp>
      </p:grp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F842ADBD-59F6-4ABB-990F-697AA28DF54D}"/>
              </a:ext>
            </a:extLst>
          </p:cNvPr>
          <p:cNvSpPr/>
          <p:nvPr/>
        </p:nvSpPr>
        <p:spPr>
          <a:xfrm>
            <a:off x="5258043" y="3900488"/>
            <a:ext cx="7781957" cy="863744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별: 꼭짓점 5개 16">
            <a:extLst>
              <a:ext uri="{FF2B5EF4-FFF2-40B4-BE49-F238E27FC236}">
                <a16:creationId xmlns:a16="http://schemas.microsoft.com/office/drawing/2014/main" id="{2A08FE8E-80E3-4E12-BFAF-916A6BEE0D14}"/>
              </a:ext>
            </a:extLst>
          </p:cNvPr>
          <p:cNvSpPr/>
          <p:nvPr/>
        </p:nvSpPr>
        <p:spPr>
          <a:xfrm>
            <a:off x="8485761" y="4411973"/>
            <a:ext cx="226871" cy="226871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별: 꼭짓점 5개 163">
            <a:extLst>
              <a:ext uri="{FF2B5EF4-FFF2-40B4-BE49-F238E27FC236}">
                <a16:creationId xmlns:a16="http://schemas.microsoft.com/office/drawing/2014/main" id="{07123E47-7A69-480C-BD50-DDFF408669C7}"/>
              </a:ext>
            </a:extLst>
          </p:cNvPr>
          <p:cNvSpPr/>
          <p:nvPr/>
        </p:nvSpPr>
        <p:spPr>
          <a:xfrm>
            <a:off x="8215533" y="4411973"/>
            <a:ext cx="226871" cy="226871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별: 꼭짓점 5개 164">
            <a:extLst>
              <a:ext uri="{FF2B5EF4-FFF2-40B4-BE49-F238E27FC236}">
                <a16:creationId xmlns:a16="http://schemas.microsoft.com/office/drawing/2014/main" id="{A56033EE-B447-4A16-BE43-36DB27D9DFE4}"/>
              </a:ext>
            </a:extLst>
          </p:cNvPr>
          <p:cNvSpPr/>
          <p:nvPr/>
        </p:nvSpPr>
        <p:spPr>
          <a:xfrm>
            <a:off x="7947456" y="4411973"/>
            <a:ext cx="226871" cy="226871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별: 꼭짓점 5개 165">
            <a:extLst>
              <a:ext uri="{FF2B5EF4-FFF2-40B4-BE49-F238E27FC236}">
                <a16:creationId xmlns:a16="http://schemas.microsoft.com/office/drawing/2014/main" id="{B44FD4D4-DDAE-4602-8469-3C9AEA3D91EF}"/>
              </a:ext>
            </a:extLst>
          </p:cNvPr>
          <p:cNvSpPr/>
          <p:nvPr/>
        </p:nvSpPr>
        <p:spPr>
          <a:xfrm>
            <a:off x="7678890" y="4411973"/>
            <a:ext cx="226871" cy="226871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FC4430B8-35B2-47DE-A7DC-FAC1462F8483}"/>
              </a:ext>
            </a:extLst>
          </p:cNvPr>
          <p:cNvSpPr/>
          <p:nvPr/>
        </p:nvSpPr>
        <p:spPr>
          <a:xfrm>
            <a:off x="5318442" y="3923820"/>
            <a:ext cx="12634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La vie en rose</a:t>
            </a:r>
            <a:endParaRPr lang="ko-KR" altLang="en-US" sz="20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05C08CB3-94A5-4F66-9148-1FEF42E83109}"/>
              </a:ext>
            </a:extLst>
          </p:cNvPr>
          <p:cNvSpPr/>
          <p:nvPr/>
        </p:nvSpPr>
        <p:spPr>
          <a:xfrm>
            <a:off x="8248229" y="3979607"/>
            <a:ext cx="5790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6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Iz*one</a:t>
            </a:r>
            <a:endParaRPr lang="ko-KR" altLang="en-US" sz="16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C4DF239-4DAF-45E6-80CF-51C4E62316E8}"/>
              </a:ext>
            </a:extLst>
          </p:cNvPr>
          <p:cNvSpPr/>
          <p:nvPr/>
        </p:nvSpPr>
        <p:spPr>
          <a:xfrm>
            <a:off x="5414052" y="4402979"/>
            <a:ext cx="740995" cy="27058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latin typeface="Koverwatch" panose="02020603020101020101" pitchFamily="18" charset="-127"/>
                <a:ea typeface="Koverwatch" panose="02020603020101020101" pitchFamily="18" charset="-127"/>
              </a:rPr>
              <a:t>normal</a:t>
            </a:r>
            <a:endParaRPr lang="ko-KR" altLang="en-US" sz="160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CE604EF7-317C-469A-81CE-25CE6112DDEA}"/>
              </a:ext>
            </a:extLst>
          </p:cNvPr>
          <p:cNvSpPr/>
          <p:nvPr/>
        </p:nvSpPr>
        <p:spPr>
          <a:xfrm>
            <a:off x="6319395" y="4402979"/>
            <a:ext cx="740995" cy="270585"/>
          </a:xfrm>
          <a:prstGeom prst="rect">
            <a:avLst/>
          </a:prstGeom>
          <a:noFill/>
          <a:ln w="28575">
            <a:gradFill flip="none" rotWithShape="1">
              <a:gsLst>
                <a:gs pos="0">
                  <a:srgbClr val="00B0F0"/>
                </a:gs>
                <a:gs pos="54000">
                  <a:schemeClr val="bg1"/>
                </a:gs>
                <a:gs pos="100000">
                  <a:srgbClr val="00B0F0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latin typeface="Koverwatch" panose="02020603020101020101" pitchFamily="18" charset="-127"/>
                <a:ea typeface="Koverwatch" panose="02020603020101020101" pitchFamily="18" charset="-127"/>
              </a:rPr>
              <a:t>HARD</a:t>
            </a:r>
            <a:endParaRPr lang="ko-KR" altLang="en-US" sz="160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80" name="이등변 삼각형 179">
            <a:extLst>
              <a:ext uri="{FF2B5EF4-FFF2-40B4-BE49-F238E27FC236}">
                <a16:creationId xmlns:a16="http://schemas.microsoft.com/office/drawing/2014/main" id="{B312D13C-5C96-4B48-B920-CDC7BA47126D}"/>
              </a:ext>
            </a:extLst>
          </p:cNvPr>
          <p:cNvSpPr/>
          <p:nvPr/>
        </p:nvSpPr>
        <p:spPr>
          <a:xfrm rot="10800000">
            <a:off x="2232219" y="5849729"/>
            <a:ext cx="252338" cy="8776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5" name="그룹 184">
            <a:extLst>
              <a:ext uri="{FF2B5EF4-FFF2-40B4-BE49-F238E27FC236}">
                <a16:creationId xmlns:a16="http://schemas.microsoft.com/office/drawing/2014/main" id="{446C8250-5153-42C1-A99B-C39C5EE0BAED}"/>
              </a:ext>
            </a:extLst>
          </p:cNvPr>
          <p:cNvGrpSpPr/>
          <p:nvPr/>
        </p:nvGrpSpPr>
        <p:grpSpPr>
          <a:xfrm>
            <a:off x="13543187" y="1806765"/>
            <a:ext cx="4222134" cy="4214097"/>
            <a:chOff x="136376" y="2213361"/>
            <a:chExt cx="4222134" cy="3303592"/>
          </a:xfrm>
        </p:grpSpPr>
        <p:grpSp>
          <p:nvGrpSpPr>
            <p:cNvPr id="186" name="그룹 185">
              <a:extLst>
                <a:ext uri="{FF2B5EF4-FFF2-40B4-BE49-F238E27FC236}">
                  <a16:creationId xmlns:a16="http://schemas.microsoft.com/office/drawing/2014/main" id="{E780DAB7-8B24-4AB7-B3B0-83570253E4DF}"/>
                </a:ext>
              </a:extLst>
            </p:cNvPr>
            <p:cNvGrpSpPr/>
            <p:nvPr/>
          </p:nvGrpSpPr>
          <p:grpSpPr>
            <a:xfrm>
              <a:off x="136376" y="2213361"/>
              <a:ext cx="4222134" cy="3303592"/>
              <a:chOff x="114299" y="2586157"/>
              <a:chExt cx="3476625" cy="3309818"/>
            </a:xfrm>
          </p:grpSpPr>
          <p:sp>
            <p:nvSpPr>
              <p:cNvPr id="195" name="직사각형 194">
                <a:extLst>
                  <a:ext uri="{FF2B5EF4-FFF2-40B4-BE49-F238E27FC236}">
                    <a16:creationId xmlns:a16="http://schemas.microsoft.com/office/drawing/2014/main" id="{A7522D48-3D00-4F7B-B132-E73AA8A78796}"/>
                  </a:ext>
                </a:extLst>
              </p:cNvPr>
              <p:cNvSpPr/>
              <p:nvPr/>
            </p:nvSpPr>
            <p:spPr>
              <a:xfrm>
                <a:off x="114299" y="2586157"/>
                <a:ext cx="3476625" cy="3309818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  <p:sp>
            <p:nvSpPr>
              <p:cNvPr id="196" name="직사각형 195">
                <a:extLst>
                  <a:ext uri="{FF2B5EF4-FFF2-40B4-BE49-F238E27FC236}">
                    <a16:creationId xmlns:a16="http://schemas.microsoft.com/office/drawing/2014/main" id="{E98674EF-A9EB-4654-9120-1F632913901B}"/>
                  </a:ext>
                </a:extLst>
              </p:cNvPr>
              <p:cNvSpPr/>
              <p:nvPr/>
            </p:nvSpPr>
            <p:spPr>
              <a:xfrm>
                <a:off x="163943" y="2586158"/>
                <a:ext cx="3377339" cy="3309816"/>
              </a:xfrm>
              <a:prstGeom prst="rect">
                <a:avLst/>
              </a:prstGeom>
              <a:solidFill>
                <a:schemeClr val="tx1">
                  <a:alpha val="9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58"/>
              </a:p>
            </p:txBody>
          </p:sp>
        </p:grp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7CE4A975-75D8-4800-87BD-26A20EB24B08}"/>
                </a:ext>
              </a:extLst>
            </p:cNvPr>
            <p:cNvSpPr/>
            <p:nvPr/>
          </p:nvSpPr>
          <p:spPr>
            <a:xfrm>
              <a:off x="1761573" y="2366272"/>
              <a:ext cx="971741" cy="4101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details</a:t>
              </a:r>
              <a:endParaRPr lang="ko-KR" altLang="en-US" sz="28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1E93D206-1240-4507-BE7D-5260F1D22B5B}"/>
                </a:ext>
              </a:extLst>
            </p:cNvPr>
            <p:cNvSpPr/>
            <p:nvPr/>
          </p:nvSpPr>
          <p:spPr>
            <a:xfrm>
              <a:off x="1815443" y="2782789"/>
              <a:ext cx="864000" cy="358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7F812C57-641E-483F-A5DF-195355D54EF1}"/>
                </a:ext>
              </a:extLst>
            </p:cNvPr>
            <p:cNvSpPr/>
            <p:nvPr/>
          </p:nvSpPr>
          <p:spPr>
            <a:xfrm>
              <a:off x="1086160" y="2991349"/>
              <a:ext cx="883575" cy="2172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40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Perfect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240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Great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240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Good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240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Bad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240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miss</a:t>
              </a:r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8881ADEB-6625-494F-97BA-5D92D0ABFEC8}"/>
                </a:ext>
              </a:extLst>
            </p:cNvPr>
            <p:cNvSpPr/>
            <p:nvPr/>
          </p:nvSpPr>
          <p:spPr>
            <a:xfrm>
              <a:off x="2707098" y="2991349"/>
              <a:ext cx="540533" cy="2172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40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000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240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000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240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000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240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000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240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000</a:t>
              </a:r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D528B864-8329-4A59-9AD7-E46E8D0D2B11}"/>
              </a:ext>
            </a:extLst>
          </p:cNvPr>
          <p:cNvGrpSpPr/>
          <p:nvPr/>
        </p:nvGrpSpPr>
        <p:grpSpPr>
          <a:xfrm>
            <a:off x="8998584" y="5405715"/>
            <a:ext cx="4024349" cy="577343"/>
            <a:chOff x="5331279" y="5147108"/>
            <a:chExt cx="3194321" cy="750729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1863C662-42AC-4ECF-BAF6-092D0F558C77}"/>
                </a:ext>
              </a:extLst>
            </p:cNvPr>
            <p:cNvSpPr/>
            <p:nvPr/>
          </p:nvSpPr>
          <p:spPr>
            <a:xfrm>
              <a:off x="5331279" y="5147108"/>
              <a:ext cx="3194321" cy="607108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2" name="그룹 171">
              <a:extLst>
                <a:ext uri="{FF2B5EF4-FFF2-40B4-BE49-F238E27FC236}">
                  <a16:creationId xmlns:a16="http://schemas.microsoft.com/office/drawing/2014/main" id="{58D27178-97BF-45FE-A681-2B79CC46C762}"/>
                </a:ext>
              </a:extLst>
            </p:cNvPr>
            <p:cNvGrpSpPr/>
            <p:nvPr/>
          </p:nvGrpSpPr>
          <p:grpSpPr>
            <a:xfrm>
              <a:off x="6620826" y="5176924"/>
              <a:ext cx="802917" cy="720913"/>
              <a:chOff x="6620826" y="5182875"/>
              <a:chExt cx="802917" cy="720913"/>
            </a:xfrm>
          </p:grpSpPr>
          <p:sp>
            <p:nvSpPr>
              <p:cNvPr id="173" name="직사각형 172">
                <a:extLst>
                  <a:ext uri="{FF2B5EF4-FFF2-40B4-BE49-F238E27FC236}">
                    <a16:creationId xmlns:a16="http://schemas.microsoft.com/office/drawing/2014/main" id="{93EC6DC4-99BE-4B06-958B-8E3FF4724805}"/>
                  </a:ext>
                </a:extLst>
              </p:cNvPr>
              <p:cNvSpPr/>
              <p:nvPr/>
            </p:nvSpPr>
            <p:spPr>
              <a:xfrm>
                <a:off x="6620826" y="5182875"/>
                <a:ext cx="802917" cy="520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bg1"/>
                    </a:solidFill>
                    <a:latin typeface="Koverwatch" panose="02020603020101020101" pitchFamily="18" charset="-127"/>
                    <a:ea typeface="Koverwatch" panose="02020603020101020101" pitchFamily="18" charset="-127"/>
                  </a:rPr>
                  <a:t>REtry</a:t>
                </a:r>
                <a:endParaRPr lang="ko-KR" altLang="en-US" sz="200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endParaRPr>
              </a:p>
            </p:txBody>
          </p:sp>
          <p:sp>
            <p:nvSpPr>
              <p:cNvPr id="176" name="직사각형 175">
                <a:extLst>
                  <a:ext uri="{FF2B5EF4-FFF2-40B4-BE49-F238E27FC236}">
                    <a16:creationId xmlns:a16="http://schemas.microsoft.com/office/drawing/2014/main" id="{BF4BADAF-263E-40D6-9892-F5E7276E097A}"/>
                  </a:ext>
                </a:extLst>
              </p:cNvPr>
              <p:cNvSpPr/>
              <p:nvPr/>
            </p:nvSpPr>
            <p:spPr>
              <a:xfrm>
                <a:off x="6858047" y="5626789"/>
                <a:ext cx="18473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endParaRPr>
              </a:p>
            </p:txBody>
          </p:sp>
        </p:grp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5B667E62-A8C2-4260-B8D2-4AF7238D1321}"/>
              </a:ext>
            </a:extLst>
          </p:cNvPr>
          <p:cNvGrpSpPr/>
          <p:nvPr/>
        </p:nvGrpSpPr>
        <p:grpSpPr>
          <a:xfrm>
            <a:off x="8998584" y="5953729"/>
            <a:ext cx="4024349" cy="577343"/>
            <a:chOff x="5331279" y="5147108"/>
            <a:chExt cx="3194321" cy="750729"/>
          </a:xfrm>
        </p:grpSpPr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429CB271-DEE5-47C8-A31E-AADE88F571E2}"/>
                </a:ext>
              </a:extLst>
            </p:cNvPr>
            <p:cNvSpPr/>
            <p:nvPr/>
          </p:nvSpPr>
          <p:spPr>
            <a:xfrm>
              <a:off x="5331279" y="5147108"/>
              <a:ext cx="3194321" cy="607108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49809ED8-8F97-4418-B4F0-425F89D9C07B}"/>
                </a:ext>
              </a:extLst>
            </p:cNvPr>
            <p:cNvGrpSpPr/>
            <p:nvPr/>
          </p:nvGrpSpPr>
          <p:grpSpPr>
            <a:xfrm>
              <a:off x="6561416" y="5176924"/>
              <a:ext cx="921728" cy="720913"/>
              <a:chOff x="6561416" y="5182875"/>
              <a:chExt cx="921728" cy="720913"/>
            </a:xfrm>
          </p:grpSpPr>
          <p:sp>
            <p:nvSpPr>
              <p:cNvPr id="200" name="직사각형 199">
                <a:extLst>
                  <a:ext uri="{FF2B5EF4-FFF2-40B4-BE49-F238E27FC236}">
                    <a16:creationId xmlns:a16="http://schemas.microsoft.com/office/drawing/2014/main" id="{8876C7EB-BBE6-422B-8345-0F1C7C6BC109}"/>
                  </a:ext>
                </a:extLst>
              </p:cNvPr>
              <p:cNvSpPr/>
              <p:nvPr/>
            </p:nvSpPr>
            <p:spPr>
              <a:xfrm>
                <a:off x="6561416" y="5182875"/>
                <a:ext cx="921728" cy="520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2000">
                    <a:solidFill>
                      <a:schemeClr val="bg1"/>
                    </a:solidFill>
                    <a:latin typeface="Koverwatch" panose="02020603020101020101" pitchFamily="18" charset="-127"/>
                    <a:ea typeface="Koverwatch" panose="02020603020101020101" pitchFamily="18" charset="-127"/>
                  </a:rPr>
                  <a:t>replay</a:t>
                </a:r>
                <a:endParaRPr lang="ko-KR" altLang="en-US" sz="200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endParaRPr>
              </a:p>
            </p:txBody>
          </p:sp>
          <p:sp>
            <p:nvSpPr>
              <p:cNvPr id="201" name="직사각형 200">
                <a:extLst>
                  <a:ext uri="{FF2B5EF4-FFF2-40B4-BE49-F238E27FC236}">
                    <a16:creationId xmlns:a16="http://schemas.microsoft.com/office/drawing/2014/main" id="{C7CE83E8-1A7C-485E-B5E9-BDC1EAB2FB93}"/>
                  </a:ext>
                </a:extLst>
              </p:cNvPr>
              <p:cNvSpPr/>
              <p:nvPr/>
            </p:nvSpPr>
            <p:spPr>
              <a:xfrm>
                <a:off x="6858047" y="5626789"/>
                <a:ext cx="18473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endParaRPr>
              </a:p>
            </p:txBody>
          </p:sp>
        </p:grpSp>
      </p:grp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C8006DF2-0F2F-494A-A71A-485434403B95}"/>
              </a:ext>
            </a:extLst>
          </p:cNvPr>
          <p:cNvSpPr/>
          <p:nvPr/>
        </p:nvSpPr>
        <p:spPr>
          <a:xfrm>
            <a:off x="5258044" y="1474323"/>
            <a:ext cx="3583722" cy="2386605"/>
          </a:xfrm>
          <a:prstGeom prst="rect">
            <a:avLst/>
          </a:prstGeom>
          <a:solidFill>
            <a:srgbClr val="FF3399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4" descr="ë¼ë¹ìë¡ì¦ ìì´ì¦ìì ëí ì´ë¯¸ì§ ê²ìê²°ê³¼">
            <a:extLst>
              <a:ext uri="{FF2B5EF4-FFF2-40B4-BE49-F238E27FC236}">
                <a16:creationId xmlns:a16="http://schemas.microsoft.com/office/drawing/2014/main" id="{0514D64C-105A-48EB-BD0E-4F8BEDB8F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231" y="1551668"/>
            <a:ext cx="3435350" cy="222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7931A2FB-F552-4774-85C1-28F46D8CB9D5}"/>
              </a:ext>
            </a:extLst>
          </p:cNvPr>
          <p:cNvSpPr/>
          <p:nvPr/>
        </p:nvSpPr>
        <p:spPr>
          <a:xfrm>
            <a:off x="8962584" y="1474323"/>
            <a:ext cx="4087292" cy="2427282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F8023EB3-CA44-4BB2-9480-8EDA16344346}"/>
              </a:ext>
            </a:extLst>
          </p:cNvPr>
          <p:cNvSpPr/>
          <p:nvPr/>
        </p:nvSpPr>
        <p:spPr>
          <a:xfrm>
            <a:off x="5246316" y="4827538"/>
            <a:ext cx="3580918" cy="1765375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C64B76-5774-4674-AA87-9F3D86020749}"/>
              </a:ext>
            </a:extLst>
          </p:cNvPr>
          <p:cNvSpPr txBox="1"/>
          <p:nvPr/>
        </p:nvSpPr>
        <p:spPr>
          <a:xfrm>
            <a:off x="8923634" y="-801835"/>
            <a:ext cx="2205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Score     000,000</a:t>
            </a:r>
            <a:endParaRPr lang="ko-KR" altLang="en-US" sz="28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84932299-4A05-4D9C-8602-61A2BD1E67E0}"/>
              </a:ext>
            </a:extLst>
          </p:cNvPr>
          <p:cNvSpPr txBox="1"/>
          <p:nvPr/>
        </p:nvSpPr>
        <p:spPr>
          <a:xfrm>
            <a:off x="5414052" y="4884698"/>
            <a:ext cx="2205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Score     000,000</a:t>
            </a:r>
            <a:endParaRPr lang="ko-KR" altLang="en-US" sz="28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BD1D3CE7-835A-4C62-812F-F15EC04D5751}"/>
              </a:ext>
            </a:extLst>
          </p:cNvPr>
          <p:cNvSpPr txBox="1"/>
          <p:nvPr/>
        </p:nvSpPr>
        <p:spPr>
          <a:xfrm>
            <a:off x="5414052" y="5683533"/>
            <a:ext cx="2205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Combo 000</a:t>
            </a:r>
            <a:r>
              <a:rPr lang="en-US" altLang="ko-KR" sz="2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x</a:t>
            </a:r>
            <a:endParaRPr lang="ko-KR" altLang="en-US" sz="28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7A8BE295-D9A3-4477-8B44-6A02A6EC98A6}"/>
              </a:ext>
            </a:extLst>
          </p:cNvPr>
          <p:cNvSpPr txBox="1"/>
          <p:nvPr/>
        </p:nvSpPr>
        <p:spPr>
          <a:xfrm>
            <a:off x="5414052" y="5326509"/>
            <a:ext cx="220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Best score 000,000 </a:t>
            </a:r>
            <a:endParaRPr lang="ko-KR" altLang="en-US" sz="20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BC4BE6E4-5870-46CB-9031-86499A7DA632}"/>
              </a:ext>
            </a:extLst>
          </p:cNvPr>
          <p:cNvSpPr txBox="1"/>
          <p:nvPr/>
        </p:nvSpPr>
        <p:spPr>
          <a:xfrm>
            <a:off x="5414052" y="6160652"/>
            <a:ext cx="220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Best Combo 000</a:t>
            </a:r>
            <a:r>
              <a:rPr lang="en-US" altLang="ko-KR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x</a:t>
            </a:r>
            <a:endParaRPr lang="ko-KR" altLang="en-US" sz="20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D8FD9C6-CC2F-42C2-ABFB-17A841289AAC}"/>
              </a:ext>
            </a:extLst>
          </p:cNvPr>
          <p:cNvGrpSpPr/>
          <p:nvPr/>
        </p:nvGrpSpPr>
        <p:grpSpPr>
          <a:xfrm>
            <a:off x="9714966" y="1341117"/>
            <a:ext cx="4064789" cy="3770263"/>
            <a:chOff x="9714966" y="1341117"/>
            <a:chExt cx="4064789" cy="377026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D3CD414-AAEE-42EC-8A79-77552B9571AC}"/>
                </a:ext>
              </a:extLst>
            </p:cNvPr>
            <p:cNvSpPr txBox="1"/>
            <p:nvPr/>
          </p:nvSpPr>
          <p:spPr>
            <a:xfrm>
              <a:off x="9714966" y="1341117"/>
              <a:ext cx="1957587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3900">
                  <a:gradFill>
                    <a:gsLst>
                      <a:gs pos="28500">
                        <a:srgbClr val="FFFF00"/>
                      </a:gs>
                      <a:gs pos="0">
                        <a:srgbClr val="FFFF00"/>
                      </a:gs>
                      <a:gs pos="78500">
                        <a:srgbClr val="FFFF00"/>
                      </a:gs>
                      <a:gs pos="54000">
                        <a:schemeClr val="bg1"/>
                      </a:gs>
                      <a:gs pos="100000">
                        <a:srgbClr val="FFFF00"/>
                      </a:gs>
                    </a:gsLst>
                    <a:lin ang="5400000" scaled="1"/>
                  </a:gradFill>
                </a:rPr>
                <a:t>A</a:t>
              </a:r>
              <a:endParaRPr lang="ko-KR" altLang="en-US" sz="23900">
                <a:gradFill>
                  <a:gsLst>
                    <a:gs pos="28500">
                      <a:srgbClr val="FFFF00"/>
                    </a:gs>
                    <a:gs pos="0">
                      <a:srgbClr val="FFFF00"/>
                    </a:gs>
                    <a:gs pos="78500">
                      <a:srgbClr val="FFFF00"/>
                    </a:gs>
                    <a:gs pos="54000">
                      <a:schemeClr val="bg1"/>
                    </a:gs>
                    <a:gs pos="100000">
                      <a:srgbClr val="FFFF00"/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8C61D4C4-6CE9-4B0D-851A-7354422A1DBC}"/>
                </a:ext>
              </a:extLst>
            </p:cNvPr>
            <p:cNvSpPr txBox="1"/>
            <p:nvPr/>
          </p:nvSpPr>
          <p:spPr>
            <a:xfrm>
              <a:off x="11574406" y="3801761"/>
              <a:ext cx="22053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>
                  <a:solidFill>
                    <a:schemeClr val="bg1"/>
                  </a:solidFill>
                  <a:latin typeface="Koverwatch" panose="02020603020101020101" pitchFamily="18" charset="-127"/>
                  <a:ea typeface="Koverwatch" panose="02020603020101020101" pitchFamily="18" charset="-127"/>
                </a:rPr>
                <a:t>rank</a:t>
              </a:r>
              <a:endParaRPr lang="ko-KR" altLang="en-US" sz="28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endParaRPr>
            </a:p>
          </p:txBody>
        </p:sp>
      </p:grp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DCD1197E-DD49-43A1-94C2-414CEAA4ED74}"/>
              </a:ext>
            </a:extLst>
          </p:cNvPr>
          <p:cNvSpPr/>
          <p:nvPr/>
        </p:nvSpPr>
        <p:spPr>
          <a:xfrm>
            <a:off x="297029" y="3563780"/>
            <a:ext cx="4112311" cy="523221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58"/>
          </a:p>
        </p:txBody>
      </p:sp>
    </p:spTree>
    <p:extLst>
      <p:ext uri="{BB962C8B-B14F-4D97-AF65-F5344CB8AC3E}">
        <p14:creationId xmlns:p14="http://schemas.microsoft.com/office/powerpoint/2010/main" val="537696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>
            <a:extLst>
              <a:ext uri="{FF2B5EF4-FFF2-40B4-BE49-F238E27FC236}">
                <a16:creationId xmlns:a16="http://schemas.microsoft.com/office/drawing/2014/main" id="{0DFD1727-33D1-4714-AE66-40ABF629E115}"/>
              </a:ext>
            </a:extLst>
          </p:cNvPr>
          <p:cNvSpPr/>
          <p:nvPr/>
        </p:nvSpPr>
        <p:spPr>
          <a:xfrm>
            <a:off x="-1" y="3569045"/>
            <a:ext cx="18000663" cy="328895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사다리꼴 55">
            <a:extLst>
              <a:ext uri="{FF2B5EF4-FFF2-40B4-BE49-F238E27FC236}">
                <a16:creationId xmlns:a16="http://schemas.microsoft.com/office/drawing/2014/main" id="{90D0DEF5-CA90-44A3-AD47-DF6A90529391}"/>
              </a:ext>
            </a:extLst>
          </p:cNvPr>
          <p:cNvSpPr/>
          <p:nvPr/>
        </p:nvSpPr>
        <p:spPr>
          <a:xfrm rot="16200000" flipH="1">
            <a:off x="8952630" y="-3985488"/>
            <a:ext cx="6192742" cy="11918990"/>
          </a:xfrm>
          <a:prstGeom prst="trapezoid">
            <a:avLst>
              <a:gd name="adj" fmla="val 38757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사다리꼴 54">
            <a:extLst>
              <a:ext uri="{FF2B5EF4-FFF2-40B4-BE49-F238E27FC236}">
                <a16:creationId xmlns:a16="http://schemas.microsoft.com/office/drawing/2014/main" id="{27D32979-B401-449C-9B34-70850274D5B5}"/>
              </a:ext>
            </a:extLst>
          </p:cNvPr>
          <p:cNvSpPr/>
          <p:nvPr/>
        </p:nvSpPr>
        <p:spPr>
          <a:xfrm rot="5400000">
            <a:off x="2867040" y="-3989405"/>
            <a:ext cx="6192742" cy="11926824"/>
          </a:xfrm>
          <a:prstGeom prst="trapezoid">
            <a:avLst>
              <a:gd name="adj" fmla="val 38757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990C766-240A-4E17-8441-ABBE987FBD10}"/>
              </a:ext>
            </a:extLst>
          </p:cNvPr>
          <p:cNvGrpSpPr/>
          <p:nvPr/>
        </p:nvGrpSpPr>
        <p:grpSpPr>
          <a:xfrm>
            <a:off x="4892029" y="3963925"/>
            <a:ext cx="8216603" cy="789760"/>
            <a:chOff x="3990483" y="3569044"/>
            <a:chExt cx="10010152" cy="1797991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8ACE6E1-65AB-4936-B036-D2D7CC190808}"/>
                </a:ext>
              </a:extLst>
            </p:cNvPr>
            <p:cNvSpPr/>
            <p:nvPr/>
          </p:nvSpPr>
          <p:spPr>
            <a:xfrm>
              <a:off x="4000027" y="4785196"/>
              <a:ext cx="10000608" cy="58183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다리꼴 12">
              <a:extLst>
                <a:ext uri="{FF2B5EF4-FFF2-40B4-BE49-F238E27FC236}">
                  <a16:creationId xmlns:a16="http://schemas.microsoft.com/office/drawing/2014/main" id="{7B4333C3-86BF-4FD9-B00B-9C497938CBCC}"/>
                </a:ext>
              </a:extLst>
            </p:cNvPr>
            <p:cNvSpPr/>
            <p:nvPr/>
          </p:nvSpPr>
          <p:spPr>
            <a:xfrm>
              <a:off x="3990483" y="3569044"/>
              <a:ext cx="10010151" cy="1216152"/>
            </a:xfrm>
            <a:prstGeom prst="trapezoid">
              <a:avLst>
                <a:gd name="adj" fmla="val 81635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5C058E-7FD9-41F4-9E05-F58CA012BF0B}"/>
              </a:ext>
            </a:extLst>
          </p:cNvPr>
          <p:cNvSpPr/>
          <p:nvPr/>
        </p:nvSpPr>
        <p:spPr>
          <a:xfrm>
            <a:off x="5308647" y="0"/>
            <a:ext cx="7377640" cy="39639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C82B743-D86E-42C5-BF76-169A98B0E3C1}"/>
              </a:ext>
            </a:extLst>
          </p:cNvPr>
          <p:cNvSpPr/>
          <p:nvPr/>
        </p:nvSpPr>
        <p:spPr>
          <a:xfrm>
            <a:off x="0" y="0"/>
            <a:ext cx="18000662" cy="6825657"/>
          </a:xfrm>
          <a:prstGeom prst="rect">
            <a:avLst/>
          </a:prstGeom>
          <a:solidFill>
            <a:schemeClr val="tx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F891B6D8-5476-45FA-8A4D-C64FBE1876FD}"/>
              </a:ext>
            </a:extLst>
          </p:cNvPr>
          <p:cNvGrpSpPr/>
          <p:nvPr/>
        </p:nvGrpSpPr>
        <p:grpSpPr>
          <a:xfrm>
            <a:off x="5009351" y="4126366"/>
            <a:ext cx="1135214" cy="2975502"/>
            <a:chOff x="5009351" y="4126366"/>
            <a:chExt cx="1135214" cy="2975502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B3A3C35D-1255-495E-8115-0EF214B12582}"/>
                </a:ext>
              </a:extLst>
            </p:cNvPr>
            <p:cNvGrpSpPr/>
            <p:nvPr/>
          </p:nvGrpSpPr>
          <p:grpSpPr>
            <a:xfrm rot="1935782" flipH="1">
              <a:off x="5769846" y="4126366"/>
              <a:ext cx="374719" cy="2422213"/>
              <a:chOff x="5564029" y="5389550"/>
              <a:chExt cx="227171" cy="1468450"/>
            </a:xfrm>
          </p:grpSpPr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1D041553-CDE4-4A1C-8B6D-1A50B939A2BC}"/>
                  </a:ext>
                </a:extLst>
              </p:cNvPr>
              <p:cNvSpPr/>
              <p:nvPr/>
            </p:nvSpPr>
            <p:spPr>
              <a:xfrm>
                <a:off x="5598268" y="6401487"/>
                <a:ext cx="158694" cy="45651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49C29D1D-891D-48CA-8915-8377B8B6F995}"/>
                  </a:ext>
                </a:extLst>
              </p:cNvPr>
              <p:cNvSpPr/>
              <p:nvPr/>
            </p:nvSpPr>
            <p:spPr>
              <a:xfrm>
                <a:off x="5564029" y="6264533"/>
                <a:ext cx="227171" cy="1293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사각형: 둥근 모서리 97">
                <a:extLst>
                  <a:ext uri="{FF2B5EF4-FFF2-40B4-BE49-F238E27FC236}">
                    <a16:creationId xmlns:a16="http://schemas.microsoft.com/office/drawing/2014/main" id="{97B2339A-C4C8-4639-B582-E17849D4DF9A}"/>
                  </a:ext>
                </a:extLst>
              </p:cNvPr>
              <p:cNvSpPr/>
              <p:nvPr/>
            </p:nvSpPr>
            <p:spPr>
              <a:xfrm>
                <a:off x="5598268" y="5389550"/>
                <a:ext cx="158694" cy="867374"/>
              </a:xfrm>
              <a:prstGeom prst="roundRect">
                <a:avLst/>
              </a:prstGeom>
              <a:gradFill>
                <a:gsLst>
                  <a:gs pos="0">
                    <a:srgbClr val="FFFF00"/>
                  </a:gs>
                  <a:gs pos="54000">
                    <a:schemeClr val="bg1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7A297F83-61FC-472E-B534-FA403A707657}"/>
                </a:ext>
              </a:extLst>
            </p:cNvPr>
            <p:cNvSpPr/>
            <p:nvPr/>
          </p:nvSpPr>
          <p:spPr>
            <a:xfrm>
              <a:off x="5114516" y="5787348"/>
              <a:ext cx="719668" cy="679130"/>
            </a:xfrm>
            <a:prstGeom prst="ellipse">
              <a:avLst/>
            </a:prstGeom>
            <a:solidFill>
              <a:srgbClr val="FEEDCE"/>
            </a:solidFill>
            <a:ln>
              <a:solidFill>
                <a:srgbClr val="FEED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097A05EF-BF34-49E5-87E6-237E600A72F7}"/>
                </a:ext>
              </a:extLst>
            </p:cNvPr>
            <p:cNvSpPr/>
            <p:nvPr/>
          </p:nvSpPr>
          <p:spPr>
            <a:xfrm rot="1692096">
              <a:off x="5009351" y="6201373"/>
              <a:ext cx="378473" cy="900495"/>
            </a:xfrm>
            <a:prstGeom prst="rect">
              <a:avLst/>
            </a:prstGeom>
            <a:solidFill>
              <a:srgbClr val="FEED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9860159D-B615-49E0-AF6F-88A13CA11935}"/>
              </a:ext>
            </a:extLst>
          </p:cNvPr>
          <p:cNvGrpSpPr/>
          <p:nvPr/>
        </p:nvGrpSpPr>
        <p:grpSpPr>
          <a:xfrm>
            <a:off x="11996994" y="4126366"/>
            <a:ext cx="1181946" cy="2975502"/>
            <a:chOff x="11996994" y="4126366"/>
            <a:chExt cx="1181946" cy="2975502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F5735F88-787B-4079-A792-8CD274C8D1D2}"/>
                </a:ext>
              </a:extLst>
            </p:cNvPr>
            <p:cNvGrpSpPr/>
            <p:nvPr/>
          </p:nvGrpSpPr>
          <p:grpSpPr>
            <a:xfrm rot="19664218">
              <a:off x="11996994" y="4126366"/>
              <a:ext cx="374719" cy="2422213"/>
              <a:chOff x="5564029" y="5389550"/>
              <a:chExt cx="227171" cy="1468450"/>
            </a:xfrm>
          </p:grpSpPr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E6B12D94-85CA-4481-847E-9C4DA9945BA4}"/>
                  </a:ext>
                </a:extLst>
              </p:cNvPr>
              <p:cNvSpPr/>
              <p:nvPr/>
            </p:nvSpPr>
            <p:spPr>
              <a:xfrm>
                <a:off x="5598268" y="6401487"/>
                <a:ext cx="158694" cy="45651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사각형: 둥근 모서리 92">
                <a:extLst>
                  <a:ext uri="{FF2B5EF4-FFF2-40B4-BE49-F238E27FC236}">
                    <a16:creationId xmlns:a16="http://schemas.microsoft.com/office/drawing/2014/main" id="{106F945F-8B48-486E-BCA9-AC2C593AF3B9}"/>
                  </a:ext>
                </a:extLst>
              </p:cNvPr>
              <p:cNvSpPr/>
              <p:nvPr/>
            </p:nvSpPr>
            <p:spPr>
              <a:xfrm>
                <a:off x="5564029" y="6264533"/>
                <a:ext cx="227171" cy="1293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사각형: 둥근 모서리 93">
                <a:extLst>
                  <a:ext uri="{FF2B5EF4-FFF2-40B4-BE49-F238E27FC236}">
                    <a16:creationId xmlns:a16="http://schemas.microsoft.com/office/drawing/2014/main" id="{0FB38C76-7D11-4F5B-A3A4-F977A86B6873}"/>
                  </a:ext>
                </a:extLst>
              </p:cNvPr>
              <p:cNvSpPr/>
              <p:nvPr/>
            </p:nvSpPr>
            <p:spPr>
              <a:xfrm>
                <a:off x="5598268" y="5389550"/>
                <a:ext cx="158694" cy="867374"/>
              </a:xfrm>
              <a:prstGeom prst="roundRect">
                <a:avLst/>
              </a:prstGeom>
              <a:gradFill>
                <a:gsLst>
                  <a:gs pos="0">
                    <a:srgbClr val="FFFF00"/>
                  </a:gs>
                  <a:gs pos="54000">
                    <a:schemeClr val="bg1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215D1631-3AB1-478F-8DDB-725EBCF907F0}"/>
                </a:ext>
              </a:extLst>
            </p:cNvPr>
            <p:cNvSpPr/>
            <p:nvPr/>
          </p:nvSpPr>
          <p:spPr>
            <a:xfrm>
              <a:off x="12318208" y="5787348"/>
              <a:ext cx="719668" cy="679130"/>
            </a:xfrm>
            <a:prstGeom prst="ellipse">
              <a:avLst/>
            </a:prstGeom>
            <a:solidFill>
              <a:srgbClr val="FEEDCE"/>
            </a:solidFill>
            <a:ln>
              <a:solidFill>
                <a:srgbClr val="FEED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0F512D0C-497B-4484-ADC0-B53A559738D6}"/>
                </a:ext>
              </a:extLst>
            </p:cNvPr>
            <p:cNvSpPr/>
            <p:nvPr/>
          </p:nvSpPr>
          <p:spPr>
            <a:xfrm rot="19411008">
              <a:off x="12800467" y="6201373"/>
              <a:ext cx="378473" cy="900495"/>
            </a:xfrm>
            <a:prstGeom prst="rect">
              <a:avLst/>
            </a:prstGeom>
            <a:solidFill>
              <a:srgbClr val="FEED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FD8FCF0E-2CD9-4C1F-BF9B-9B6F6E69DFE3}"/>
              </a:ext>
            </a:extLst>
          </p:cNvPr>
          <p:cNvSpPr txBox="1"/>
          <p:nvPr/>
        </p:nvSpPr>
        <p:spPr>
          <a:xfrm>
            <a:off x="5305721" y="117913"/>
            <a:ext cx="17859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000000</a:t>
            </a:r>
            <a:endParaRPr lang="ko-KR" altLang="en-US" sz="40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3C7F89C-3482-4EC1-B31E-4AB0BAD5A2CC}"/>
              </a:ext>
            </a:extLst>
          </p:cNvPr>
          <p:cNvSpPr txBox="1"/>
          <p:nvPr/>
        </p:nvSpPr>
        <p:spPr>
          <a:xfrm>
            <a:off x="10878896" y="117913"/>
            <a:ext cx="1797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0</a:t>
            </a:r>
            <a:r>
              <a:rPr lang="en-US" altLang="ko-KR" sz="2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X</a:t>
            </a:r>
            <a:endParaRPr lang="ko-KR" altLang="en-US" sz="24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46DB208-417A-465A-8737-45DCDEDFBA1A}"/>
              </a:ext>
            </a:extLst>
          </p:cNvPr>
          <p:cNvGrpSpPr/>
          <p:nvPr/>
        </p:nvGrpSpPr>
        <p:grpSpPr>
          <a:xfrm>
            <a:off x="13211271" y="83371"/>
            <a:ext cx="36000" cy="6561434"/>
            <a:chOff x="13211271" y="83371"/>
            <a:chExt cx="36000" cy="656143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66A1EE4-B3BF-4BAD-AFF4-89CE61E02765}"/>
                </a:ext>
              </a:extLst>
            </p:cNvPr>
            <p:cNvSpPr/>
            <p:nvPr/>
          </p:nvSpPr>
          <p:spPr>
            <a:xfrm>
              <a:off x="13211271" y="83371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FDEE453-18FE-48C6-BF80-3D04954116DD}"/>
                </a:ext>
              </a:extLst>
            </p:cNvPr>
            <p:cNvSpPr/>
            <p:nvPr/>
          </p:nvSpPr>
          <p:spPr>
            <a:xfrm>
              <a:off x="13211271" y="540571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C09B152-3DDE-4281-9569-205DC18A3A4F}"/>
                </a:ext>
              </a:extLst>
            </p:cNvPr>
            <p:cNvSpPr/>
            <p:nvPr/>
          </p:nvSpPr>
          <p:spPr>
            <a:xfrm>
              <a:off x="13211271" y="997771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7470136-9813-4ABB-B6C1-E7A750304CD1}"/>
                </a:ext>
              </a:extLst>
            </p:cNvPr>
            <p:cNvSpPr/>
            <p:nvPr/>
          </p:nvSpPr>
          <p:spPr>
            <a:xfrm>
              <a:off x="13211271" y="1454971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9D7F202-5154-4638-AEFD-B963B2E9B55B}"/>
                </a:ext>
              </a:extLst>
            </p:cNvPr>
            <p:cNvSpPr/>
            <p:nvPr/>
          </p:nvSpPr>
          <p:spPr>
            <a:xfrm>
              <a:off x="13211271" y="19060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CC18CBD-D131-4C2D-B126-59B32C958B1A}"/>
                </a:ext>
              </a:extLst>
            </p:cNvPr>
            <p:cNvSpPr/>
            <p:nvPr/>
          </p:nvSpPr>
          <p:spPr>
            <a:xfrm>
              <a:off x="13211271" y="23632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0D07069-0B61-4861-B5CB-A48F38140103}"/>
                </a:ext>
              </a:extLst>
            </p:cNvPr>
            <p:cNvSpPr/>
            <p:nvPr/>
          </p:nvSpPr>
          <p:spPr>
            <a:xfrm>
              <a:off x="13211271" y="28204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D2AC139-DA4B-419E-9169-ADDF879C842B}"/>
                </a:ext>
              </a:extLst>
            </p:cNvPr>
            <p:cNvSpPr/>
            <p:nvPr/>
          </p:nvSpPr>
          <p:spPr>
            <a:xfrm>
              <a:off x="13211271" y="32776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D89EA90-40BC-4EB2-9CE8-C7C1A5A9CB51}"/>
                </a:ext>
              </a:extLst>
            </p:cNvPr>
            <p:cNvSpPr/>
            <p:nvPr/>
          </p:nvSpPr>
          <p:spPr>
            <a:xfrm>
              <a:off x="13211271" y="37348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28765FC-8FEF-4D1B-9313-BA4F6758301E}"/>
                </a:ext>
              </a:extLst>
            </p:cNvPr>
            <p:cNvSpPr/>
            <p:nvPr/>
          </p:nvSpPr>
          <p:spPr>
            <a:xfrm>
              <a:off x="13211271" y="41920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1A6166E-9648-42F9-A267-AB7C41BE04FF}"/>
                </a:ext>
              </a:extLst>
            </p:cNvPr>
            <p:cNvSpPr/>
            <p:nvPr/>
          </p:nvSpPr>
          <p:spPr>
            <a:xfrm>
              <a:off x="13211271" y="46492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725D88F-B88F-4CF8-9F2C-6B08D6F3C4AF}"/>
                </a:ext>
              </a:extLst>
            </p:cNvPr>
            <p:cNvSpPr/>
            <p:nvPr/>
          </p:nvSpPr>
          <p:spPr>
            <a:xfrm>
              <a:off x="13211271" y="51064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C3AD4BB7-0656-4DEF-A52B-C9FE387D58C0}"/>
                </a:ext>
              </a:extLst>
            </p:cNvPr>
            <p:cNvSpPr/>
            <p:nvPr/>
          </p:nvSpPr>
          <p:spPr>
            <a:xfrm>
              <a:off x="13211271" y="55636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6E1E9DF-8A7A-4FD3-BDD2-17C7B16FA056}"/>
                </a:ext>
              </a:extLst>
            </p:cNvPr>
            <p:cNvSpPr/>
            <p:nvPr/>
          </p:nvSpPr>
          <p:spPr>
            <a:xfrm>
              <a:off x="13211271" y="60208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CC90296-7D94-4EDC-8243-C77D211BD86D}"/>
                </a:ext>
              </a:extLst>
            </p:cNvPr>
            <p:cNvSpPr/>
            <p:nvPr/>
          </p:nvSpPr>
          <p:spPr>
            <a:xfrm>
              <a:off x="13211271" y="64780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6E80198-B518-4BD5-B0E3-CC37C60B32B1}"/>
              </a:ext>
            </a:extLst>
          </p:cNvPr>
          <p:cNvGrpSpPr/>
          <p:nvPr/>
        </p:nvGrpSpPr>
        <p:grpSpPr>
          <a:xfrm>
            <a:off x="4753390" y="83371"/>
            <a:ext cx="36000" cy="6561434"/>
            <a:chOff x="4753390" y="83371"/>
            <a:chExt cx="36000" cy="6561434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F6CA490-C689-4AFA-B6F9-86D5D11890F9}"/>
                </a:ext>
              </a:extLst>
            </p:cNvPr>
            <p:cNvSpPr/>
            <p:nvPr/>
          </p:nvSpPr>
          <p:spPr>
            <a:xfrm>
              <a:off x="4753390" y="83371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DF148DCD-A3AC-4E27-BFA2-8AD52E68D895}"/>
                </a:ext>
              </a:extLst>
            </p:cNvPr>
            <p:cNvSpPr/>
            <p:nvPr/>
          </p:nvSpPr>
          <p:spPr>
            <a:xfrm>
              <a:off x="4753390" y="540571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7527DCE-5FC7-4148-A655-026FDBDEB32D}"/>
                </a:ext>
              </a:extLst>
            </p:cNvPr>
            <p:cNvSpPr/>
            <p:nvPr/>
          </p:nvSpPr>
          <p:spPr>
            <a:xfrm>
              <a:off x="4753390" y="997771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7001CB1-2AB7-465C-933D-8A501ED4F4CA}"/>
                </a:ext>
              </a:extLst>
            </p:cNvPr>
            <p:cNvSpPr/>
            <p:nvPr/>
          </p:nvSpPr>
          <p:spPr>
            <a:xfrm>
              <a:off x="4753390" y="1454971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5E655D2-2BDF-4BD6-A48D-2A40EDCAD14A}"/>
                </a:ext>
              </a:extLst>
            </p:cNvPr>
            <p:cNvSpPr/>
            <p:nvPr/>
          </p:nvSpPr>
          <p:spPr>
            <a:xfrm>
              <a:off x="4753390" y="19060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D252894-4CDF-4D05-8A47-85F268066D1F}"/>
                </a:ext>
              </a:extLst>
            </p:cNvPr>
            <p:cNvSpPr/>
            <p:nvPr/>
          </p:nvSpPr>
          <p:spPr>
            <a:xfrm>
              <a:off x="4753390" y="23632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7305745-9BF3-489C-83BF-55627E455B13}"/>
                </a:ext>
              </a:extLst>
            </p:cNvPr>
            <p:cNvSpPr/>
            <p:nvPr/>
          </p:nvSpPr>
          <p:spPr>
            <a:xfrm>
              <a:off x="4753390" y="28204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E14D403-3FDF-4560-B9EF-91D9E7F863E1}"/>
                </a:ext>
              </a:extLst>
            </p:cNvPr>
            <p:cNvSpPr/>
            <p:nvPr/>
          </p:nvSpPr>
          <p:spPr>
            <a:xfrm>
              <a:off x="4753390" y="32776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55F5580-04B5-41B3-8206-EB0ED304A320}"/>
                </a:ext>
              </a:extLst>
            </p:cNvPr>
            <p:cNvSpPr/>
            <p:nvPr/>
          </p:nvSpPr>
          <p:spPr>
            <a:xfrm>
              <a:off x="4753390" y="37348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B63FAF6-8AEE-4E21-A71D-EEE5D0C80121}"/>
                </a:ext>
              </a:extLst>
            </p:cNvPr>
            <p:cNvSpPr/>
            <p:nvPr/>
          </p:nvSpPr>
          <p:spPr>
            <a:xfrm>
              <a:off x="4753390" y="41920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AFCE453-F5F2-48BE-AA1D-11131FF8E671}"/>
                </a:ext>
              </a:extLst>
            </p:cNvPr>
            <p:cNvSpPr/>
            <p:nvPr/>
          </p:nvSpPr>
          <p:spPr>
            <a:xfrm>
              <a:off x="4753390" y="46492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0DD30EF-E936-4F54-8B88-0B4142C2F5F4}"/>
                </a:ext>
              </a:extLst>
            </p:cNvPr>
            <p:cNvSpPr/>
            <p:nvPr/>
          </p:nvSpPr>
          <p:spPr>
            <a:xfrm>
              <a:off x="4753390" y="51064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3843AFB-FAF5-4634-A3B3-5069A3E54985}"/>
                </a:ext>
              </a:extLst>
            </p:cNvPr>
            <p:cNvSpPr/>
            <p:nvPr/>
          </p:nvSpPr>
          <p:spPr>
            <a:xfrm>
              <a:off x="4753390" y="55636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7C7DB0D1-4D96-4A13-8149-418424E963A3}"/>
                </a:ext>
              </a:extLst>
            </p:cNvPr>
            <p:cNvSpPr/>
            <p:nvPr/>
          </p:nvSpPr>
          <p:spPr>
            <a:xfrm>
              <a:off x="4753390" y="60208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EEF3449-94D7-42C3-9017-BD5A4CC94528}"/>
                </a:ext>
              </a:extLst>
            </p:cNvPr>
            <p:cNvSpPr/>
            <p:nvPr/>
          </p:nvSpPr>
          <p:spPr>
            <a:xfrm>
              <a:off x="4753390" y="64780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47C9FCA0-136D-4533-BF0D-3E9E81503D2F}"/>
              </a:ext>
            </a:extLst>
          </p:cNvPr>
          <p:cNvGrpSpPr/>
          <p:nvPr/>
        </p:nvGrpSpPr>
        <p:grpSpPr>
          <a:xfrm>
            <a:off x="-64468" y="-121159"/>
            <a:ext cx="5365819" cy="326452"/>
            <a:chOff x="-78064" y="-129824"/>
            <a:chExt cx="5365819" cy="326452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EF33A9AB-A8CA-467E-AD88-31A5C5B84519}"/>
                </a:ext>
              </a:extLst>
            </p:cNvPr>
            <p:cNvSpPr/>
            <p:nvPr/>
          </p:nvSpPr>
          <p:spPr>
            <a:xfrm>
              <a:off x="4771390" y="-129824"/>
              <a:ext cx="516365" cy="326452"/>
            </a:xfrm>
            <a:prstGeom prst="ellipse">
              <a:avLst/>
            </a:prstGeom>
            <a:gradFill flip="none" rotWithShape="1">
              <a:gsLst>
                <a:gs pos="27000">
                  <a:srgbClr val="FFFF80"/>
                </a:gs>
                <a:gs pos="0">
                  <a:srgbClr val="FFFF00"/>
                </a:gs>
                <a:gs pos="77000">
                  <a:srgbClr val="FFFF80"/>
                </a:gs>
                <a:gs pos="54000">
                  <a:schemeClr val="bg1"/>
                </a:gs>
                <a:gs pos="100000">
                  <a:srgbClr val="FFFF00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5723077B-DF2B-4B61-B76F-3EE69662E3D2}"/>
                </a:ext>
              </a:extLst>
            </p:cNvPr>
            <p:cNvSpPr/>
            <p:nvPr/>
          </p:nvSpPr>
          <p:spPr>
            <a:xfrm>
              <a:off x="4228406" y="-129824"/>
              <a:ext cx="516365" cy="326452"/>
            </a:xfrm>
            <a:prstGeom prst="ellipse">
              <a:avLst/>
            </a:prstGeom>
            <a:gradFill flip="none" rotWithShape="1">
              <a:gsLst>
                <a:gs pos="27000">
                  <a:srgbClr val="FFFF80"/>
                </a:gs>
                <a:gs pos="0">
                  <a:srgbClr val="FFFF00"/>
                </a:gs>
                <a:gs pos="77000">
                  <a:srgbClr val="FFFF80"/>
                </a:gs>
                <a:gs pos="54000">
                  <a:schemeClr val="bg1"/>
                </a:gs>
                <a:gs pos="100000">
                  <a:srgbClr val="FFFF00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0EE27BD8-A6CC-4E77-A826-639DA943B03D}"/>
                </a:ext>
              </a:extLst>
            </p:cNvPr>
            <p:cNvSpPr/>
            <p:nvPr/>
          </p:nvSpPr>
          <p:spPr>
            <a:xfrm>
              <a:off x="3699176" y="-129824"/>
              <a:ext cx="516365" cy="326452"/>
            </a:xfrm>
            <a:prstGeom prst="ellipse">
              <a:avLst/>
            </a:prstGeom>
            <a:gradFill flip="none" rotWithShape="1">
              <a:gsLst>
                <a:gs pos="27000">
                  <a:srgbClr val="FFFF80"/>
                </a:gs>
                <a:gs pos="0">
                  <a:srgbClr val="FFFF00"/>
                </a:gs>
                <a:gs pos="77000">
                  <a:srgbClr val="FFFF80"/>
                </a:gs>
                <a:gs pos="54000">
                  <a:schemeClr val="bg1"/>
                </a:gs>
                <a:gs pos="100000">
                  <a:srgbClr val="FFFF00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1D254856-6EA8-447C-BBF8-4F66DB3E1FBC}"/>
                </a:ext>
              </a:extLst>
            </p:cNvPr>
            <p:cNvSpPr/>
            <p:nvPr/>
          </p:nvSpPr>
          <p:spPr>
            <a:xfrm>
              <a:off x="3156192" y="-129824"/>
              <a:ext cx="516365" cy="326452"/>
            </a:xfrm>
            <a:prstGeom prst="ellipse">
              <a:avLst/>
            </a:prstGeom>
            <a:gradFill flip="none" rotWithShape="1">
              <a:gsLst>
                <a:gs pos="27000">
                  <a:srgbClr val="FFFF80"/>
                </a:gs>
                <a:gs pos="0">
                  <a:srgbClr val="FFFF00"/>
                </a:gs>
                <a:gs pos="77000">
                  <a:srgbClr val="FFFF80"/>
                </a:gs>
                <a:gs pos="54000">
                  <a:schemeClr val="bg1"/>
                </a:gs>
                <a:gs pos="100000">
                  <a:srgbClr val="FFFF00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F9BBB88B-E76F-41A3-BAE1-4C3DA2B02F56}"/>
                </a:ext>
              </a:extLst>
            </p:cNvPr>
            <p:cNvSpPr/>
            <p:nvPr/>
          </p:nvSpPr>
          <p:spPr>
            <a:xfrm>
              <a:off x="2629398" y="-129824"/>
              <a:ext cx="516365" cy="326452"/>
            </a:xfrm>
            <a:prstGeom prst="ellipse">
              <a:avLst/>
            </a:prstGeom>
            <a:gradFill flip="none" rotWithShape="1">
              <a:gsLst>
                <a:gs pos="27000">
                  <a:srgbClr val="FFFF80"/>
                </a:gs>
                <a:gs pos="0">
                  <a:srgbClr val="FFFF00"/>
                </a:gs>
                <a:gs pos="77000">
                  <a:srgbClr val="FFFF80"/>
                </a:gs>
                <a:gs pos="54000">
                  <a:schemeClr val="bg1"/>
                </a:gs>
                <a:gs pos="100000">
                  <a:srgbClr val="FFFF00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22C8C278-B8CE-451E-B6C0-CBFB002BB4E2}"/>
                </a:ext>
              </a:extLst>
            </p:cNvPr>
            <p:cNvSpPr/>
            <p:nvPr/>
          </p:nvSpPr>
          <p:spPr>
            <a:xfrm>
              <a:off x="2086414" y="-129824"/>
              <a:ext cx="516365" cy="326452"/>
            </a:xfrm>
            <a:prstGeom prst="ellipse">
              <a:avLst/>
            </a:prstGeom>
            <a:gradFill flip="none" rotWithShape="1">
              <a:gsLst>
                <a:gs pos="27000">
                  <a:srgbClr val="FFFF80"/>
                </a:gs>
                <a:gs pos="0">
                  <a:srgbClr val="FFFF00"/>
                </a:gs>
                <a:gs pos="77000">
                  <a:srgbClr val="FFFF80"/>
                </a:gs>
                <a:gs pos="54000">
                  <a:schemeClr val="bg1"/>
                </a:gs>
                <a:gs pos="100000">
                  <a:srgbClr val="FFFF00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D9177E41-F2D6-4FBF-98F1-BC6258286651}"/>
                </a:ext>
              </a:extLst>
            </p:cNvPr>
            <p:cNvSpPr/>
            <p:nvPr/>
          </p:nvSpPr>
          <p:spPr>
            <a:xfrm>
              <a:off x="1552083" y="-129824"/>
              <a:ext cx="516365" cy="326452"/>
            </a:xfrm>
            <a:prstGeom prst="ellipse">
              <a:avLst/>
            </a:prstGeom>
            <a:gradFill flip="none" rotWithShape="1">
              <a:gsLst>
                <a:gs pos="27000">
                  <a:srgbClr val="FFFF80"/>
                </a:gs>
                <a:gs pos="0">
                  <a:srgbClr val="FFFF00"/>
                </a:gs>
                <a:gs pos="77000">
                  <a:srgbClr val="FFFF80"/>
                </a:gs>
                <a:gs pos="54000">
                  <a:schemeClr val="bg1"/>
                </a:gs>
                <a:gs pos="100000">
                  <a:srgbClr val="FFFF00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D3CB62A6-290C-43EE-9079-DD15ED1339EA}"/>
                </a:ext>
              </a:extLst>
            </p:cNvPr>
            <p:cNvSpPr/>
            <p:nvPr/>
          </p:nvSpPr>
          <p:spPr>
            <a:xfrm>
              <a:off x="1009099" y="-129824"/>
              <a:ext cx="516365" cy="326452"/>
            </a:xfrm>
            <a:prstGeom prst="ellipse">
              <a:avLst/>
            </a:prstGeom>
            <a:gradFill flip="none" rotWithShape="1">
              <a:gsLst>
                <a:gs pos="27000">
                  <a:srgbClr val="FFFF80"/>
                </a:gs>
                <a:gs pos="0">
                  <a:srgbClr val="FFFF00"/>
                </a:gs>
                <a:gs pos="77000">
                  <a:srgbClr val="FFFF80"/>
                </a:gs>
                <a:gs pos="54000">
                  <a:schemeClr val="bg1"/>
                </a:gs>
                <a:gs pos="100000">
                  <a:srgbClr val="FFFF00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8536E5CE-A70F-43C7-92A2-7EBF62425ADD}"/>
                </a:ext>
              </a:extLst>
            </p:cNvPr>
            <p:cNvSpPr/>
            <p:nvPr/>
          </p:nvSpPr>
          <p:spPr>
            <a:xfrm>
              <a:off x="464920" y="-129824"/>
              <a:ext cx="516365" cy="326452"/>
            </a:xfrm>
            <a:prstGeom prst="ellipse">
              <a:avLst/>
            </a:prstGeom>
            <a:gradFill flip="none" rotWithShape="1">
              <a:gsLst>
                <a:gs pos="27000">
                  <a:srgbClr val="FFFF80"/>
                </a:gs>
                <a:gs pos="0">
                  <a:srgbClr val="FFFF00"/>
                </a:gs>
                <a:gs pos="77000">
                  <a:srgbClr val="FFFF80"/>
                </a:gs>
                <a:gs pos="54000">
                  <a:schemeClr val="bg1"/>
                </a:gs>
                <a:gs pos="100000">
                  <a:srgbClr val="FFFF00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874C0E35-1969-41BB-9E99-A10CA1FC9206}"/>
                </a:ext>
              </a:extLst>
            </p:cNvPr>
            <p:cNvSpPr/>
            <p:nvPr/>
          </p:nvSpPr>
          <p:spPr>
            <a:xfrm>
              <a:off x="-78064" y="-129824"/>
              <a:ext cx="516365" cy="326452"/>
            </a:xfrm>
            <a:prstGeom prst="ellipse">
              <a:avLst/>
            </a:prstGeom>
            <a:gradFill flip="none" rotWithShape="1">
              <a:gsLst>
                <a:gs pos="27000">
                  <a:srgbClr val="FFFF80"/>
                </a:gs>
                <a:gs pos="0">
                  <a:srgbClr val="FFFF00"/>
                </a:gs>
                <a:gs pos="77000">
                  <a:srgbClr val="FFFF80"/>
                </a:gs>
                <a:gs pos="54000">
                  <a:schemeClr val="bg1"/>
                </a:gs>
                <a:gs pos="100000">
                  <a:srgbClr val="FFFF00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E7A3427A-8FA9-4D62-9EE9-03BD7930883A}"/>
              </a:ext>
            </a:extLst>
          </p:cNvPr>
          <p:cNvGrpSpPr/>
          <p:nvPr/>
        </p:nvGrpSpPr>
        <p:grpSpPr>
          <a:xfrm>
            <a:off x="12686955" y="-156845"/>
            <a:ext cx="5365819" cy="326452"/>
            <a:chOff x="12683954" y="-129824"/>
            <a:chExt cx="5365819" cy="326452"/>
          </a:xfrm>
        </p:grpSpPr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05F8E038-E2D8-4967-B240-81CE13010EA9}"/>
                </a:ext>
              </a:extLst>
            </p:cNvPr>
            <p:cNvGrpSpPr/>
            <p:nvPr/>
          </p:nvGrpSpPr>
          <p:grpSpPr>
            <a:xfrm>
              <a:off x="13226938" y="-129824"/>
              <a:ext cx="4822835" cy="326452"/>
              <a:chOff x="13226938" y="-129824"/>
              <a:chExt cx="4822835" cy="326452"/>
            </a:xfrm>
          </p:grpSpPr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7DC4E6EB-73B8-4D91-9815-7BAC42C169C4}"/>
                  </a:ext>
                </a:extLst>
              </p:cNvPr>
              <p:cNvSpPr/>
              <p:nvPr/>
            </p:nvSpPr>
            <p:spPr>
              <a:xfrm>
                <a:off x="17533408" y="-129824"/>
                <a:ext cx="516365" cy="326452"/>
              </a:xfrm>
              <a:prstGeom prst="ellipse">
                <a:avLst/>
              </a:prstGeom>
              <a:gradFill flip="none" rotWithShape="1">
                <a:gsLst>
                  <a:gs pos="27000">
                    <a:srgbClr val="FFFF80"/>
                  </a:gs>
                  <a:gs pos="0">
                    <a:srgbClr val="FFFF00"/>
                  </a:gs>
                  <a:gs pos="77000">
                    <a:srgbClr val="FFFF80"/>
                  </a:gs>
                  <a:gs pos="54000">
                    <a:schemeClr val="bg1"/>
                  </a:gs>
                  <a:gs pos="100000">
                    <a:srgbClr val="FFFF00"/>
                  </a:gs>
                </a:gsLst>
                <a:path path="rect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0C29ACD6-2ABD-42DC-9361-2B6D5E1A6F48}"/>
                  </a:ext>
                </a:extLst>
              </p:cNvPr>
              <p:cNvSpPr/>
              <p:nvPr/>
            </p:nvSpPr>
            <p:spPr>
              <a:xfrm>
                <a:off x="16990424" y="-129824"/>
                <a:ext cx="516365" cy="326452"/>
              </a:xfrm>
              <a:prstGeom prst="ellipse">
                <a:avLst/>
              </a:prstGeom>
              <a:gradFill flip="none" rotWithShape="1">
                <a:gsLst>
                  <a:gs pos="27000">
                    <a:srgbClr val="FFFF80"/>
                  </a:gs>
                  <a:gs pos="0">
                    <a:srgbClr val="FFFF00"/>
                  </a:gs>
                  <a:gs pos="77000">
                    <a:srgbClr val="FFFF80"/>
                  </a:gs>
                  <a:gs pos="54000">
                    <a:schemeClr val="bg1"/>
                  </a:gs>
                  <a:gs pos="100000">
                    <a:srgbClr val="FFFF00"/>
                  </a:gs>
                </a:gsLst>
                <a:path path="rect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FA5B1408-D29E-4193-B623-184141DE6602}"/>
                  </a:ext>
                </a:extLst>
              </p:cNvPr>
              <p:cNvSpPr/>
              <p:nvPr/>
            </p:nvSpPr>
            <p:spPr>
              <a:xfrm>
                <a:off x="16461194" y="-129824"/>
                <a:ext cx="516365" cy="326452"/>
              </a:xfrm>
              <a:prstGeom prst="ellipse">
                <a:avLst/>
              </a:prstGeom>
              <a:gradFill flip="none" rotWithShape="1">
                <a:gsLst>
                  <a:gs pos="27000">
                    <a:srgbClr val="FFFF80"/>
                  </a:gs>
                  <a:gs pos="0">
                    <a:srgbClr val="FFFF00"/>
                  </a:gs>
                  <a:gs pos="77000">
                    <a:srgbClr val="FFFF80"/>
                  </a:gs>
                  <a:gs pos="54000">
                    <a:schemeClr val="bg1"/>
                  </a:gs>
                  <a:gs pos="100000">
                    <a:srgbClr val="FFFF00"/>
                  </a:gs>
                </a:gsLst>
                <a:path path="rect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F2696926-7CC9-4FD0-9776-970C3CA2D005}"/>
                  </a:ext>
                </a:extLst>
              </p:cNvPr>
              <p:cNvSpPr/>
              <p:nvPr/>
            </p:nvSpPr>
            <p:spPr>
              <a:xfrm>
                <a:off x="15918210" y="-129824"/>
                <a:ext cx="516365" cy="326452"/>
              </a:xfrm>
              <a:prstGeom prst="ellipse">
                <a:avLst/>
              </a:prstGeom>
              <a:gradFill flip="none" rotWithShape="1">
                <a:gsLst>
                  <a:gs pos="27000">
                    <a:srgbClr val="FFFF80"/>
                  </a:gs>
                  <a:gs pos="0">
                    <a:srgbClr val="FFFF00"/>
                  </a:gs>
                  <a:gs pos="77000">
                    <a:srgbClr val="FFFF80"/>
                  </a:gs>
                  <a:gs pos="54000">
                    <a:schemeClr val="bg1"/>
                  </a:gs>
                  <a:gs pos="100000">
                    <a:srgbClr val="FFFF00"/>
                  </a:gs>
                </a:gsLst>
                <a:path path="rect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1FAF197C-1A43-464E-BF9F-D123CFD62D7A}"/>
                  </a:ext>
                </a:extLst>
              </p:cNvPr>
              <p:cNvSpPr/>
              <p:nvPr/>
            </p:nvSpPr>
            <p:spPr>
              <a:xfrm>
                <a:off x="15391416" y="-129824"/>
                <a:ext cx="516365" cy="326452"/>
              </a:xfrm>
              <a:prstGeom prst="ellipse">
                <a:avLst/>
              </a:prstGeom>
              <a:gradFill flip="none" rotWithShape="1">
                <a:gsLst>
                  <a:gs pos="27000">
                    <a:srgbClr val="FFFF80"/>
                  </a:gs>
                  <a:gs pos="0">
                    <a:srgbClr val="FFFF00"/>
                  </a:gs>
                  <a:gs pos="77000">
                    <a:srgbClr val="FFFF80"/>
                  </a:gs>
                  <a:gs pos="54000">
                    <a:schemeClr val="bg1"/>
                  </a:gs>
                  <a:gs pos="100000">
                    <a:srgbClr val="FFFF00"/>
                  </a:gs>
                </a:gsLst>
                <a:path path="rect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F6EB4CF4-F5E2-4B5A-9FFB-83816E127EB8}"/>
                  </a:ext>
                </a:extLst>
              </p:cNvPr>
              <p:cNvSpPr/>
              <p:nvPr/>
            </p:nvSpPr>
            <p:spPr>
              <a:xfrm>
                <a:off x="14848432" y="-129824"/>
                <a:ext cx="516365" cy="326452"/>
              </a:xfrm>
              <a:prstGeom prst="ellipse">
                <a:avLst/>
              </a:prstGeom>
              <a:gradFill flip="none" rotWithShape="1">
                <a:gsLst>
                  <a:gs pos="27000">
                    <a:srgbClr val="FFFF80"/>
                  </a:gs>
                  <a:gs pos="0">
                    <a:srgbClr val="FFFF00"/>
                  </a:gs>
                  <a:gs pos="77000">
                    <a:srgbClr val="FFFF80"/>
                  </a:gs>
                  <a:gs pos="54000">
                    <a:schemeClr val="bg1"/>
                  </a:gs>
                  <a:gs pos="100000">
                    <a:srgbClr val="FFFF00"/>
                  </a:gs>
                </a:gsLst>
                <a:path path="rect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5C64857B-BA0C-493A-BBF5-C38F595C8404}"/>
                  </a:ext>
                </a:extLst>
              </p:cNvPr>
              <p:cNvSpPr/>
              <p:nvPr/>
            </p:nvSpPr>
            <p:spPr>
              <a:xfrm>
                <a:off x="14314101" y="-129824"/>
                <a:ext cx="516365" cy="326452"/>
              </a:xfrm>
              <a:prstGeom prst="ellipse">
                <a:avLst/>
              </a:prstGeom>
              <a:gradFill flip="none" rotWithShape="1">
                <a:gsLst>
                  <a:gs pos="27000">
                    <a:srgbClr val="FFFF80"/>
                  </a:gs>
                  <a:gs pos="0">
                    <a:srgbClr val="FFFF00"/>
                  </a:gs>
                  <a:gs pos="77000">
                    <a:srgbClr val="FFFF80"/>
                  </a:gs>
                  <a:gs pos="54000">
                    <a:schemeClr val="bg1"/>
                  </a:gs>
                  <a:gs pos="100000">
                    <a:srgbClr val="FFFF00"/>
                  </a:gs>
                </a:gsLst>
                <a:path path="rect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B1FFE36E-6D66-4707-A5BB-517FC16DE100}"/>
                  </a:ext>
                </a:extLst>
              </p:cNvPr>
              <p:cNvSpPr/>
              <p:nvPr/>
            </p:nvSpPr>
            <p:spPr>
              <a:xfrm>
                <a:off x="13771117" y="-129824"/>
                <a:ext cx="516365" cy="326452"/>
              </a:xfrm>
              <a:prstGeom prst="ellipse">
                <a:avLst/>
              </a:prstGeom>
              <a:gradFill flip="none" rotWithShape="1">
                <a:gsLst>
                  <a:gs pos="27000">
                    <a:srgbClr val="FFFF80"/>
                  </a:gs>
                  <a:gs pos="0">
                    <a:srgbClr val="FFFF00"/>
                  </a:gs>
                  <a:gs pos="77000">
                    <a:srgbClr val="FFFF80"/>
                  </a:gs>
                  <a:gs pos="54000">
                    <a:schemeClr val="bg1"/>
                  </a:gs>
                  <a:gs pos="100000">
                    <a:srgbClr val="FFFF00"/>
                  </a:gs>
                </a:gsLst>
                <a:path path="rect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74C272C8-0FF0-4C15-AD7F-44773FEBF047}"/>
                  </a:ext>
                </a:extLst>
              </p:cNvPr>
              <p:cNvSpPr/>
              <p:nvPr/>
            </p:nvSpPr>
            <p:spPr>
              <a:xfrm>
                <a:off x="13226938" y="-129824"/>
                <a:ext cx="516365" cy="326452"/>
              </a:xfrm>
              <a:prstGeom prst="ellipse">
                <a:avLst/>
              </a:prstGeom>
              <a:gradFill flip="none" rotWithShape="1">
                <a:gsLst>
                  <a:gs pos="27000">
                    <a:srgbClr val="FFFF80"/>
                  </a:gs>
                  <a:gs pos="0">
                    <a:srgbClr val="FFFF00"/>
                  </a:gs>
                  <a:gs pos="77000">
                    <a:srgbClr val="FFFF80"/>
                  </a:gs>
                  <a:gs pos="54000">
                    <a:schemeClr val="bg1"/>
                  </a:gs>
                  <a:gs pos="100000">
                    <a:srgbClr val="FFFF00"/>
                  </a:gs>
                </a:gsLst>
                <a:path path="rect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238D130-2CDC-423F-94DE-EABCE8715C46}"/>
                </a:ext>
              </a:extLst>
            </p:cNvPr>
            <p:cNvSpPr/>
            <p:nvPr/>
          </p:nvSpPr>
          <p:spPr>
            <a:xfrm>
              <a:off x="12683954" y="-129824"/>
              <a:ext cx="516365" cy="326452"/>
            </a:xfrm>
            <a:prstGeom prst="ellipse">
              <a:avLst/>
            </a:prstGeom>
            <a:gradFill flip="none" rotWithShape="1">
              <a:gsLst>
                <a:gs pos="27000">
                  <a:srgbClr val="FFFF80"/>
                </a:gs>
                <a:gs pos="0">
                  <a:srgbClr val="FFFF00"/>
                </a:gs>
                <a:gs pos="77000">
                  <a:srgbClr val="FFFF80"/>
                </a:gs>
                <a:gs pos="54000">
                  <a:schemeClr val="bg1"/>
                </a:gs>
                <a:gs pos="100000">
                  <a:srgbClr val="FFFF00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9F4F0962-8B64-4147-8DFC-CC1C2894BCE1}"/>
              </a:ext>
            </a:extLst>
          </p:cNvPr>
          <p:cNvGrpSpPr/>
          <p:nvPr/>
        </p:nvGrpSpPr>
        <p:grpSpPr>
          <a:xfrm>
            <a:off x="5578136" y="-1717075"/>
            <a:ext cx="1579418" cy="1579418"/>
            <a:chOff x="4544291" y="3269673"/>
            <a:chExt cx="1579418" cy="1579418"/>
          </a:xfrm>
        </p:grpSpPr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07A7030E-C0F8-4E5B-963E-FBBCE77ABB17}"/>
                </a:ext>
              </a:extLst>
            </p:cNvPr>
            <p:cNvSpPr/>
            <p:nvPr/>
          </p:nvSpPr>
          <p:spPr>
            <a:xfrm>
              <a:off x="4876800" y="3602182"/>
              <a:ext cx="914400" cy="914400"/>
            </a:xfrm>
            <a:prstGeom prst="ellipse">
              <a:avLst/>
            </a:prstGeom>
            <a:gradFill flip="none" rotWithShape="1">
              <a:gsLst>
                <a:gs pos="67000">
                  <a:srgbClr val="FFFF00"/>
                </a:gs>
                <a:gs pos="40000">
                  <a:srgbClr val="FFFF00"/>
                </a:gs>
                <a:gs pos="0">
                  <a:schemeClr val="bg1"/>
                </a:gs>
                <a:gs pos="54000">
                  <a:srgbClr val="FFC000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F150CA57-98A9-4EAD-8D1A-26BAAC0D63CC}"/>
                </a:ext>
              </a:extLst>
            </p:cNvPr>
            <p:cNvSpPr/>
            <p:nvPr/>
          </p:nvSpPr>
          <p:spPr>
            <a:xfrm>
              <a:off x="4544291" y="3269673"/>
              <a:ext cx="1579418" cy="1579418"/>
            </a:xfrm>
            <a:prstGeom prst="ellipse">
              <a:avLst/>
            </a:prstGeom>
            <a:noFill/>
            <a:ln w="38100">
              <a:gradFill>
                <a:gsLst>
                  <a:gs pos="0">
                    <a:srgbClr val="FFFF00"/>
                  </a:gs>
                  <a:gs pos="54000">
                    <a:schemeClr val="bg1"/>
                  </a:gs>
                  <a:gs pos="100000">
                    <a:srgbClr val="FFFF0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405293F5-25F6-49C9-83F7-EE6BBEEAE82B}"/>
              </a:ext>
            </a:extLst>
          </p:cNvPr>
          <p:cNvGrpSpPr/>
          <p:nvPr/>
        </p:nvGrpSpPr>
        <p:grpSpPr>
          <a:xfrm rot="798813">
            <a:off x="7379190" y="-2425961"/>
            <a:ext cx="1080655" cy="1080655"/>
            <a:chOff x="8104909" y="1343890"/>
            <a:chExt cx="1080655" cy="1080655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F11516BB-A873-4DAF-8443-04F21A2F8332}"/>
                </a:ext>
              </a:extLst>
            </p:cNvPr>
            <p:cNvSpPr/>
            <p:nvPr/>
          </p:nvSpPr>
          <p:spPr>
            <a:xfrm>
              <a:off x="8104909" y="1343890"/>
              <a:ext cx="1080655" cy="401783"/>
            </a:xfrm>
            <a:prstGeom prst="rect">
              <a:avLst/>
            </a:prstGeom>
            <a:gradFill>
              <a:gsLst>
                <a:gs pos="40500">
                  <a:srgbClr val="FFFFC0"/>
                </a:gs>
                <a:gs pos="27000">
                  <a:srgbClr val="FFFF00"/>
                </a:gs>
                <a:gs pos="13500">
                  <a:srgbClr val="FFFF00"/>
                </a:gs>
                <a:gs pos="0">
                  <a:srgbClr val="FFFF00"/>
                </a:gs>
                <a:gs pos="65500">
                  <a:srgbClr val="FFFFC0"/>
                </a:gs>
                <a:gs pos="54000">
                  <a:schemeClr val="bg1"/>
                </a:gs>
                <a:gs pos="88500">
                  <a:srgbClr val="FFFF00"/>
                </a:gs>
                <a:gs pos="77000">
                  <a:srgbClr val="FFFF00"/>
                </a:gs>
                <a:gs pos="100000">
                  <a:srgbClr val="FFFF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2CB8FFDF-F2EB-4247-AA60-8E5EF8AA67EA}"/>
                </a:ext>
              </a:extLst>
            </p:cNvPr>
            <p:cNvSpPr/>
            <p:nvPr/>
          </p:nvSpPr>
          <p:spPr>
            <a:xfrm rot="5400000">
              <a:off x="8444345" y="1683326"/>
              <a:ext cx="1080655" cy="401783"/>
            </a:xfrm>
            <a:prstGeom prst="rect">
              <a:avLst/>
            </a:prstGeom>
            <a:gradFill>
              <a:gsLst>
                <a:gs pos="40500">
                  <a:srgbClr val="FFFFC0"/>
                </a:gs>
                <a:gs pos="27000">
                  <a:srgbClr val="FFFF00"/>
                </a:gs>
                <a:gs pos="13500">
                  <a:srgbClr val="FFFF00"/>
                </a:gs>
                <a:gs pos="0">
                  <a:srgbClr val="FFFF00"/>
                </a:gs>
                <a:gs pos="65500">
                  <a:srgbClr val="FFFFC0"/>
                </a:gs>
                <a:gs pos="54000">
                  <a:schemeClr val="bg1"/>
                </a:gs>
                <a:gs pos="88500">
                  <a:srgbClr val="FFFF00"/>
                </a:gs>
                <a:gs pos="77000">
                  <a:srgbClr val="FFFF00"/>
                </a:gs>
                <a:gs pos="100000">
                  <a:srgbClr val="FFFF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97F5EFA8-5668-440E-917E-B711976A1ED6}"/>
              </a:ext>
            </a:extLst>
          </p:cNvPr>
          <p:cNvGrpSpPr/>
          <p:nvPr/>
        </p:nvGrpSpPr>
        <p:grpSpPr>
          <a:xfrm rot="1028712">
            <a:off x="8480164" y="-3052310"/>
            <a:ext cx="1080655" cy="1080655"/>
            <a:chOff x="8104909" y="1343890"/>
            <a:chExt cx="1080655" cy="1080655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FB550501-F51D-4045-BA6D-F1CFD75E4E2A}"/>
                </a:ext>
              </a:extLst>
            </p:cNvPr>
            <p:cNvSpPr/>
            <p:nvPr/>
          </p:nvSpPr>
          <p:spPr>
            <a:xfrm>
              <a:off x="8104909" y="1343890"/>
              <a:ext cx="1080655" cy="401783"/>
            </a:xfrm>
            <a:prstGeom prst="rect">
              <a:avLst/>
            </a:prstGeom>
            <a:gradFill>
              <a:gsLst>
                <a:gs pos="40500">
                  <a:srgbClr val="FFFFC0"/>
                </a:gs>
                <a:gs pos="27000">
                  <a:srgbClr val="FFFF00"/>
                </a:gs>
                <a:gs pos="13500">
                  <a:srgbClr val="FFFF00"/>
                </a:gs>
                <a:gs pos="0">
                  <a:srgbClr val="FFFF00"/>
                </a:gs>
                <a:gs pos="65500">
                  <a:srgbClr val="FFFFC0"/>
                </a:gs>
                <a:gs pos="54000">
                  <a:schemeClr val="bg1"/>
                </a:gs>
                <a:gs pos="88500">
                  <a:srgbClr val="FFFF00"/>
                </a:gs>
                <a:gs pos="77000">
                  <a:srgbClr val="FFFF00"/>
                </a:gs>
                <a:gs pos="100000">
                  <a:srgbClr val="FFFF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C2BD6878-54D3-48B6-8937-C9885071EDAC}"/>
                </a:ext>
              </a:extLst>
            </p:cNvPr>
            <p:cNvSpPr/>
            <p:nvPr/>
          </p:nvSpPr>
          <p:spPr>
            <a:xfrm rot="5400000">
              <a:off x="8444345" y="1683326"/>
              <a:ext cx="1080655" cy="401783"/>
            </a:xfrm>
            <a:prstGeom prst="rect">
              <a:avLst/>
            </a:prstGeom>
            <a:gradFill>
              <a:gsLst>
                <a:gs pos="40500">
                  <a:srgbClr val="FFFFC0"/>
                </a:gs>
                <a:gs pos="27000">
                  <a:srgbClr val="FFFF00"/>
                </a:gs>
                <a:gs pos="13500">
                  <a:srgbClr val="FFFF00"/>
                </a:gs>
                <a:gs pos="0">
                  <a:srgbClr val="FFFF00"/>
                </a:gs>
                <a:gs pos="65500">
                  <a:srgbClr val="FFFFC0"/>
                </a:gs>
                <a:gs pos="54000">
                  <a:schemeClr val="bg1"/>
                </a:gs>
                <a:gs pos="88500">
                  <a:srgbClr val="FFFF00"/>
                </a:gs>
                <a:gs pos="77000">
                  <a:srgbClr val="FFFF00"/>
                </a:gs>
                <a:gs pos="100000">
                  <a:srgbClr val="FFFF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7B28D8EB-4EB6-4424-B0DF-F3DE5CFB149E}"/>
              </a:ext>
            </a:extLst>
          </p:cNvPr>
          <p:cNvGrpSpPr/>
          <p:nvPr/>
        </p:nvGrpSpPr>
        <p:grpSpPr>
          <a:xfrm rot="1428037">
            <a:off x="9572383" y="-3563869"/>
            <a:ext cx="1080655" cy="1080655"/>
            <a:chOff x="8104909" y="1343890"/>
            <a:chExt cx="1080655" cy="1080655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C7185372-9559-4F57-ACD4-6ACD4B4203CA}"/>
                </a:ext>
              </a:extLst>
            </p:cNvPr>
            <p:cNvSpPr/>
            <p:nvPr/>
          </p:nvSpPr>
          <p:spPr>
            <a:xfrm>
              <a:off x="8104909" y="1343890"/>
              <a:ext cx="1080655" cy="401783"/>
            </a:xfrm>
            <a:prstGeom prst="rect">
              <a:avLst/>
            </a:prstGeom>
            <a:gradFill>
              <a:gsLst>
                <a:gs pos="40500">
                  <a:srgbClr val="FFFFC0"/>
                </a:gs>
                <a:gs pos="27000">
                  <a:srgbClr val="FFFF00"/>
                </a:gs>
                <a:gs pos="13500">
                  <a:srgbClr val="FFFF00"/>
                </a:gs>
                <a:gs pos="0">
                  <a:srgbClr val="FFFF00"/>
                </a:gs>
                <a:gs pos="65500">
                  <a:srgbClr val="FFFFC0"/>
                </a:gs>
                <a:gs pos="54000">
                  <a:schemeClr val="bg1"/>
                </a:gs>
                <a:gs pos="88500">
                  <a:srgbClr val="FFFF00"/>
                </a:gs>
                <a:gs pos="77000">
                  <a:srgbClr val="FFFF00"/>
                </a:gs>
                <a:gs pos="100000">
                  <a:srgbClr val="FFFF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53386405-4D93-44D3-A0E8-7EC01AACC56C}"/>
                </a:ext>
              </a:extLst>
            </p:cNvPr>
            <p:cNvSpPr/>
            <p:nvPr/>
          </p:nvSpPr>
          <p:spPr>
            <a:xfrm rot="5400000">
              <a:off x="8444345" y="1683326"/>
              <a:ext cx="1080655" cy="401783"/>
            </a:xfrm>
            <a:prstGeom prst="rect">
              <a:avLst/>
            </a:prstGeom>
            <a:gradFill>
              <a:gsLst>
                <a:gs pos="40500">
                  <a:srgbClr val="FFFFC0"/>
                </a:gs>
                <a:gs pos="27000">
                  <a:srgbClr val="FFFF00"/>
                </a:gs>
                <a:gs pos="13500">
                  <a:srgbClr val="FFFF00"/>
                </a:gs>
                <a:gs pos="0">
                  <a:srgbClr val="FFFF00"/>
                </a:gs>
                <a:gs pos="65500">
                  <a:srgbClr val="FFFFC0"/>
                </a:gs>
                <a:gs pos="54000">
                  <a:schemeClr val="bg1"/>
                </a:gs>
                <a:gs pos="88500">
                  <a:srgbClr val="FFFF00"/>
                </a:gs>
                <a:gs pos="77000">
                  <a:srgbClr val="FFFF00"/>
                </a:gs>
                <a:gs pos="100000">
                  <a:srgbClr val="FFFF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3DEBFD99-68E0-49F2-A88A-748A8A2D4E3C}"/>
              </a:ext>
            </a:extLst>
          </p:cNvPr>
          <p:cNvSpPr/>
          <p:nvPr/>
        </p:nvSpPr>
        <p:spPr>
          <a:xfrm rot="3947081">
            <a:off x="7472858" y="-2116982"/>
            <a:ext cx="82702" cy="914400"/>
          </a:xfrm>
          <a:prstGeom prst="rect">
            <a:avLst/>
          </a:prstGeom>
          <a:gradFill flip="none" rotWithShape="1">
            <a:gsLst>
              <a:gs pos="51000">
                <a:schemeClr val="bg1"/>
              </a:gs>
              <a:gs pos="86000">
                <a:srgbClr val="FFFFFF"/>
              </a:gs>
              <a:gs pos="14000">
                <a:schemeClr val="bg1"/>
              </a:gs>
              <a:gs pos="0">
                <a:schemeClr val="tx1"/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E18F699C-22B4-4E1D-859A-7C15F6AA3D5B}"/>
              </a:ext>
            </a:extLst>
          </p:cNvPr>
          <p:cNvSpPr/>
          <p:nvPr/>
        </p:nvSpPr>
        <p:spPr>
          <a:xfrm rot="3827667">
            <a:off x="8789701" y="-2665571"/>
            <a:ext cx="78752" cy="507303"/>
          </a:xfrm>
          <a:prstGeom prst="rect">
            <a:avLst/>
          </a:prstGeom>
          <a:gradFill flip="none" rotWithShape="1">
            <a:gsLst>
              <a:gs pos="51000">
                <a:schemeClr val="bg1"/>
              </a:gs>
              <a:gs pos="86000">
                <a:srgbClr val="FFFFFF"/>
              </a:gs>
              <a:gs pos="14000">
                <a:schemeClr val="bg1"/>
              </a:gs>
              <a:gs pos="0">
                <a:schemeClr val="tx1"/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8154BBEE-E623-4188-9066-9BA91D5CB36B}"/>
              </a:ext>
            </a:extLst>
          </p:cNvPr>
          <p:cNvSpPr/>
          <p:nvPr/>
        </p:nvSpPr>
        <p:spPr>
          <a:xfrm rot="3827667">
            <a:off x="9925322" y="-3245844"/>
            <a:ext cx="78752" cy="507303"/>
          </a:xfrm>
          <a:prstGeom prst="rect">
            <a:avLst/>
          </a:prstGeom>
          <a:gradFill flip="none" rotWithShape="1">
            <a:gsLst>
              <a:gs pos="51000">
                <a:schemeClr val="bg1"/>
              </a:gs>
              <a:gs pos="86000">
                <a:srgbClr val="FFFFFF"/>
              </a:gs>
              <a:gs pos="14000">
                <a:schemeClr val="bg1"/>
              </a:gs>
              <a:gs pos="0">
                <a:schemeClr val="tx1"/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EDF3A595-616D-4B28-8812-52833A0C44FE}"/>
              </a:ext>
            </a:extLst>
          </p:cNvPr>
          <p:cNvSpPr/>
          <p:nvPr/>
        </p:nvSpPr>
        <p:spPr>
          <a:xfrm>
            <a:off x="9832920" y="-1498331"/>
            <a:ext cx="59226" cy="92636"/>
          </a:xfrm>
          <a:prstGeom prst="ellipse">
            <a:avLst/>
          </a:prstGeom>
          <a:gradFill flip="none" rotWithShape="1">
            <a:gsLst>
              <a:gs pos="27000">
                <a:srgbClr val="FFFF80"/>
              </a:gs>
              <a:gs pos="0">
                <a:srgbClr val="FFFF00"/>
              </a:gs>
              <a:gs pos="77000">
                <a:srgbClr val="FFFF80"/>
              </a:gs>
              <a:gs pos="54000">
                <a:schemeClr val="bg1"/>
              </a:gs>
              <a:gs pos="100000">
                <a:srgbClr val="FFFF00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69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>
            <a:extLst>
              <a:ext uri="{FF2B5EF4-FFF2-40B4-BE49-F238E27FC236}">
                <a16:creationId xmlns:a16="http://schemas.microsoft.com/office/drawing/2014/main" id="{0DFD1727-33D1-4714-AE66-40ABF629E115}"/>
              </a:ext>
            </a:extLst>
          </p:cNvPr>
          <p:cNvSpPr/>
          <p:nvPr/>
        </p:nvSpPr>
        <p:spPr>
          <a:xfrm>
            <a:off x="-1" y="3569045"/>
            <a:ext cx="18000663" cy="328895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사다리꼴 55">
            <a:extLst>
              <a:ext uri="{FF2B5EF4-FFF2-40B4-BE49-F238E27FC236}">
                <a16:creationId xmlns:a16="http://schemas.microsoft.com/office/drawing/2014/main" id="{90D0DEF5-CA90-44A3-AD47-DF6A90529391}"/>
              </a:ext>
            </a:extLst>
          </p:cNvPr>
          <p:cNvSpPr/>
          <p:nvPr/>
        </p:nvSpPr>
        <p:spPr>
          <a:xfrm rot="16200000" flipH="1">
            <a:off x="8952630" y="-3985488"/>
            <a:ext cx="6192742" cy="11918990"/>
          </a:xfrm>
          <a:prstGeom prst="trapezoid">
            <a:avLst>
              <a:gd name="adj" fmla="val 38757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사다리꼴 54">
            <a:extLst>
              <a:ext uri="{FF2B5EF4-FFF2-40B4-BE49-F238E27FC236}">
                <a16:creationId xmlns:a16="http://schemas.microsoft.com/office/drawing/2014/main" id="{27D32979-B401-449C-9B34-70850274D5B5}"/>
              </a:ext>
            </a:extLst>
          </p:cNvPr>
          <p:cNvSpPr/>
          <p:nvPr/>
        </p:nvSpPr>
        <p:spPr>
          <a:xfrm rot="5400000">
            <a:off x="2867040" y="-3989405"/>
            <a:ext cx="6192742" cy="11926824"/>
          </a:xfrm>
          <a:prstGeom prst="trapezoid">
            <a:avLst>
              <a:gd name="adj" fmla="val 38757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990C766-240A-4E17-8441-ABBE987FBD10}"/>
              </a:ext>
            </a:extLst>
          </p:cNvPr>
          <p:cNvGrpSpPr/>
          <p:nvPr/>
        </p:nvGrpSpPr>
        <p:grpSpPr>
          <a:xfrm>
            <a:off x="4892029" y="3963925"/>
            <a:ext cx="8216603" cy="789760"/>
            <a:chOff x="3990483" y="3569044"/>
            <a:chExt cx="10010152" cy="1797991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8ACE6E1-65AB-4936-B036-D2D7CC190808}"/>
                </a:ext>
              </a:extLst>
            </p:cNvPr>
            <p:cNvSpPr/>
            <p:nvPr/>
          </p:nvSpPr>
          <p:spPr>
            <a:xfrm>
              <a:off x="4000027" y="4785196"/>
              <a:ext cx="10000608" cy="58183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다리꼴 12">
              <a:extLst>
                <a:ext uri="{FF2B5EF4-FFF2-40B4-BE49-F238E27FC236}">
                  <a16:creationId xmlns:a16="http://schemas.microsoft.com/office/drawing/2014/main" id="{7B4333C3-86BF-4FD9-B00B-9C497938CBCC}"/>
                </a:ext>
              </a:extLst>
            </p:cNvPr>
            <p:cNvSpPr/>
            <p:nvPr/>
          </p:nvSpPr>
          <p:spPr>
            <a:xfrm>
              <a:off x="3990483" y="3569044"/>
              <a:ext cx="10010151" cy="1216152"/>
            </a:xfrm>
            <a:prstGeom prst="trapezoid">
              <a:avLst>
                <a:gd name="adj" fmla="val 81635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5C058E-7FD9-41F4-9E05-F58CA012BF0B}"/>
              </a:ext>
            </a:extLst>
          </p:cNvPr>
          <p:cNvSpPr/>
          <p:nvPr/>
        </p:nvSpPr>
        <p:spPr>
          <a:xfrm>
            <a:off x="5308647" y="0"/>
            <a:ext cx="7377640" cy="39639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C82B743-D86E-42C5-BF76-169A98B0E3C1}"/>
              </a:ext>
            </a:extLst>
          </p:cNvPr>
          <p:cNvSpPr/>
          <p:nvPr/>
        </p:nvSpPr>
        <p:spPr>
          <a:xfrm>
            <a:off x="0" y="0"/>
            <a:ext cx="18000662" cy="6825657"/>
          </a:xfrm>
          <a:prstGeom prst="rect">
            <a:avLst/>
          </a:prstGeom>
          <a:solidFill>
            <a:schemeClr val="tx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F891B6D8-5476-45FA-8A4D-C64FBE1876FD}"/>
              </a:ext>
            </a:extLst>
          </p:cNvPr>
          <p:cNvGrpSpPr/>
          <p:nvPr/>
        </p:nvGrpSpPr>
        <p:grpSpPr>
          <a:xfrm rot="2833909">
            <a:off x="10041049" y="2783586"/>
            <a:ext cx="1135214" cy="2975502"/>
            <a:chOff x="5009351" y="4126366"/>
            <a:chExt cx="1135214" cy="2975502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B3A3C35D-1255-495E-8115-0EF214B12582}"/>
                </a:ext>
              </a:extLst>
            </p:cNvPr>
            <p:cNvGrpSpPr/>
            <p:nvPr/>
          </p:nvGrpSpPr>
          <p:grpSpPr>
            <a:xfrm rot="1935782" flipH="1">
              <a:off x="5769846" y="4126366"/>
              <a:ext cx="374719" cy="2422213"/>
              <a:chOff x="5564029" y="5389550"/>
              <a:chExt cx="227171" cy="1468450"/>
            </a:xfrm>
          </p:grpSpPr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1D041553-CDE4-4A1C-8B6D-1A50B939A2BC}"/>
                  </a:ext>
                </a:extLst>
              </p:cNvPr>
              <p:cNvSpPr/>
              <p:nvPr/>
            </p:nvSpPr>
            <p:spPr>
              <a:xfrm>
                <a:off x="5598268" y="6401487"/>
                <a:ext cx="158694" cy="45651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49C29D1D-891D-48CA-8915-8377B8B6F995}"/>
                  </a:ext>
                </a:extLst>
              </p:cNvPr>
              <p:cNvSpPr/>
              <p:nvPr/>
            </p:nvSpPr>
            <p:spPr>
              <a:xfrm>
                <a:off x="5564029" y="6264533"/>
                <a:ext cx="227171" cy="1293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사각형: 둥근 모서리 97">
                <a:extLst>
                  <a:ext uri="{FF2B5EF4-FFF2-40B4-BE49-F238E27FC236}">
                    <a16:creationId xmlns:a16="http://schemas.microsoft.com/office/drawing/2014/main" id="{97B2339A-C4C8-4639-B582-E17849D4DF9A}"/>
                  </a:ext>
                </a:extLst>
              </p:cNvPr>
              <p:cNvSpPr/>
              <p:nvPr/>
            </p:nvSpPr>
            <p:spPr>
              <a:xfrm>
                <a:off x="5598268" y="5389550"/>
                <a:ext cx="158694" cy="867374"/>
              </a:xfrm>
              <a:prstGeom prst="roundRect">
                <a:avLst/>
              </a:prstGeom>
              <a:gradFill>
                <a:gsLst>
                  <a:gs pos="0">
                    <a:srgbClr val="FFFF00"/>
                  </a:gs>
                  <a:gs pos="54000">
                    <a:schemeClr val="bg1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7A297F83-61FC-472E-B534-FA403A707657}"/>
                </a:ext>
              </a:extLst>
            </p:cNvPr>
            <p:cNvSpPr/>
            <p:nvPr/>
          </p:nvSpPr>
          <p:spPr>
            <a:xfrm>
              <a:off x="5114516" y="5787348"/>
              <a:ext cx="719668" cy="679130"/>
            </a:xfrm>
            <a:prstGeom prst="ellipse">
              <a:avLst/>
            </a:prstGeom>
            <a:solidFill>
              <a:srgbClr val="FEEDCE"/>
            </a:solidFill>
            <a:ln>
              <a:solidFill>
                <a:srgbClr val="FEED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097A05EF-BF34-49E5-87E6-237E600A72F7}"/>
                </a:ext>
              </a:extLst>
            </p:cNvPr>
            <p:cNvSpPr/>
            <p:nvPr/>
          </p:nvSpPr>
          <p:spPr>
            <a:xfrm rot="1692096">
              <a:off x="5009351" y="6201373"/>
              <a:ext cx="378473" cy="900495"/>
            </a:xfrm>
            <a:prstGeom prst="rect">
              <a:avLst/>
            </a:prstGeom>
            <a:solidFill>
              <a:srgbClr val="FEED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9860159D-B615-49E0-AF6F-88A13CA11935}"/>
              </a:ext>
            </a:extLst>
          </p:cNvPr>
          <p:cNvGrpSpPr/>
          <p:nvPr/>
        </p:nvGrpSpPr>
        <p:grpSpPr>
          <a:xfrm>
            <a:off x="12517658" y="5732786"/>
            <a:ext cx="1181946" cy="2975502"/>
            <a:chOff x="11996994" y="4126366"/>
            <a:chExt cx="1181946" cy="2975502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F5735F88-787B-4079-A792-8CD274C8D1D2}"/>
                </a:ext>
              </a:extLst>
            </p:cNvPr>
            <p:cNvGrpSpPr/>
            <p:nvPr/>
          </p:nvGrpSpPr>
          <p:grpSpPr>
            <a:xfrm rot="19664218">
              <a:off x="11996994" y="4126366"/>
              <a:ext cx="374719" cy="2422213"/>
              <a:chOff x="5564029" y="5389550"/>
              <a:chExt cx="227171" cy="1468450"/>
            </a:xfrm>
          </p:grpSpPr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E6B12D94-85CA-4481-847E-9C4DA9945BA4}"/>
                  </a:ext>
                </a:extLst>
              </p:cNvPr>
              <p:cNvSpPr/>
              <p:nvPr/>
            </p:nvSpPr>
            <p:spPr>
              <a:xfrm>
                <a:off x="5598268" y="6401487"/>
                <a:ext cx="158694" cy="45651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사각형: 둥근 모서리 92">
                <a:extLst>
                  <a:ext uri="{FF2B5EF4-FFF2-40B4-BE49-F238E27FC236}">
                    <a16:creationId xmlns:a16="http://schemas.microsoft.com/office/drawing/2014/main" id="{106F945F-8B48-486E-BCA9-AC2C593AF3B9}"/>
                  </a:ext>
                </a:extLst>
              </p:cNvPr>
              <p:cNvSpPr/>
              <p:nvPr/>
            </p:nvSpPr>
            <p:spPr>
              <a:xfrm>
                <a:off x="5564029" y="6264533"/>
                <a:ext cx="227171" cy="1293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사각형: 둥근 모서리 93">
                <a:extLst>
                  <a:ext uri="{FF2B5EF4-FFF2-40B4-BE49-F238E27FC236}">
                    <a16:creationId xmlns:a16="http://schemas.microsoft.com/office/drawing/2014/main" id="{0FB38C76-7D11-4F5B-A3A4-F977A86B6873}"/>
                  </a:ext>
                </a:extLst>
              </p:cNvPr>
              <p:cNvSpPr/>
              <p:nvPr/>
            </p:nvSpPr>
            <p:spPr>
              <a:xfrm>
                <a:off x="5598268" y="5389550"/>
                <a:ext cx="158694" cy="867374"/>
              </a:xfrm>
              <a:prstGeom prst="roundRect">
                <a:avLst/>
              </a:prstGeom>
              <a:gradFill>
                <a:gsLst>
                  <a:gs pos="0">
                    <a:srgbClr val="FFFF00"/>
                  </a:gs>
                  <a:gs pos="54000">
                    <a:schemeClr val="bg1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215D1631-3AB1-478F-8DDB-725EBCF907F0}"/>
                </a:ext>
              </a:extLst>
            </p:cNvPr>
            <p:cNvSpPr/>
            <p:nvPr/>
          </p:nvSpPr>
          <p:spPr>
            <a:xfrm>
              <a:off x="12318208" y="5787348"/>
              <a:ext cx="719668" cy="679130"/>
            </a:xfrm>
            <a:prstGeom prst="ellipse">
              <a:avLst/>
            </a:prstGeom>
            <a:solidFill>
              <a:srgbClr val="FEEDCE"/>
            </a:solidFill>
            <a:ln>
              <a:solidFill>
                <a:srgbClr val="FEED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0F512D0C-497B-4484-ADC0-B53A559738D6}"/>
                </a:ext>
              </a:extLst>
            </p:cNvPr>
            <p:cNvSpPr/>
            <p:nvPr/>
          </p:nvSpPr>
          <p:spPr>
            <a:xfrm rot="19411008">
              <a:off x="12800467" y="6201373"/>
              <a:ext cx="378473" cy="900495"/>
            </a:xfrm>
            <a:prstGeom prst="rect">
              <a:avLst/>
            </a:prstGeom>
            <a:solidFill>
              <a:srgbClr val="FEED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FD8FCF0E-2CD9-4C1F-BF9B-9B6F6E69DFE3}"/>
              </a:ext>
            </a:extLst>
          </p:cNvPr>
          <p:cNvSpPr txBox="1"/>
          <p:nvPr/>
        </p:nvSpPr>
        <p:spPr>
          <a:xfrm>
            <a:off x="5305721" y="117913"/>
            <a:ext cx="17859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000000</a:t>
            </a:r>
            <a:endParaRPr lang="ko-KR" altLang="en-US" sz="40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3C7F89C-3482-4EC1-B31E-4AB0BAD5A2CC}"/>
              </a:ext>
            </a:extLst>
          </p:cNvPr>
          <p:cNvSpPr txBox="1"/>
          <p:nvPr/>
        </p:nvSpPr>
        <p:spPr>
          <a:xfrm>
            <a:off x="10878896" y="117913"/>
            <a:ext cx="1797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0</a:t>
            </a:r>
            <a:r>
              <a:rPr lang="en-US" altLang="ko-KR" sz="2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X</a:t>
            </a:r>
            <a:endParaRPr lang="ko-KR" altLang="en-US" sz="24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46DB208-417A-465A-8737-45DCDEDFBA1A}"/>
              </a:ext>
            </a:extLst>
          </p:cNvPr>
          <p:cNvGrpSpPr/>
          <p:nvPr/>
        </p:nvGrpSpPr>
        <p:grpSpPr>
          <a:xfrm>
            <a:off x="13211271" y="83371"/>
            <a:ext cx="36000" cy="6561434"/>
            <a:chOff x="13211271" y="83371"/>
            <a:chExt cx="36000" cy="656143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66A1EE4-B3BF-4BAD-AFF4-89CE61E02765}"/>
                </a:ext>
              </a:extLst>
            </p:cNvPr>
            <p:cNvSpPr/>
            <p:nvPr/>
          </p:nvSpPr>
          <p:spPr>
            <a:xfrm>
              <a:off x="13211271" y="83371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FDEE453-18FE-48C6-BF80-3D04954116DD}"/>
                </a:ext>
              </a:extLst>
            </p:cNvPr>
            <p:cNvSpPr/>
            <p:nvPr/>
          </p:nvSpPr>
          <p:spPr>
            <a:xfrm>
              <a:off x="13211271" y="540571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C09B152-3DDE-4281-9569-205DC18A3A4F}"/>
                </a:ext>
              </a:extLst>
            </p:cNvPr>
            <p:cNvSpPr/>
            <p:nvPr/>
          </p:nvSpPr>
          <p:spPr>
            <a:xfrm>
              <a:off x="13211271" y="997771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7470136-9813-4ABB-B6C1-E7A750304CD1}"/>
                </a:ext>
              </a:extLst>
            </p:cNvPr>
            <p:cNvSpPr/>
            <p:nvPr/>
          </p:nvSpPr>
          <p:spPr>
            <a:xfrm>
              <a:off x="13211271" y="1454971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9D7F202-5154-4638-AEFD-B963B2E9B55B}"/>
                </a:ext>
              </a:extLst>
            </p:cNvPr>
            <p:cNvSpPr/>
            <p:nvPr/>
          </p:nvSpPr>
          <p:spPr>
            <a:xfrm>
              <a:off x="13211271" y="19060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CC18CBD-D131-4C2D-B126-59B32C958B1A}"/>
                </a:ext>
              </a:extLst>
            </p:cNvPr>
            <p:cNvSpPr/>
            <p:nvPr/>
          </p:nvSpPr>
          <p:spPr>
            <a:xfrm>
              <a:off x="13211271" y="23632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0D07069-0B61-4861-B5CB-A48F38140103}"/>
                </a:ext>
              </a:extLst>
            </p:cNvPr>
            <p:cNvSpPr/>
            <p:nvPr/>
          </p:nvSpPr>
          <p:spPr>
            <a:xfrm>
              <a:off x="13211271" y="28204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D2AC139-DA4B-419E-9169-ADDF879C842B}"/>
                </a:ext>
              </a:extLst>
            </p:cNvPr>
            <p:cNvSpPr/>
            <p:nvPr/>
          </p:nvSpPr>
          <p:spPr>
            <a:xfrm>
              <a:off x="13211271" y="32776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D89EA90-40BC-4EB2-9CE8-C7C1A5A9CB51}"/>
                </a:ext>
              </a:extLst>
            </p:cNvPr>
            <p:cNvSpPr/>
            <p:nvPr/>
          </p:nvSpPr>
          <p:spPr>
            <a:xfrm>
              <a:off x="13211271" y="37348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28765FC-8FEF-4D1B-9313-BA4F6758301E}"/>
                </a:ext>
              </a:extLst>
            </p:cNvPr>
            <p:cNvSpPr/>
            <p:nvPr/>
          </p:nvSpPr>
          <p:spPr>
            <a:xfrm>
              <a:off x="13211271" y="41920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1A6166E-9648-42F9-A267-AB7C41BE04FF}"/>
                </a:ext>
              </a:extLst>
            </p:cNvPr>
            <p:cNvSpPr/>
            <p:nvPr/>
          </p:nvSpPr>
          <p:spPr>
            <a:xfrm>
              <a:off x="13211271" y="46492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725D88F-B88F-4CF8-9F2C-6B08D6F3C4AF}"/>
                </a:ext>
              </a:extLst>
            </p:cNvPr>
            <p:cNvSpPr/>
            <p:nvPr/>
          </p:nvSpPr>
          <p:spPr>
            <a:xfrm>
              <a:off x="13211271" y="51064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C3AD4BB7-0656-4DEF-A52B-C9FE387D58C0}"/>
                </a:ext>
              </a:extLst>
            </p:cNvPr>
            <p:cNvSpPr/>
            <p:nvPr/>
          </p:nvSpPr>
          <p:spPr>
            <a:xfrm>
              <a:off x="13211271" y="55636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6E1E9DF-8A7A-4FD3-BDD2-17C7B16FA056}"/>
                </a:ext>
              </a:extLst>
            </p:cNvPr>
            <p:cNvSpPr/>
            <p:nvPr/>
          </p:nvSpPr>
          <p:spPr>
            <a:xfrm>
              <a:off x="13211271" y="60208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CC90296-7D94-4EDC-8243-C77D211BD86D}"/>
                </a:ext>
              </a:extLst>
            </p:cNvPr>
            <p:cNvSpPr/>
            <p:nvPr/>
          </p:nvSpPr>
          <p:spPr>
            <a:xfrm>
              <a:off x="13211271" y="64780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6E80198-B518-4BD5-B0E3-CC37C60B32B1}"/>
              </a:ext>
            </a:extLst>
          </p:cNvPr>
          <p:cNvGrpSpPr/>
          <p:nvPr/>
        </p:nvGrpSpPr>
        <p:grpSpPr>
          <a:xfrm>
            <a:off x="4753390" y="83371"/>
            <a:ext cx="36000" cy="6561434"/>
            <a:chOff x="4753390" y="83371"/>
            <a:chExt cx="36000" cy="6561434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F6CA490-C689-4AFA-B6F9-86D5D11890F9}"/>
                </a:ext>
              </a:extLst>
            </p:cNvPr>
            <p:cNvSpPr/>
            <p:nvPr/>
          </p:nvSpPr>
          <p:spPr>
            <a:xfrm>
              <a:off x="4753390" y="83371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DF148DCD-A3AC-4E27-BFA2-8AD52E68D895}"/>
                </a:ext>
              </a:extLst>
            </p:cNvPr>
            <p:cNvSpPr/>
            <p:nvPr/>
          </p:nvSpPr>
          <p:spPr>
            <a:xfrm>
              <a:off x="4753390" y="540571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7527DCE-5FC7-4148-A655-026FDBDEB32D}"/>
                </a:ext>
              </a:extLst>
            </p:cNvPr>
            <p:cNvSpPr/>
            <p:nvPr/>
          </p:nvSpPr>
          <p:spPr>
            <a:xfrm>
              <a:off x="4753390" y="997771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7001CB1-2AB7-465C-933D-8A501ED4F4CA}"/>
                </a:ext>
              </a:extLst>
            </p:cNvPr>
            <p:cNvSpPr/>
            <p:nvPr/>
          </p:nvSpPr>
          <p:spPr>
            <a:xfrm>
              <a:off x="4753390" y="1454971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5E655D2-2BDF-4BD6-A48D-2A40EDCAD14A}"/>
                </a:ext>
              </a:extLst>
            </p:cNvPr>
            <p:cNvSpPr/>
            <p:nvPr/>
          </p:nvSpPr>
          <p:spPr>
            <a:xfrm>
              <a:off x="4753390" y="19060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D252894-4CDF-4D05-8A47-85F268066D1F}"/>
                </a:ext>
              </a:extLst>
            </p:cNvPr>
            <p:cNvSpPr/>
            <p:nvPr/>
          </p:nvSpPr>
          <p:spPr>
            <a:xfrm>
              <a:off x="4753390" y="23632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7305745-9BF3-489C-83BF-55627E455B13}"/>
                </a:ext>
              </a:extLst>
            </p:cNvPr>
            <p:cNvSpPr/>
            <p:nvPr/>
          </p:nvSpPr>
          <p:spPr>
            <a:xfrm>
              <a:off x="4753390" y="28204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E14D403-3FDF-4560-B9EF-91D9E7F863E1}"/>
                </a:ext>
              </a:extLst>
            </p:cNvPr>
            <p:cNvSpPr/>
            <p:nvPr/>
          </p:nvSpPr>
          <p:spPr>
            <a:xfrm>
              <a:off x="4753390" y="32776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55F5580-04B5-41B3-8206-EB0ED304A320}"/>
                </a:ext>
              </a:extLst>
            </p:cNvPr>
            <p:cNvSpPr/>
            <p:nvPr/>
          </p:nvSpPr>
          <p:spPr>
            <a:xfrm>
              <a:off x="4753390" y="37348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B63FAF6-8AEE-4E21-A71D-EEE5D0C80121}"/>
                </a:ext>
              </a:extLst>
            </p:cNvPr>
            <p:cNvSpPr/>
            <p:nvPr/>
          </p:nvSpPr>
          <p:spPr>
            <a:xfrm>
              <a:off x="4753390" y="41920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AFCE453-F5F2-48BE-AA1D-11131FF8E671}"/>
                </a:ext>
              </a:extLst>
            </p:cNvPr>
            <p:cNvSpPr/>
            <p:nvPr/>
          </p:nvSpPr>
          <p:spPr>
            <a:xfrm>
              <a:off x="4753390" y="46492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0DD30EF-E936-4F54-8B88-0B4142C2F5F4}"/>
                </a:ext>
              </a:extLst>
            </p:cNvPr>
            <p:cNvSpPr/>
            <p:nvPr/>
          </p:nvSpPr>
          <p:spPr>
            <a:xfrm>
              <a:off x="4753390" y="51064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3843AFB-FAF5-4634-A3B3-5069A3E54985}"/>
                </a:ext>
              </a:extLst>
            </p:cNvPr>
            <p:cNvSpPr/>
            <p:nvPr/>
          </p:nvSpPr>
          <p:spPr>
            <a:xfrm>
              <a:off x="4753390" y="55636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7C7DB0D1-4D96-4A13-8149-418424E963A3}"/>
                </a:ext>
              </a:extLst>
            </p:cNvPr>
            <p:cNvSpPr/>
            <p:nvPr/>
          </p:nvSpPr>
          <p:spPr>
            <a:xfrm>
              <a:off x="4753390" y="60208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EEF3449-94D7-42C3-9017-BD5A4CC94528}"/>
                </a:ext>
              </a:extLst>
            </p:cNvPr>
            <p:cNvSpPr/>
            <p:nvPr/>
          </p:nvSpPr>
          <p:spPr>
            <a:xfrm>
              <a:off x="4753390" y="64780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47C9FCA0-136D-4533-BF0D-3E9E81503D2F}"/>
              </a:ext>
            </a:extLst>
          </p:cNvPr>
          <p:cNvGrpSpPr/>
          <p:nvPr/>
        </p:nvGrpSpPr>
        <p:grpSpPr>
          <a:xfrm>
            <a:off x="-64468" y="-121159"/>
            <a:ext cx="5365819" cy="326452"/>
            <a:chOff x="-78064" y="-129824"/>
            <a:chExt cx="5365819" cy="326452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EF33A9AB-A8CA-467E-AD88-31A5C5B84519}"/>
                </a:ext>
              </a:extLst>
            </p:cNvPr>
            <p:cNvSpPr/>
            <p:nvPr/>
          </p:nvSpPr>
          <p:spPr>
            <a:xfrm>
              <a:off x="4771390" y="-129824"/>
              <a:ext cx="516365" cy="326452"/>
            </a:xfrm>
            <a:prstGeom prst="ellipse">
              <a:avLst/>
            </a:prstGeom>
            <a:gradFill flip="none" rotWithShape="1">
              <a:gsLst>
                <a:gs pos="27000">
                  <a:srgbClr val="FFFF80"/>
                </a:gs>
                <a:gs pos="0">
                  <a:srgbClr val="FFFF00"/>
                </a:gs>
                <a:gs pos="77000">
                  <a:srgbClr val="FFFF80"/>
                </a:gs>
                <a:gs pos="54000">
                  <a:schemeClr val="bg1"/>
                </a:gs>
                <a:gs pos="100000">
                  <a:srgbClr val="FFFF00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5723077B-DF2B-4B61-B76F-3EE69662E3D2}"/>
                </a:ext>
              </a:extLst>
            </p:cNvPr>
            <p:cNvSpPr/>
            <p:nvPr/>
          </p:nvSpPr>
          <p:spPr>
            <a:xfrm>
              <a:off x="4228406" y="-129824"/>
              <a:ext cx="516365" cy="326452"/>
            </a:xfrm>
            <a:prstGeom prst="ellipse">
              <a:avLst/>
            </a:prstGeom>
            <a:gradFill flip="none" rotWithShape="1">
              <a:gsLst>
                <a:gs pos="27000">
                  <a:srgbClr val="FFFF80"/>
                </a:gs>
                <a:gs pos="0">
                  <a:srgbClr val="FFFF00"/>
                </a:gs>
                <a:gs pos="77000">
                  <a:srgbClr val="FFFF80"/>
                </a:gs>
                <a:gs pos="54000">
                  <a:schemeClr val="bg1"/>
                </a:gs>
                <a:gs pos="100000">
                  <a:srgbClr val="FFFF00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0EE27BD8-A6CC-4E77-A826-639DA943B03D}"/>
                </a:ext>
              </a:extLst>
            </p:cNvPr>
            <p:cNvSpPr/>
            <p:nvPr/>
          </p:nvSpPr>
          <p:spPr>
            <a:xfrm>
              <a:off x="3699176" y="-129824"/>
              <a:ext cx="516365" cy="326452"/>
            </a:xfrm>
            <a:prstGeom prst="ellipse">
              <a:avLst/>
            </a:prstGeom>
            <a:gradFill flip="none" rotWithShape="1">
              <a:gsLst>
                <a:gs pos="27000">
                  <a:srgbClr val="FFFF80"/>
                </a:gs>
                <a:gs pos="0">
                  <a:srgbClr val="FFFF00"/>
                </a:gs>
                <a:gs pos="77000">
                  <a:srgbClr val="FFFF80"/>
                </a:gs>
                <a:gs pos="54000">
                  <a:schemeClr val="bg1"/>
                </a:gs>
                <a:gs pos="100000">
                  <a:srgbClr val="FFFF00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1D254856-6EA8-447C-BBF8-4F66DB3E1FBC}"/>
                </a:ext>
              </a:extLst>
            </p:cNvPr>
            <p:cNvSpPr/>
            <p:nvPr/>
          </p:nvSpPr>
          <p:spPr>
            <a:xfrm>
              <a:off x="3156192" y="-129824"/>
              <a:ext cx="516365" cy="326452"/>
            </a:xfrm>
            <a:prstGeom prst="ellipse">
              <a:avLst/>
            </a:prstGeom>
            <a:gradFill flip="none" rotWithShape="1">
              <a:gsLst>
                <a:gs pos="27000">
                  <a:srgbClr val="FFFF80"/>
                </a:gs>
                <a:gs pos="0">
                  <a:srgbClr val="FFFF00"/>
                </a:gs>
                <a:gs pos="77000">
                  <a:srgbClr val="FFFF80"/>
                </a:gs>
                <a:gs pos="54000">
                  <a:schemeClr val="bg1"/>
                </a:gs>
                <a:gs pos="100000">
                  <a:srgbClr val="FFFF00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F9BBB88B-E76F-41A3-BAE1-4C3DA2B02F56}"/>
                </a:ext>
              </a:extLst>
            </p:cNvPr>
            <p:cNvSpPr/>
            <p:nvPr/>
          </p:nvSpPr>
          <p:spPr>
            <a:xfrm>
              <a:off x="2629398" y="-129824"/>
              <a:ext cx="516365" cy="326452"/>
            </a:xfrm>
            <a:prstGeom prst="ellipse">
              <a:avLst/>
            </a:prstGeom>
            <a:gradFill flip="none" rotWithShape="1">
              <a:gsLst>
                <a:gs pos="27000">
                  <a:srgbClr val="FFFF80"/>
                </a:gs>
                <a:gs pos="0">
                  <a:srgbClr val="FFFF00"/>
                </a:gs>
                <a:gs pos="77000">
                  <a:srgbClr val="FFFF80"/>
                </a:gs>
                <a:gs pos="54000">
                  <a:schemeClr val="bg1"/>
                </a:gs>
                <a:gs pos="100000">
                  <a:srgbClr val="FFFF00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22C8C278-B8CE-451E-B6C0-CBFB002BB4E2}"/>
                </a:ext>
              </a:extLst>
            </p:cNvPr>
            <p:cNvSpPr/>
            <p:nvPr/>
          </p:nvSpPr>
          <p:spPr>
            <a:xfrm>
              <a:off x="2086414" y="-129824"/>
              <a:ext cx="516365" cy="326452"/>
            </a:xfrm>
            <a:prstGeom prst="ellipse">
              <a:avLst/>
            </a:prstGeom>
            <a:gradFill flip="none" rotWithShape="1">
              <a:gsLst>
                <a:gs pos="27000">
                  <a:srgbClr val="FFFF80"/>
                </a:gs>
                <a:gs pos="0">
                  <a:srgbClr val="FFFF00"/>
                </a:gs>
                <a:gs pos="77000">
                  <a:srgbClr val="FFFF80"/>
                </a:gs>
                <a:gs pos="54000">
                  <a:schemeClr val="bg1"/>
                </a:gs>
                <a:gs pos="100000">
                  <a:srgbClr val="FFFF00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D9177E41-F2D6-4FBF-98F1-BC6258286651}"/>
                </a:ext>
              </a:extLst>
            </p:cNvPr>
            <p:cNvSpPr/>
            <p:nvPr/>
          </p:nvSpPr>
          <p:spPr>
            <a:xfrm>
              <a:off x="1552083" y="-129824"/>
              <a:ext cx="516365" cy="326452"/>
            </a:xfrm>
            <a:prstGeom prst="ellipse">
              <a:avLst/>
            </a:prstGeom>
            <a:gradFill flip="none" rotWithShape="1">
              <a:gsLst>
                <a:gs pos="27000">
                  <a:srgbClr val="FFFF80"/>
                </a:gs>
                <a:gs pos="0">
                  <a:srgbClr val="FFFF00"/>
                </a:gs>
                <a:gs pos="77000">
                  <a:srgbClr val="FFFF80"/>
                </a:gs>
                <a:gs pos="54000">
                  <a:schemeClr val="bg1"/>
                </a:gs>
                <a:gs pos="100000">
                  <a:srgbClr val="FFFF00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D3CB62A6-290C-43EE-9079-DD15ED1339EA}"/>
                </a:ext>
              </a:extLst>
            </p:cNvPr>
            <p:cNvSpPr/>
            <p:nvPr/>
          </p:nvSpPr>
          <p:spPr>
            <a:xfrm>
              <a:off x="1009099" y="-129824"/>
              <a:ext cx="516365" cy="326452"/>
            </a:xfrm>
            <a:prstGeom prst="ellipse">
              <a:avLst/>
            </a:prstGeom>
            <a:gradFill flip="none" rotWithShape="1">
              <a:gsLst>
                <a:gs pos="27000">
                  <a:srgbClr val="FFFF80"/>
                </a:gs>
                <a:gs pos="0">
                  <a:srgbClr val="FFFF00"/>
                </a:gs>
                <a:gs pos="77000">
                  <a:srgbClr val="FFFF80"/>
                </a:gs>
                <a:gs pos="54000">
                  <a:schemeClr val="bg1"/>
                </a:gs>
                <a:gs pos="100000">
                  <a:srgbClr val="FFFF00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8536E5CE-A70F-43C7-92A2-7EBF62425ADD}"/>
                </a:ext>
              </a:extLst>
            </p:cNvPr>
            <p:cNvSpPr/>
            <p:nvPr/>
          </p:nvSpPr>
          <p:spPr>
            <a:xfrm>
              <a:off x="464920" y="-129824"/>
              <a:ext cx="516365" cy="326452"/>
            </a:xfrm>
            <a:prstGeom prst="ellipse">
              <a:avLst/>
            </a:prstGeom>
            <a:gradFill flip="none" rotWithShape="1">
              <a:gsLst>
                <a:gs pos="27000">
                  <a:srgbClr val="FFFF80"/>
                </a:gs>
                <a:gs pos="0">
                  <a:srgbClr val="FFFF00"/>
                </a:gs>
                <a:gs pos="77000">
                  <a:srgbClr val="FFFF80"/>
                </a:gs>
                <a:gs pos="54000">
                  <a:schemeClr val="bg1"/>
                </a:gs>
                <a:gs pos="100000">
                  <a:srgbClr val="FFFF00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874C0E35-1969-41BB-9E99-A10CA1FC9206}"/>
                </a:ext>
              </a:extLst>
            </p:cNvPr>
            <p:cNvSpPr/>
            <p:nvPr/>
          </p:nvSpPr>
          <p:spPr>
            <a:xfrm>
              <a:off x="-78064" y="-129824"/>
              <a:ext cx="516365" cy="326452"/>
            </a:xfrm>
            <a:prstGeom prst="ellipse">
              <a:avLst/>
            </a:prstGeom>
            <a:gradFill flip="none" rotWithShape="1">
              <a:gsLst>
                <a:gs pos="27000">
                  <a:srgbClr val="FFFF80"/>
                </a:gs>
                <a:gs pos="0">
                  <a:srgbClr val="FFFF00"/>
                </a:gs>
                <a:gs pos="77000">
                  <a:srgbClr val="FFFF80"/>
                </a:gs>
                <a:gs pos="54000">
                  <a:schemeClr val="bg1"/>
                </a:gs>
                <a:gs pos="100000">
                  <a:srgbClr val="FFFF00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E7A3427A-8FA9-4D62-9EE9-03BD7930883A}"/>
              </a:ext>
            </a:extLst>
          </p:cNvPr>
          <p:cNvGrpSpPr/>
          <p:nvPr/>
        </p:nvGrpSpPr>
        <p:grpSpPr>
          <a:xfrm>
            <a:off x="12686955" y="-156845"/>
            <a:ext cx="5365819" cy="326452"/>
            <a:chOff x="12683954" y="-129824"/>
            <a:chExt cx="5365819" cy="326452"/>
          </a:xfrm>
        </p:grpSpPr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05F8E038-E2D8-4967-B240-81CE13010EA9}"/>
                </a:ext>
              </a:extLst>
            </p:cNvPr>
            <p:cNvGrpSpPr/>
            <p:nvPr/>
          </p:nvGrpSpPr>
          <p:grpSpPr>
            <a:xfrm>
              <a:off x="13226938" y="-129824"/>
              <a:ext cx="4822835" cy="326452"/>
              <a:chOff x="13226938" y="-129824"/>
              <a:chExt cx="4822835" cy="326452"/>
            </a:xfrm>
          </p:grpSpPr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7DC4E6EB-73B8-4D91-9815-7BAC42C169C4}"/>
                  </a:ext>
                </a:extLst>
              </p:cNvPr>
              <p:cNvSpPr/>
              <p:nvPr/>
            </p:nvSpPr>
            <p:spPr>
              <a:xfrm>
                <a:off x="17533408" y="-129824"/>
                <a:ext cx="516365" cy="326452"/>
              </a:xfrm>
              <a:prstGeom prst="ellipse">
                <a:avLst/>
              </a:prstGeom>
              <a:gradFill flip="none" rotWithShape="1">
                <a:gsLst>
                  <a:gs pos="27000">
                    <a:srgbClr val="FFFF80"/>
                  </a:gs>
                  <a:gs pos="0">
                    <a:srgbClr val="FFFF00"/>
                  </a:gs>
                  <a:gs pos="77000">
                    <a:srgbClr val="FFFF80"/>
                  </a:gs>
                  <a:gs pos="54000">
                    <a:schemeClr val="bg1"/>
                  </a:gs>
                  <a:gs pos="100000">
                    <a:srgbClr val="FFFF00"/>
                  </a:gs>
                </a:gsLst>
                <a:path path="rect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0C29ACD6-2ABD-42DC-9361-2B6D5E1A6F48}"/>
                  </a:ext>
                </a:extLst>
              </p:cNvPr>
              <p:cNvSpPr/>
              <p:nvPr/>
            </p:nvSpPr>
            <p:spPr>
              <a:xfrm>
                <a:off x="16990424" y="-129824"/>
                <a:ext cx="516365" cy="326452"/>
              </a:xfrm>
              <a:prstGeom prst="ellipse">
                <a:avLst/>
              </a:prstGeom>
              <a:gradFill flip="none" rotWithShape="1">
                <a:gsLst>
                  <a:gs pos="27000">
                    <a:srgbClr val="FFFF80"/>
                  </a:gs>
                  <a:gs pos="0">
                    <a:srgbClr val="FFFF00"/>
                  </a:gs>
                  <a:gs pos="77000">
                    <a:srgbClr val="FFFF80"/>
                  </a:gs>
                  <a:gs pos="54000">
                    <a:schemeClr val="bg1"/>
                  </a:gs>
                  <a:gs pos="100000">
                    <a:srgbClr val="FFFF00"/>
                  </a:gs>
                </a:gsLst>
                <a:path path="rect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FA5B1408-D29E-4193-B623-184141DE6602}"/>
                  </a:ext>
                </a:extLst>
              </p:cNvPr>
              <p:cNvSpPr/>
              <p:nvPr/>
            </p:nvSpPr>
            <p:spPr>
              <a:xfrm>
                <a:off x="16461194" y="-129824"/>
                <a:ext cx="516365" cy="326452"/>
              </a:xfrm>
              <a:prstGeom prst="ellipse">
                <a:avLst/>
              </a:prstGeom>
              <a:gradFill flip="none" rotWithShape="1">
                <a:gsLst>
                  <a:gs pos="27000">
                    <a:srgbClr val="FFFF80"/>
                  </a:gs>
                  <a:gs pos="0">
                    <a:srgbClr val="FFFF00"/>
                  </a:gs>
                  <a:gs pos="77000">
                    <a:srgbClr val="FFFF80"/>
                  </a:gs>
                  <a:gs pos="54000">
                    <a:schemeClr val="bg1"/>
                  </a:gs>
                  <a:gs pos="100000">
                    <a:srgbClr val="FFFF00"/>
                  </a:gs>
                </a:gsLst>
                <a:path path="rect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F2696926-7CC9-4FD0-9776-970C3CA2D005}"/>
                  </a:ext>
                </a:extLst>
              </p:cNvPr>
              <p:cNvSpPr/>
              <p:nvPr/>
            </p:nvSpPr>
            <p:spPr>
              <a:xfrm>
                <a:off x="15918210" y="-129824"/>
                <a:ext cx="516365" cy="326452"/>
              </a:xfrm>
              <a:prstGeom prst="ellipse">
                <a:avLst/>
              </a:prstGeom>
              <a:gradFill flip="none" rotWithShape="1">
                <a:gsLst>
                  <a:gs pos="27000">
                    <a:srgbClr val="FFFF80"/>
                  </a:gs>
                  <a:gs pos="0">
                    <a:srgbClr val="FFFF00"/>
                  </a:gs>
                  <a:gs pos="77000">
                    <a:srgbClr val="FFFF80"/>
                  </a:gs>
                  <a:gs pos="54000">
                    <a:schemeClr val="bg1"/>
                  </a:gs>
                  <a:gs pos="100000">
                    <a:srgbClr val="FFFF00"/>
                  </a:gs>
                </a:gsLst>
                <a:path path="rect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1FAF197C-1A43-464E-BF9F-D123CFD62D7A}"/>
                  </a:ext>
                </a:extLst>
              </p:cNvPr>
              <p:cNvSpPr/>
              <p:nvPr/>
            </p:nvSpPr>
            <p:spPr>
              <a:xfrm>
                <a:off x="15391416" y="-129824"/>
                <a:ext cx="516365" cy="326452"/>
              </a:xfrm>
              <a:prstGeom prst="ellipse">
                <a:avLst/>
              </a:prstGeom>
              <a:gradFill flip="none" rotWithShape="1">
                <a:gsLst>
                  <a:gs pos="27000">
                    <a:srgbClr val="FFFF80"/>
                  </a:gs>
                  <a:gs pos="0">
                    <a:srgbClr val="FFFF00"/>
                  </a:gs>
                  <a:gs pos="77000">
                    <a:srgbClr val="FFFF80"/>
                  </a:gs>
                  <a:gs pos="54000">
                    <a:schemeClr val="bg1"/>
                  </a:gs>
                  <a:gs pos="100000">
                    <a:srgbClr val="FFFF00"/>
                  </a:gs>
                </a:gsLst>
                <a:path path="rect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F6EB4CF4-F5E2-4B5A-9FFB-83816E127EB8}"/>
                  </a:ext>
                </a:extLst>
              </p:cNvPr>
              <p:cNvSpPr/>
              <p:nvPr/>
            </p:nvSpPr>
            <p:spPr>
              <a:xfrm>
                <a:off x="14848432" y="-129824"/>
                <a:ext cx="516365" cy="326452"/>
              </a:xfrm>
              <a:prstGeom prst="ellipse">
                <a:avLst/>
              </a:prstGeom>
              <a:gradFill flip="none" rotWithShape="1">
                <a:gsLst>
                  <a:gs pos="27000">
                    <a:srgbClr val="FFFF80"/>
                  </a:gs>
                  <a:gs pos="0">
                    <a:srgbClr val="FFFF00"/>
                  </a:gs>
                  <a:gs pos="77000">
                    <a:srgbClr val="FFFF80"/>
                  </a:gs>
                  <a:gs pos="54000">
                    <a:schemeClr val="bg1"/>
                  </a:gs>
                  <a:gs pos="100000">
                    <a:srgbClr val="FFFF00"/>
                  </a:gs>
                </a:gsLst>
                <a:path path="rect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5C64857B-BA0C-493A-BBF5-C38F595C8404}"/>
                  </a:ext>
                </a:extLst>
              </p:cNvPr>
              <p:cNvSpPr/>
              <p:nvPr/>
            </p:nvSpPr>
            <p:spPr>
              <a:xfrm>
                <a:off x="14314101" y="-129824"/>
                <a:ext cx="516365" cy="326452"/>
              </a:xfrm>
              <a:prstGeom prst="ellipse">
                <a:avLst/>
              </a:prstGeom>
              <a:gradFill flip="none" rotWithShape="1">
                <a:gsLst>
                  <a:gs pos="27000">
                    <a:srgbClr val="FFFF80"/>
                  </a:gs>
                  <a:gs pos="0">
                    <a:srgbClr val="FFFF00"/>
                  </a:gs>
                  <a:gs pos="77000">
                    <a:srgbClr val="FFFF80"/>
                  </a:gs>
                  <a:gs pos="54000">
                    <a:schemeClr val="bg1"/>
                  </a:gs>
                  <a:gs pos="100000">
                    <a:srgbClr val="FFFF00"/>
                  </a:gs>
                </a:gsLst>
                <a:path path="rect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B1FFE36E-6D66-4707-A5BB-517FC16DE100}"/>
                  </a:ext>
                </a:extLst>
              </p:cNvPr>
              <p:cNvSpPr/>
              <p:nvPr/>
            </p:nvSpPr>
            <p:spPr>
              <a:xfrm>
                <a:off x="13771117" y="-129824"/>
                <a:ext cx="516365" cy="326452"/>
              </a:xfrm>
              <a:prstGeom prst="ellipse">
                <a:avLst/>
              </a:prstGeom>
              <a:gradFill flip="none" rotWithShape="1">
                <a:gsLst>
                  <a:gs pos="27000">
                    <a:srgbClr val="FFFF80"/>
                  </a:gs>
                  <a:gs pos="0">
                    <a:srgbClr val="FFFF00"/>
                  </a:gs>
                  <a:gs pos="77000">
                    <a:srgbClr val="FFFF80"/>
                  </a:gs>
                  <a:gs pos="54000">
                    <a:schemeClr val="bg1"/>
                  </a:gs>
                  <a:gs pos="100000">
                    <a:srgbClr val="FFFF00"/>
                  </a:gs>
                </a:gsLst>
                <a:path path="rect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74C272C8-0FF0-4C15-AD7F-44773FEBF047}"/>
                  </a:ext>
                </a:extLst>
              </p:cNvPr>
              <p:cNvSpPr/>
              <p:nvPr/>
            </p:nvSpPr>
            <p:spPr>
              <a:xfrm>
                <a:off x="13226938" y="-129824"/>
                <a:ext cx="516365" cy="326452"/>
              </a:xfrm>
              <a:prstGeom prst="ellipse">
                <a:avLst/>
              </a:prstGeom>
              <a:gradFill flip="none" rotWithShape="1">
                <a:gsLst>
                  <a:gs pos="27000">
                    <a:srgbClr val="FFFF80"/>
                  </a:gs>
                  <a:gs pos="0">
                    <a:srgbClr val="FFFF00"/>
                  </a:gs>
                  <a:gs pos="77000">
                    <a:srgbClr val="FFFF80"/>
                  </a:gs>
                  <a:gs pos="54000">
                    <a:schemeClr val="bg1"/>
                  </a:gs>
                  <a:gs pos="100000">
                    <a:srgbClr val="FFFF00"/>
                  </a:gs>
                </a:gsLst>
                <a:path path="rect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238D130-2CDC-423F-94DE-EABCE8715C46}"/>
                </a:ext>
              </a:extLst>
            </p:cNvPr>
            <p:cNvSpPr/>
            <p:nvPr/>
          </p:nvSpPr>
          <p:spPr>
            <a:xfrm>
              <a:off x="12683954" y="-129824"/>
              <a:ext cx="516365" cy="326452"/>
            </a:xfrm>
            <a:prstGeom prst="ellipse">
              <a:avLst/>
            </a:prstGeom>
            <a:gradFill flip="none" rotWithShape="1">
              <a:gsLst>
                <a:gs pos="27000">
                  <a:srgbClr val="FFFF80"/>
                </a:gs>
                <a:gs pos="0">
                  <a:srgbClr val="FFFF00"/>
                </a:gs>
                <a:gs pos="77000">
                  <a:srgbClr val="FFFF80"/>
                </a:gs>
                <a:gs pos="54000">
                  <a:schemeClr val="bg1"/>
                </a:gs>
                <a:gs pos="100000">
                  <a:srgbClr val="FFFF00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9F4F0962-8B64-4147-8DFC-CC1C2894BCE1}"/>
              </a:ext>
            </a:extLst>
          </p:cNvPr>
          <p:cNvGrpSpPr/>
          <p:nvPr/>
        </p:nvGrpSpPr>
        <p:grpSpPr>
          <a:xfrm>
            <a:off x="12284613" y="3438996"/>
            <a:ext cx="1058626" cy="1103988"/>
            <a:chOff x="4804687" y="3507388"/>
            <a:chExt cx="1058626" cy="1103988"/>
          </a:xfrm>
        </p:grpSpPr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07A7030E-C0F8-4E5B-963E-FBBCE77ABB17}"/>
                </a:ext>
              </a:extLst>
            </p:cNvPr>
            <p:cNvSpPr/>
            <p:nvPr/>
          </p:nvSpPr>
          <p:spPr>
            <a:xfrm>
              <a:off x="4876800" y="3602182"/>
              <a:ext cx="914400" cy="914400"/>
            </a:xfrm>
            <a:prstGeom prst="ellipse">
              <a:avLst/>
            </a:prstGeom>
            <a:gradFill flip="none" rotWithShape="1">
              <a:gsLst>
                <a:gs pos="67000">
                  <a:srgbClr val="FFFF00"/>
                </a:gs>
                <a:gs pos="40000">
                  <a:srgbClr val="FFFF00"/>
                </a:gs>
                <a:gs pos="0">
                  <a:schemeClr val="bg1"/>
                </a:gs>
                <a:gs pos="54000">
                  <a:srgbClr val="FFC000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F150CA57-98A9-4EAD-8D1A-26BAAC0D63CC}"/>
                </a:ext>
              </a:extLst>
            </p:cNvPr>
            <p:cNvSpPr/>
            <p:nvPr/>
          </p:nvSpPr>
          <p:spPr>
            <a:xfrm>
              <a:off x="4804687" y="3507388"/>
              <a:ext cx="1058626" cy="1103988"/>
            </a:xfrm>
            <a:prstGeom prst="ellipse">
              <a:avLst/>
            </a:prstGeom>
            <a:noFill/>
            <a:ln w="38100">
              <a:gradFill>
                <a:gsLst>
                  <a:gs pos="0">
                    <a:srgbClr val="FFFF00"/>
                  </a:gs>
                  <a:gs pos="54000">
                    <a:schemeClr val="bg1"/>
                  </a:gs>
                  <a:gs pos="100000">
                    <a:srgbClr val="FFFF0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화살표: 왼쪽 2">
            <a:extLst>
              <a:ext uri="{FF2B5EF4-FFF2-40B4-BE49-F238E27FC236}">
                <a16:creationId xmlns:a16="http://schemas.microsoft.com/office/drawing/2014/main" id="{6A739067-1D09-4CD5-BD63-38D050C1EECE}"/>
              </a:ext>
            </a:extLst>
          </p:cNvPr>
          <p:cNvSpPr/>
          <p:nvPr/>
        </p:nvSpPr>
        <p:spPr>
          <a:xfrm rot="10214823">
            <a:off x="11252326" y="4551025"/>
            <a:ext cx="978408" cy="484632"/>
          </a:xfrm>
          <a:prstGeom prst="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8A66CDEA-5AE0-4D0B-8DF9-142D490CE6A7}"/>
              </a:ext>
            </a:extLst>
          </p:cNvPr>
          <p:cNvGrpSpPr/>
          <p:nvPr/>
        </p:nvGrpSpPr>
        <p:grpSpPr>
          <a:xfrm rot="13540042">
            <a:off x="4833215" y="2822555"/>
            <a:ext cx="1080655" cy="1080655"/>
            <a:chOff x="8104909" y="1343890"/>
            <a:chExt cx="1080655" cy="1080655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DF309C06-C460-449E-B5C6-100997456CEA}"/>
                </a:ext>
              </a:extLst>
            </p:cNvPr>
            <p:cNvSpPr/>
            <p:nvPr/>
          </p:nvSpPr>
          <p:spPr>
            <a:xfrm>
              <a:off x="8104909" y="1343890"/>
              <a:ext cx="1080655" cy="401783"/>
            </a:xfrm>
            <a:prstGeom prst="rect">
              <a:avLst/>
            </a:prstGeom>
            <a:gradFill>
              <a:gsLst>
                <a:gs pos="40500">
                  <a:srgbClr val="FFFFC0"/>
                </a:gs>
                <a:gs pos="27000">
                  <a:srgbClr val="FFFF00"/>
                </a:gs>
                <a:gs pos="13500">
                  <a:srgbClr val="FFFF00"/>
                </a:gs>
                <a:gs pos="0">
                  <a:srgbClr val="FFFF00"/>
                </a:gs>
                <a:gs pos="65500">
                  <a:srgbClr val="FFFFC0"/>
                </a:gs>
                <a:gs pos="54000">
                  <a:schemeClr val="bg1"/>
                </a:gs>
                <a:gs pos="88500">
                  <a:srgbClr val="FFFF00"/>
                </a:gs>
                <a:gs pos="77000">
                  <a:srgbClr val="FFFF00"/>
                </a:gs>
                <a:gs pos="100000">
                  <a:srgbClr val="FFFF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1F3C9CE2-7B84-4828-9D80-DA9693416CF2}"/>
                </a:ext>
              </a:extLst>
            </p:cNvPr>
            <p:cNvSpPr/>
            <p:nvPr/>
          </p:nvSpPr>
          <p:spPr>
            <a:xfrm rot="5400000">
              <a:off x="8444345" y="1683326"/>
              <a:ext cx="1080655" cy="401783"/>
            </a:xfrm>
            <a:prstGeom prst="rect">
              <a:avLst/>
            </a:prstGeom>
            <a:gradFill>
              <a:gsLst>
                <a:gs pos="40500">
                  <a:srgbClr val="FFFFC0"/>
                </a:gs>
                <a:gs pos="27000">
                  <a:srgbClr val="FFFF00"/>
                </a:gs>
                <a:gs pos="13500">
                  <a:srgbClr val="FFFF00"/>
                </a:gs>
                <a:gs pos="0">
                  <a:srgbClr val="FFFF00"/>
                </a:gs>
                <a:gs pos="65500">
                  <a:srgbClr val="FFFFC0"/>
                </a:gs>
                <a:gs pos="54000">
                  <a:schemeClr val="bg1"/>
                </a:gs>
                <a:gs pos="88500">
                  <a:srgbClr val="FFFF00"/>
                </a:gs>
                <a:gs pos="77000">
                  <a:srgbClr val="FFFF00"/>
                </a:gs>
                <a:gs pos="100000">
                  <a:srgbClr val="FFFF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230DCA68-BC15-49F7-9F70-B22C6AF28CCD}"/>
              </a:ext>
            </a:extLst>
          </p:cNvPr>
          <p:cNvSpPr/>
          <p:nvPr/>
        </p:nvSpPr>
        <p:spPr>
          <a:xfrm rot="5400000">
            <a:off x="6082679" y="2884768"/>
            <a:ext cx="82702" cy="914400"/>
          </a:xfrm>
          <a:prstGeom prst="rect">
            <a:avLst/>
          </a:prstGeom>
          <a:gradFill flip="none" rotWithShape="1">
            <a:gsLst>
              <a:gs pos="51000">
                <a:schemeClr val="bg1"/>
              </a:gs>
              <a:gs pos="86000">
                <a:srgbClr val="FFFFFF"/>
              </a:gs>
              <a:gs pos="14000">
                <a:schemeClr val="bg1"/>
              </a:gs>
              <a:gs pos="0">
                <a:schemeClr val="tx1"/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BA4F3E82-E7DE-450F-B389-E49557DB1F55}"/>
              </a:ext>
            </a:extLst>
          </p:cNvPr>
          <p:cNvGrpSpPr/>
          <p:nvPr/>
        </p:nvGrpSpPr>
        <p:grpSpPr>
          <a:xfrm rot="13540042">
            <a:off x="6978969" y="2822555"/>
            <a:ext cx="1080655" cy="1080655"/>
            <a:chOff x="8104909" y="1343890"/>
            <a:chExt cx="1080655" cy="1080655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C0E7F686-605A-43D3-88E5-3608E08F3A4B}"/>
                </a:ext>
              </a:extLst>
            </p:cNvPr>
            <p:cNvSpPr/>
            <p:nvPr/>
          </p:nvSpPr>
          <p:spPr>
            <a:xfrm>
              <a:off x="8104909" y="1343890"/>
              <a:ext cx="1080655" cy="401783"/>
            </a:xfrm>
            <a:prstGeom prst="rect">
              <a:avLst/>
            </a:prstGeom>
            <a:gradFill>
              <a:gsLst>
                <a:gs pos="40500">
                  <a:srgbClr val="FFFFC0"/>
                </a:gs>
                <a:gs pos="27000">
                  <a:srgbClr val="FFFF00"/>
                </a:gs>
                <a:gs pos="13500">
                  <a:srgbClr val="FFFF00"/>
                </a:gs>
                <a:gs pos="0">
                  <a:srgbClr val="FFFF00"/>
                </a:gs>
                <a:gs pos="65500">
                  <a:srgbClr val="FFFFC0"/>
                </a:gs>
                <a:gs pos="54000">
                  <a:schemeClr val="bg1"/>
                </a:gs>
                <a:gs pos="88500">
                  <a:srgbClr val="FFFF00"/>
                </a:gs>
                <a:gs pos="77000">
                  <a:srgbClr val="FFFF00"/>
                </a:gs>
                <a:gs pos="100000">
                  <a:srgbClr val="FFFF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8211BBB3-3B4A-4DF2-9821-114FF11AA4A2}"/>
                </a:ext>
              </a:extLst>
            </p:cNvPr>
            <p:cNvSpPr/>
            <p:nvPr/>
          </p:nvSpPr>
          <p:spPr>
            <a:xfrm rot="5400000">
              <a:off x="8444345" y="1683326"/>
              <a:ext cx="1080655" cy="401783"/>
            </a:xfrm>
            <a:prstGeom prst="rect">
              <a:avLst/>
            </a:prstGeom>
            <a:gradFill>
              <a:gsLst>
                <a:gs pos="40500">
                  <a:srgbClr val="FFFFC0"/>
                </a:gs>
                <a:gs pos="27000">
                  <a:srgbClr val="FFFF00"/>
                </a:gs>
                <a:gs pos="13500">
                  <a:srgbClr val="FFFF00"/>
                </a:gs>
                <a:gs pos="0">
                  <a:srgbClr val="FFFF00"/>
                </a:gs>
                <a:gs pos="65500">
                  <a:srgbClr val="FFFFC0"/>
                </a:gs>
                <a:gs pos="54000">
                  <a:schemeClr val="bg1"/>
                </a:gs>
                <a:gs pos="88500">
                  <a:srgbClr val="FFFF00"/>
                </a:gs>
                <a:gs pos="77000">
                  <a:srgbClr val="FFFF00"/>
                </a:gs>
                <a:gs pos="100000">
                  <a:srgbClr val="FFFF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BEFEF4C7-FD3F-49E3-8B52-F9FFD7DE3A0A}"/>
              </a:ext>
            </a:extLst>
          </p:cNvPr>
          <p:cNvSpPr/>
          <p:nvPr/>
        </p:nvSpPr>
        <p:spPr>
          <a:xfrm rot="5400000">
            <a:off x="8228433" y="2884768"/>
            <a:ext cx="82702" cy="914400"/>
          </a:xfrm>
          <a:prstGeom prst="rect">
            <a:avLst/>
          </a:prstGeom>
          <a:gradFill flip="none" rotWithShape="1">
            <a:gsLst>
              <a:gs pos="51000">
                <a:schemeClr val="bg1"/>
              </a:gs>
              <a:gs pos="86000">
                <a:srgbClr val="FFFFFF"/>
              </a:gs>
              <a:gs pos="14000">
                <a:schemeClr val="bg1"/>
              </a:gs>
              <a:gs pos="0">
                <a:schemeClr val="tx1"/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C811AEF7-9BC1-4C83-8134-56E7AC6496DB}"/>
              </a:ext>
            </a:extLst>
          </p:cNvPr>
          <p:cNvGrpSpPr/>
          <p:nvPr/>
        </p:nvGrpSpPr>
        <p:grpSpPr>
          <a:xfrm rot="13540042">
            <a:off x="9033819" y="2822555"/>
            <a:ext cx="1080655" cy="1080655"/>
            <a:chOff x="8104909" y="1343890"/>
            <a:chExt cx="1080655" cy="1080655"/>
          </a:xfrm>
        </p:grpSpPr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A3CCC2D7-B588-45C8-BF17-DA7F3C086A88}"/>
                </a:ext>
              </a:extLst>
            </p:cNvPr>
            <p:cNvSpPr/>
            <p:nvPr/>
          </p:nvSpPr>
          <p:spPr>
            <a:xfrm>
              <a:off x="8104909" y="1343890"/>
              <a:ext cx="1080655" cy="401783"/>
            </a:xfrm>
            <a:prstGeom prst="rect">
              <a:avLst/>
            </a:prstGeom>
            <a:gradFill>
              <a:gsLst>
                <a:gs pos="40500">
                  <a:srgbClr val="FFFFC0"/>
                </a:gs>
                <a:gs pos="27000">
                  <a:srgbClr val="FFFF00"/>
                </a:gs>
                <a:gs pos="13500">
                  <a:srgbClr val="FFFF00"/>
                </a:gs>
                <a:gs pos="0">
                  <a:srgbClr val="FFFF00"/>
                </a:gs>
                <a:gs pos="65500">
                  <a:srgbClr val="FFFFC0"/>
                </a:gs>
                <a:gs pos="54000">
                  <a:schemeClr val="bg1"/>
                </a:gs>
                <a:gs pos="88500">
                  <a:srgbClr val="FFFF00"/>
                </a:gs>
                <a:gs pos="77000">
                  <a:srgbClr val="FFFF00"/>
                </a:gs>
                <a:gs pos="100000">
                  <a:srgbClr val="FFFF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66833E66-51DF-49E0-8160-F323B5928EF6}"/>
                </a:ext>
              </a:extLst>
            </p:cNvPr>
            <p:cNvSpPr/>
            <p:nvPr/>
          </p:nvSpPr>
          <p:spPr>
            <a:xfrm rot="5400000">
              <a:off x="8444345" y="1683326"/>
              <a:ext cx="1080655" cy="401783"/>
            </a:xfrm>
            <a:prstGeom prst="rect">
              <a:avLst/>
            </a:prstGeom>
            <a:gradFill>
              <a:gsLst>
                <a:gs pos="40500">
                  <a:srgbClr val="FFFFC0"/>
                </a:gs>
                <a:gs pos="27000">
                  <a:srgbClr val="FFFF00"/>
                </a:gs>
                <a:gs pos="13500">
                  <a:srgbClr val="FFFF00"/>
                </a:gs>
                <a:gs pos="0">
                  <a:srgbClr val="FFFF00"/>
                </a:gs>
                <a:gs pos="65500">
                  <a:srgbClr val="FFFFC0"/>
                </a:gs>
                <a:gs pos="54000">
                  <a:schemeClr val="bg1"/>
                </a:gs>
                <a:gs pos="88500">
                  <a:srgbClr val="FFFF00"/>
                </a:gs>
                <a:gs pos="77000">
                  <a:srgbClr val="FFFF00"/>
                </a:gs>
                <a:gs pos="100000">
                  <a:srgbClr val="FFFF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A6BA228C-CA11-47DA-890E-DD0A931A07ED}"/>
              </a:ext>
            </a:extLst>
          </p:cNvPr>
          <p:cNvSpPr/>
          <p:nvPr/>
        </p:nvSpPr>
        <p:spPr>
          <a:xfrm rot="6058575">
            <a:off x="10998005" y="2542838"/>
            <a:ext cx="55055" cy="2123856"/>
          </a:xfrm>
          <a:prstGeom prst="rect">
            <a:avLst/>
          </a:prstGeom>
          <a:gradFill flip="none" rotWithShape="1">
            <a:gsLst>
              <a:gs pos="51000">
                <a:schemeClr val="bg1"/>
              </a:gs>
              <a:gs pos="86000">
                <a:srgbClr val="FFFFFF"/>
              </a:gs>
              <a:gs pos="14000">
                <a:schemeClr val="bg1"/>
              </a:gs>
              <a:gs pos="0">
                <a:schemeClr val="tx1"/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636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>
            <a:extLst>
              <a:ext uri="{FF2B5EF4-FFF2-40B4-BE49-F238E27FC236}">
                <a16:creationId xmlns:a16="http://schemas.microsoft.com/office/drawing/2014/main" id="{0DFD1727-33D1-4714-AE66-40ABF629E115}"/>
              </a:ext>
            </a:extLst>
          </p:cNvPr>
          <p:cNvSpPr/>
          <p:nvPr/>
        </p:nvSpPr>
        <p:spPr>
          <a:xfrm>
            <a:off x="-1" y="3569045"/>
            <a:ext cx="18000663" cy="328895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사다리꼴 55">
            <a:extLst>
              <a:ext uri="{FF2B5EF4-FFF2-40B4-BE49-F238E27FC236}">
                <a16:creationId xmlns:a16="http://schemas.microsoft.com/office/drawing/2014/main" id="{90D0DEF5-CA90-44A3-AD47-DF6A90529391}"/>
              </a:ext>
            </a:extLst>
          </p:cNvPr>
          <p:cNvSpPr/>
          <p:nvPr/>
        </p:nvSpPr>
        <p:spPr>
          <a:xfrm rot="16200000" flipH="1">
            <a:off x="8952630" y="-3985488"/>
            <a:ext cx="6192742" cy="11918990"/>
          </a:xfrm>
          <a:prstGeom prst="trapezoid">
            <a:avLst>
              <a:gd name="adj" fmla="val 38757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사다리꼴 54">
            <a:extLst>
              <a:ext uri="{FF2B5EF4-FFF2-40B4-BE49-F238E27FC236}">
                <a16:creationId xmlns:a16="http://schemas.microsoft.com/office/drawing/2014/main" id="{27D32979-B401-449C-9B34-70850274D5B5}"/>
              </a:ext>
            </a:extLst>
          </p:cNvPr>
          <p:cNvSpPr/>
          <p:nvPr/>
        </p:nvSpPr>
        <p:spPr>
          <a:xfrm rot="5400000">
            <a:off x="2867040" y="-3989405"/>
            <a:ext cx="6192742" cy="11926824"/>
          </a:xfrm>
          <a:prstGeom prst="trapezoid">
            <a:avLst>
              <a:gd name="adj" fmla="val 38757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990C766-240A-4E17-8441-ABBE987FBD10}"/>
              </a:ext>
            </a:extLst>
          </p:cNvPr>
          <p:cNvGrpSpPr/>
          <p:nvPr/>
        </p:nvGrpSpPr>
        <p:grpSpPr>
          <a:xfrm>
            <a:off x="4892029" y="3963925"/>
            <a:ext cx="8216603" cy="789760"/>
            <a:chOff x="3990483" y="3569044"/>
            <a:chExt cx="10010152" cy="1797991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8ACE6E1-65AB-4936-B036-D2D7CC190808}"/>
                </a:ext>
              </a:extLst>
            </p:cNvPr>
            <p:cNvSpPr/>
            <p:nvPr/>
          </p:nvSpPr>
          <p:spPr>
            <a:xfrm>
              <a:off x="4000027" y="4785196"/>
              <a:ext cx="10000608" cy="58183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다리꼴 12">
              <a:extLst>
                <a:ext uri="{FF2B5EF4-FFF2-40B4-BE49-F238E27FC236}">
                  <a16:creationId xmlns:a16="http://schemas.microsoft.com/office/drawing/2014/main" id="{7B4333C3-86BF-4FD9-B00B-9C497938CBCC}"/>
                </a:ext>
              </a:extLst>
            </p:cNvPr>
            <p:cNvSpPr/>
            <p:nvPr/>
          </p:nvSpPr>
          <p:spPr>
            <a:xfrm>
              <a:off x="3990483" y="3569044"/>
              <a:ext cx="10010151" cy="1216152"/>
            </a:xfrm>
            <a:prstGeom prst="trapezoid">
              <a:avLst>
                <a:gd name="adj" fmla="val 81635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5C058E-7FD9-41F4-9E05-F58CA012BF0B}"/>
              </a:ext>
            </a:extLst>
          </p:cNvPr>
          <p:cNvSpPr/>
          <p:nvPr/>
        </p:nvSpPr>
        <p:spPr>
          <a:xfrm>
            <a:off x="5308647" y="0"/>
            <a:ext cx="7377640" cy="39639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C82B743-D86E-42C5-BF76-169A98B0E3C1}"/>
              </a:ext>
            </a:extLst>
          </p:cNvPr>
          <p:cNvSpPr/>
          <p:nvPr/>
        </p:nvSpPr>
        <p:spPr>
          <a:xfrm>
            <a:off x="0" y="0"/>
            <a:ext cx="18000662" cy="6825657"/>
          </a:xfrm>
          <a:prstGeom prst="rect">
            <a:avLst/>
          </a:prstGeom>
          <a:solidFill>
            <a:schemeClr val="tx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F891B6D8-5476-45FA-8A4D-C64FBE1876FD}"/>
              </a:ext>
            </a:extLst>
          </p:cNvPr>
          <p:cNvGrpSpPr/>
          <p:nvPr/>
        </p:nvGrpSpPr>
        <p:grpSpPr>
          <a:xfrm>
            <a:off x="4218628" y="5400226"/>
            <a:ext cx="1135214" cy="2975502"/>
            <a:chOff x="5009351" y="4126366"/>
            <a:chExt cx="1135214" cy="2975502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B3A3C35D-1255-495E-8115-0EF214B12582}"/>
                </a:ext>
              </a:extLst>
            </p:cNvPr>
            <p:cNvGrpSpPr/>
            <p:nvPr/>
          </p:nvGrpSpPr>
          <p:grpSpPr>
            <a:xfrm rot="1935782" flipH="1">
              <a:off x="5769846" y="4126366"/>
              <a:ext cx="374719" cy="2422213"/>
              <a:chOff x="5564029" y="5389550"/>
              <a:chExt cx="227171" cy="1468450"/>
            </a:xfrm>
          </p:grpSpPr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1D041553-CDE4-4A1C-8B6D-1A50B939A2BC}"/>
                  </a:ext>
                </a:extLst>
              </p:cNvPr>
              <p:cNvSpPr/>
              <p:nvPr/>
            </p:nvSpPr>
            <p:spPr>
              <a:xfrm>
                <a:off x="5598268" y="6401487"/>
                <a:ext cx="158694" cy="45651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49C29D1D-891D-48CA-8915-8377B8B6F995}"/>
                  </a:ext>
                </a:extLst>
              </p:cNvPr>
              <p:cNvSpPr/>
              <p:nvPr/>
            </p:nvSpPr>
            <p:spPr>
              <a:xfrm>
                <a:off x="5564029" y="6264533"/>
                <a:ext cx="227171" cy="1293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사각형: 둥근 모서리 97">
                <a:extLst>
                  <a:ext uri="{FF2B5EF4-FFF2-40B4-BE49-F238E27FC236}">
                    <a16:creationId xmlns:a16="http://schemas.microsoft.com/office/drawing/2014/main" id="{97B2339A-C4C8-4639-B582-E17849D4DF9A}"/>
                  </a:ext>
                </a:extLst>
              </p:cNvPr>
              <p:cNvSpPr/>
              <p:nvPr/>
            </p:nvSpPr>
            <p:spPr>
              <a:xfrm>
                <a:off x="5598268" y="5389550"/>
                <a:ext cx="158694" cy="867374"/>
              </a:xfrm>
              <a:prstGeom prst="roundRect">
                <a:avLst/>
              </a:prstGeom>
              <a:gradFill>
                <a:gsLst>
                  <a:gs pos="0">
                    <a:srgbClr val="FFFF00"/>
                  </a:gs>
                  <a:gs pos="54000">
                    <a:schemeClr val="bg1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7A297F83-61FC-472E-B534-FA403A707657}"/>
                </a:ext>
              </a:extLst>
            </p:cNvPr>
            <p:cNvSpPr/>
            <p:nvPr/>
          </p:nvSpPr>
          <p:spPr>
            <a:xfrm>
              <a:off x="5114516" y="5787348"/>
              <a:ext cx="719668" cy="679130"/>
            </a:xfrm>
            <a:prstGeom prst="ellipse">
              <a:avLst/>
            </a:prstGeom>
            <a:solidFill>
              <a:srgbClr val="FEEDCE"/>
            </a:solidFill>
            <a:ln>
              <a:solidFill>
                <a:srgbClr val="FEED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097A05EF-BF34-49E5-87E6-237E600A72F7}"/>
                </a:ext>
              </a:extLst>
            </p:cNvPr>
            <p:cNvSpPr/>
            <p:nvPr/>
          </p:nvSpPr>
          <p:spPr>
            <a:xfrm rot="1692096">
              <a:off x="5009351" y="6201373"/>
              <a:ext cx="378473" cy="900495"/>
            </a:xfrm>
            <a:prstGeom prst="rect">
              <a:avLst/>
            </a:prstGeom>
            <a:solidFill>
              <a:srgbClr val="FEED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FD8FCF0E-2CD9-4C1F-BF9B-9B6F6E69DFE3}"/>
              </a:ext>
            </a:extLst>
          </p:cNvPr>
          <p:cNvSpPr txBox="1"/>
          <p:nvPr/>
        </p:nvSpPr>
        <p:spPr>
          <a:xfrm>
            <a:off x="5305721" y="117913"/>
            <a:ext cx="17859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000000</a:t>
            </a:r>
            <a:endParaRPr lang="ko-KR" altLang="en-US" sz="40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3C7F89C-3482-4EC1-B31E-4AB0BAD5A2CC}"/>
              </a:ext>
            </a:extLst>
          </p:cNvPr>
          <p:cNvSpPr txBox="1"/>
          <p:nvPr/>
        </p:nvSpPr>
        <p:spPr>
          <a:xfrm>
            <a:off x="10878896" y="117913"/>
            <a:ext cx="1797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0</a:t>
            </a:r>
            <a:r>
              <a:rPr lang="en-US" altLang="ko-KR" sz="2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X</a:t>
            </a:r>
            <a:endParaRPr lang="ko-KR" altLang="en-US" sz="24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46DB208-417A-465A-8737-45DCDEDFBA1A}"/>
              </a:ext>
            </a:extLst>
          </p:cNvPr>
          <p:cNvGrpSpPr/>
          <p:nvPr/>
        </p:nvGrpSpPr>
        <p:grpSpPr>
          <a:xfrm>
            <a:off x="13211271" y="83371"/>
            <a:ext cx="36000" cy="6561434"/>
            <a:chOff x="13211271" y="83371"/>
            <a:chExt cx="36000" cy="656143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66A1EE4-B3BF-4BAD-AFF4-89CE61E02765}"/>
                </a:ext>
              </a:extLst>
            </p:cNvPr>
            <p:cNvSpPr/>
            <p:nvPr/>
          </p:nvSpPr>
          <p:spPr>
            <a:xfrm>
              <a:off x="13211271" y="83371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FDEE453-18FE-48C6-BF80-3D04954116DD}"/>
                </a:ext>
              </a:extLst>
            </p:cNvPr>
            <p:cNvSpPr/>
            <p:nvPr/>
          </p:nvSpPr>
          <p:spPr>
            <a:xfrm>
              <a:off x="13211271" y="540571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C09B152-3DDE-4281-9569-205DC18A3A4F}"/>
                </a:ext>
              </a:extLst>
            </p:cNvPr>
            <p:cNvSpPr/>
            <p:nvPr/>
          </p:nvSpPr>
          <p:spPr>
            <a:xfrm>
              <a:off x="13211271" y="997771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7470136-9813-4ABB-B6C1-E7A750304CD1}"/>
                </a:ext>
              </a:extLst>
            </p:cNvPr>
            <p:cNvSpPr/>
            <p:nvPr/>
          </p:nvSpPr>
          <p:spPr>
            <a:xfrm>
              <a:off x="13211271" y="1454971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9D7F202-5154-4638-AEFD-B963B2E9B55B}"/>
                </a:ext>
              </a:extLst>
            </p:cNvPr>
            <p:cNvSpPr/>
            <p:nvPr/>
          </p:nvSpPr>
          <p:spPr>
            <a:xfrm>
              <a:off x="13211271" y="19060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CC18CBD-D131-4C2D-B126-59B32C958B1A}"/>
                </a:ext>
              </a:extLst>
            </p:cNvPr>
            <p:cNvSpPr/>
            <p:nvPr/>
          </p:nvSpPr>
          <p:spPr>
            <a:xfrm>
              <a:off x="13211271" y="23632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0D07069-0B61-4861-B5CB-A48F38140103}"/>
                </a:ext>
              </a:extLst>
            </p:cNvPr>
            <p:cNvSpPr/>
            <p:nvPr/>
          </p:nvSpPr>
          <p:spPr>
            <a:xfrm>
              <a:off x="13211271" y="28204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D2AC139-DA4B-419E-9169-ADDF879C842B}"/>
                </a:ext>
              </a:extLst>
            </p:cNvPr>
            <p:cNvSpPr/>
            <p:nvPr/>
          </p:nvSpPr>
          <p:spPr>
            <a:xfrm>
              <a:off x="13211271" y="32776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D89EA90-40BC-4EB2-9CE8-C7C1A5A9CB51}"/>
                </a:ext>
              </a:extLst>
            </p:cNvPr>
            <p:cNvSpPr/>
            <p:nvPr/>
          </p:nvSpPr>
          <p:spPr>
            <a:xfrm>
              <a:off x="13211271" y="37348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28765FC-8FEF-4D1B-9313-BA4F6758301E}"/>
                </a:ext>
              </a:extLst>
            </p:cNvPr>
            <p:cNvSpPr/>
            <p:nvPr/>
          </p:nvSpPr>
          <p:spPr>
            <a:xfrm>
              <a:off x="13211271" y="41920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1A6166E-9648-42F9-A267-AB7C41BE04FF}"/>
                </a:ext>
              </a:extLst>
            </p:cNvPr>
            <p:cNvSpPr/>
            <p:nvPr/>
          </p:nvSpPr>
          <p:spPr>
            <a:xfrm>
              <a:off x="13211271" y="46492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725D88F-B88F-4CF8-9F2C-6B08D6F3C4AF}"/>
                </a:ext>
              </a:extLst>
            </p:cNvPr>
            <p:cNvSpPr/>
            <p:nvPr/>
          </p:nvSpPr>
          <p:spPr>
            <a:xfrm>
              <a:off x="13211271" y="51064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C3AD4BB7-0656-4DEF-A52B-C9FE387D58C0}"/>
                </a:ext>
              </a:extLst>
            </p:cNvPr>
            <p:cNvSpPr/>
            <p:nvPr/>
          </p:nvSpPr>
          <p:spPr>
            <a:xfrm>
              <a:off x="13211271" y="55636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6E1E9DF-8A7A-4FD3-BDD2-17C7B16FA056}"/>
                </a:ext>
              </a:extLst>
            </p:cNvPr>
            <p:cNvSpPr/>
            <p:nvPr/>
          </p:nvSpPr>
          <p:spPr>
            <a:xfrm>
              <a:off x="13211271" y="60208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CC90296-7D94-4EDC-8243-C77D211BD86D}"/>
                </a:ext>
              </a:extLst>
            </p:cNvPr>
            <p:cNvSpPr/>
            <p:nvPr/>
          </p:nvSpPr>
          <p:spPr>
            <a:xfrm>
              <a:off x="13211271" y="64780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6E80198-B518-4BD5-B0E3-CC37C60B32B1}"/>
              </a:ext>
            </a:extLst>
          </p:cNvPr>
          <p:cNvGrpSpPr/>
          <p:nvPr/>
        </p:nvGrpSpPr>
        <p:grpSpPr>
          <a:xfrm>
            <a:off x="4753390" y="83371"/>
            <a:ext cx="36000" cy="6561434"/>
            <a:chOff x="4753390" y="83371"/>
            <a:chExt cx="36000" cy="6561434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F6CA490-C689-4AFA-B6F9-86D5D11890F9}"/>
                </a:ext>
              </a:extLst>
            </p:cNvPr>
            <p:cNvSpPr/>
            <p:nvPr/>
          </p:nvSpPr>
          <p:spPr>
            <a:xfrm>
              <a:off x="4753390" y="83371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DF148DCD-A3AC-4E27-BFA2-8AD52E68D895}"/>
                </a:ext>
              </a:extLst>
            </p:cNvPr>
            <p:cNvSpPr/>
            <p:nvPr/>
          </p:nvSpPr>
          <p:spPr>
            <a:xfrm>
              <a:off x="4753390" y="540571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7527DCE-5FC7-4148-A655-026FDBDEB32D}"/>
                </a:ext>
              </a:extLst>
            </p:cNvPr>
            <p:cNvSpPr/>
            <p:nvPr/>
          </p:nvSpPr>
          <p:spPr>
            <a:xfrm>
              <a:off x="4753390" y="997771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7001CB1-2AB7-465C-933D-8A501ED4F4CA}"/>
                </a:ext>
              </a:extLst>
            </p:cNvPr>
            <p:cNvSpPr/>
            <p:nvPr/>
          </p:nvSpPr>
          <p:spPr>
            <a:xfrm>
              <a:off x="4753390" y="1454971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5E655D2-2BDF-4BD6-A48D-2A40EDCAD14A}"/>
                </a:ext>
              </a:extLst>
            </p:cNvPr>
            <p:cNvSpPr/>
            <p:nvPr/>
          </p:nvSpPr>
          <p:spPr>
            <a:xfrm>
              <a:off x="4753390" y="19060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D252894-4CDF-4D05-8A47-85F268066D1F}"/>
                </a:ext>
              </a:extLst>
            </p:cNvPr>
            <p:cNvSpPr/>
            <p:nvPr/>
          </p:nvSpPr>
          <p:spPr>
            <a:xfrm>
              <a:off x="4753390" y="23632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7305745-9BF3-489C-83BF-55627E455B13}"/>
                </a:ext>
              </a:extLst>
            </p:cNvPr>
            <p:cNvSpPr/>
            <p:nvPr/>
          </p:nvSpPr>
          <p:spPr>
            <a:xfrm>
              <a:off x="4753390" y="28204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E14D403-3FDF-4560-B9EF-91D9E7F863E1}"/>
                </a:ext>
              </a:extLst>
            </p:cNvPr>
            <p:cNvSpPr/>
            <p:nvPr/>
          </p:nvSpPr>
          <p:spPr>
            <a:xfrm>
              <a:off x="4753390" y="32776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55F5580-04B5-41B3-8206-EB0ED304A320}"/>
                </a:ext>
              </a:extLst>
            </p:cNvPr>
            <p:cNvSpPr/>
            <p:nvPr/>
          </p:nvSpPr>
          <p:spPr>
            <a:xfrm>
              <a:off x="4753390" y="37348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B63FAF6-8AEE-4E21-A71D-EEE5D0C80121}"/>
                </a:ext>
              </a:extLst>
            </p:cNvPr>
            <p:cNvSpPr/>
            <p:nvPr/>
          </p:nvSpPr>
          <p:spPr>
            <a:xfrm>
              <a:off x="4753390" y="41920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AFCE453-F5F2-48BE-AA1D-11131FF8E671}"/>
                </a:ext>
              </a:extLst>
            </p:cNvPr>
            <p:cNvSpPr/>
            <p:nvPr/>
          </p:nvSpPr>
          <p:spPr>
            <a:xfrm>
              <a:off x="4753390" y="46492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0DD30EF-E936-4F54-8B88-0B4142C2F5F4}"/>
                </a:ext>
              </a:extLst>
            </p:cNvPr>
            <p:cNvSpPr/>
            <p:nvPr/>
          </p:nvSpPr>
          <p:spPr>
            <a:xfrm>
              <a:off x="4753390" y="51064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3843AFB-FAF5-4634-A3B3-5069A3E54985}"/>
                </a:ext>
              </a:extLst>
            </p:cNvPr>
            <p:cNvSpPr/>
            <p:nvPr/>
          </p:nvSpPr>
          <p:spPr>
            <a:xfrm>
              <a:off x="4753390" y="55636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7C7DB0D1-4D96-4A13-8149-418424E963A3}"/>
                </a:ext>
              </a:extLst>
            </p:cNvPr>
            <p:cNvSpPr/>
            <p:nvPr/>
          </p:nvSpPr>
          <p:spPr>
            <a:xfrm>
              <a:off x="4753390" y="60208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EEF3449-94D7-42C3-9017-BD5A4CC94528}"/>
                </a:ext>
              </a:extLst>
            </p:cNvPr>
            <p:cNvSpPr/>
            <p:nvPr/>
          </p:nvSpPr>
          <p:spPr>
            <a:xfrm>
              <a:off x="4753390" y="64780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47C9FCA0-136D-4533-BF0D-3E9E81503D2F}"/>
              </a:ext>
            </a:extLst>
          </p:cNvPr>
          <p:cNvGrpSpPr/>
          <p:nvPr/>
        </p:nvGrpSpPr>
        <p:grpSpPr>
          <a:xfrm>
            <a:off x="-64468" y="-121159"/>
            <a:ext cx="5365819" cy="326452"/>
            <a:chOff x="-78064" y="-129824"/>
            <a:chExt cx="5365819" cy="326452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EF33A9AB-A8CA-467E-AD88-31A5C5B84519}"/>
                </a:ext>
              </a:extLst>
            </p:cNvPr>
            <p:cNvSpPr/>
            <p:nvPr/>
          </p:nvSpPr>
          <p:spPr>
            <a:xfrm>
              <a:off x="4771390" y="-129824"/>
              <a:ext cx="516365" cy="326452"/>
            </a:xfrm>
            <a:prstGeom prst="ellipse">
              <a:avLst/>
            </a:prstGeom>
            <a:gradFill flip="none" rotWithShape="1">
              <a:gsLst>
                <a:gs pos="27000">
                  <a:srgbClr val="FFFF80"/>
                </a:gs>
                <a:gs pos="0">
                  <a:srgbClr val="FFFF00"/>
                </a:gs>
                <a:gs pos="77000">
                  <a:srgbClr val="FFFF80"/>
                </a:gs>
                <a:gs pos="54000">
                  <a:schemeClr val="bg1"/>
                </a:gs>
                <a:gs pos="100000">
                  <a:srgbClr val="FFFF00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5723077B-DF2B-4B61-B76F-3EE69662E3D2}"/>
                </a:ext>
              </a:extLst>
            </p:cNvPr>
            <p:cNvSpPr/>
            <p:nvPr/>
          </p:nvSpPr>
          <p:spPr>
            <a:xfrm>
              <a:off x="4228406" y="-129824"/>
              <a:ext cx="516365" cy="326452"/>
            </a:xfrm>
            <a:prstGeom prst="ellipse">
              <a:avLst/>
            </a:prstGeom>
            <a:gradFill flip="none" rotWithShape="1">
              <a:gsLst>
                <a:gs pos="27000">
                  <a:srgbClr val="FFFF80"/>
                </a:gs>
                <a:gs pos="0">
                  <a:srgbClr val="FFFF00"/>
                </a:gs>
                <a:gs pos="77000">
                  <a:srgbClr val="FFFF80"/>
                </a:gs>
                <a:gs pos="54000">
                  <a:schemeClr val="bg1"/>
                </a:gs>
                <a:gs pos="100000">
                  <a:srgbClr val="FFFF00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0EE27BD8-A6CC-4E77-A826-639DA943B03D}"/>
                </a:ext>
              </a:extLst>
            </p:cNvPr>
            <p:cNvSpPr/>
            <p:nvPr/>
          </p:nvSpPr>
          <p:spPr>
            <a:xfrm>
              <a:off x="3699176" y="-129824"/>
              <a:ext cx="516365" cy="326452"/>
            </a:xfrm>
            <a:prstGeom prst="ellipse">
              <a:avLst/>
            </a:prstGeom>
            <a:gradFill flip="none" rotWithShape="1">
              <a:gsLst>
                <a:gs pos="27000">
                  <a:srgbClr val="FFFF80"/>
                </a:gs>
                <a:gs pos="0">
                  <a:srgbClr val="FFFF00"/>
                </a:gs>
                <a:gs pos="77000">
                  <a:srgbClr val="FFFF80"/>
                </a:gs>
                <a:gs pos="54000">
                  <a:schemeClr val="bg1"/>
                </a:gs>
                <a:gs pos="100000">
                  <a:srgbClr val="FFFF00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1D254856-6EA8-447C-BBF8-4F66DB3E1FBC}"/>
                </a:ext>
              </a:extLst>
            </p:cNvPr>
            <p:cNvSpPr/>
            <p:nvPr/>
          </p:nvSpPr>
          <p:spPr>
            <a:xfrm>
              <a:off x="3156192" y="-129824"/>
              <a:ext cx="516365" cy="326452"/>
            </a:xfrm>
            <a:prstGeom prst="ellipse">
              <a:avLst/>
            </a:prstGeom>
            <a:gradFill flip="none" rotWithShape="1">
              <a:gsLst>
                <a:gs pos="27000">
                  <a:srgbClr val="FFFF80"/>
                </a:gs>
                <a:gs pos="0">
                  <a:srgbClr val="FFFF00"/>
                </a:gs>
                <a:gs pos="77000">
                  <a:srgbClr val="FFFF80"/>
                </a:gs>
                <a:gs pos="54000">
                  <a:schemeClr val="bg1"/>
                </a:gs>
                <a:gs pos="100000">
                  <a:srgbClr val="FFFF00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F9BBB88B-E76F-41A3-BAE1-4C3DA2B02F56}"/>
                </a:ext>
              </a:extLst>
            </p:cNvPr>
            <p:cNvSpPr/>
            <p:nvPr/>
          </p:nvSpPr>
          <p:spPr>
            <a:xfrm>
              <a:off x="2629398" y="-129824"/>
              <a:ext cx="516365" cy="326452"/>
            </a:xfrm>
            <a:prstGeom prst="ellipse">
              <a:avLst/>
            </a:prstGeom>
            <a:gradFill flip="none" rotWithShape="1">
              <a:gsLst>
                <a:gs pos="27000">
                  <a:srgbClr val="FFFF80"/>
                </a:gs>
                <a:gs pos="0">
                  <a:srgbClr val="FFFF00"/>
                </a:gs>
                <a:gs pos="77000">
                  <a:srgbClr val="FFFF80"/>
                </a:gs>
                <a:gs pos="54000">
                  <a:schemeClr val="bg1"/>
                </a:gs>
                <a:gs pos="100000">
                  <a:srgbClr val="FFFF00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22C8C278-B8CE-451E-B6C0-CBFB002BB4E2}"/>
                </a:ext>
              </a:extLst>
            </p:cNvPr>
            <p:cNvSpPr/>
            <p:nvPr/>
          </p:nvSpPr>
          <p:spPr>
            <a:xfrm>
              <a:off x="2086414" y="-129824"/>
              <a:ext cx="516365" cy="326452"/>
            </a:xfrm>
            <a:prstGeom prst="ellipse">
              <a:avLst/>
            </a:prstGeom>
            <a:gradFill flip="none" rotWithShape="1">
              <a:gsLst>
                <a:gs pos="27000">
                  <a:srgbClr val="FFFF80"/>
                </a:gs>
                <a:gs pos="0">
                  <a:srgbClr val="FFFF00"/>
                </a:gs>
                <a:gs pos="77000">
                  <a:srgbClr val="FFFF80"/>
                </a:gs>
                <a:gs pos="54000">
                  <a:schemeClr val="bg1"/>
                </a:gs>
                <a:gs pos="100000">
                  <a:srgbClr val="FFFF00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D9177E41-F2D6-4FBF-98F1-BC6258286651}"/>
                </a:ext>
              </a:extLst>
            </p:cNvPr>
            <p:cNvSpPr/>
            <p:nvPr/>
          </p:nvSpPr>
          <p:spPr>
            <a:xfrm>
              <a:off x="1552083" y="-129824"/>
              <a:ext cx="516365" cy="326452"/>
            </a:xfrm>
            <a:prstGeom prst="ellipse">
              <a:avLst/>
            </a:prstGeom>
            <a:gradFill flip="none" rotWithShape="1">
              <a:gsLst>
                <a:gs pos="27000">
                  <a:srgbClr val="FFFF80"/>
                </a:gs>
                <a:gs pos="0">
                  <a:srgbClr val="FFFF00"/>
                </a:gs>
                <a:gs pos="77000">
                  <a:srgbClr val="FFFF80"/>
                </a:gs>
                <a:gs pos="54000">
                  <a:schemeClr val="bg1"/>
                </a:gs>
                <a:gs pos="100000">
                  <a:srgbClr val="FFFF00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D3CB62A6-290C-43EE-9079-DD15ED1339EA}"/>
                </a:ext>
              </a:extLst>
            </p:cNvPr>
            <p:cNvSpPr/>
            <p:nvPr/>
          </p:nvSpPr>
          <p:spPr>
            <a:xfrm>
              <a:off x="1009099" y="-129824"/>
              <a:ext cx="516365" cy="326452"/>
            </a:xfrm>
            <a:prstGeom prst="ellipse">
              <a:avLst/>
            </a:prstGeom>
            <a:gradFill flip="none" rotWithShape="1">
              <a:gsLst>
                <a:gs pos="27000">
                  <a:srgbClr val="FFFF80"/>
                </a:gs>
                <a:gs pos="0">
                  <a:srgbClr val="FFFF00"/>
                </a:gs>
                <a:gs pos="77000">
                  <a:srgbClr val="FFFF80"/>
                </a:gs>
                <a:gs pos="54000">
                  <a:schemeClr val="bg1"/>
                </a:gs>
                <a:gs pos="100000">
                  <a:srgbClr val="FFFF00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8536E5CE-A70F-43C7-92A2-7EBF62425ADD}"/>
                </a:ext>
              </a:extLst>
            </p:cNvPr>
            <p:cNvSpPr/>
            <p:nvPr/>
          </p:nvSpPr>
          <p:spPr>
            <a:xfrm>
              <a:off x="464920" y="-129824"/>
              <a:ext cx="516365" cy="326452"/>
            </a:xfrm>
            <a:prstGeom prst="ellipse">
              <a:avLst/>
            </a:prstGeom>
            <a:gradFill flip="none" rotWithShape="1">
              <a:gsLst>
                <a:gs pos="27000">
                  <a:srgbClr val="FFFF80"/>
                </a:gs>
                <a:gs pos="0">
                  <a:srgbClr val="FFFF00"/>
                </a:gs>
                <a:gs pos="77000">
                  <a:srgbClr val="FFFF80"/>
                </a:gs>
                <a:gs pos="54000">
                  <a:schemeClr val="bg1"/>
                </a:gs>
                <a:gs pos="100000">
                  <a:srgbClr val="FFFF00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874C0E35-1969-41BB-9E99-A10CA1FC9206}"/>
                </a:ext>
              </a:extLst>
            </p:cNvPr>
            <p:cNvSpPr/>
            <p:nvPr/>
          </p:nvSpPr>
          <p:spPr>
            <a:xfrm>
              <a:off x="-78064" y="-129824"/>
              <a:ext cx="516365" cy="326452"/>
            </a:xfrm>
            <a:prstGeom prst="ellipse">
              <a:avLst/>
            </a:prstGeom>
            <a:gradFill flip="none" rotWithShape="1">
              <a:gsLst>
                <a:gs pos="27000">
                  <a:srgbClr val="FFFF80"/>
                </a:gs>
                <a:gs pos="0">
                  <a:srgbClr val="FFFF00"/>
                </a:gs>
                <a:gs pos="77000">
                  <a:srgbClr val="FFFF80"/>
                </a:gs>
                <a:gs pos="54000">
                  <a:schemeClr val="bg1"/>
                </a:gs>
                <a:gs pos="100000">
                  <a:srgbClr val="FFFF00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E7A3427A-8FA9-4D62-9EE9-03BD7930883A}"/>
              </a:ext>
            </a:extLst>
          </p:cNvPr>
          <p:cNvGrpSpPr/>
          <p:nvPr/>
        </p:nvGrpSpPr>
        <p:grpSpPr>
          <a:xfrm>
            <a:off x="12686955" y="-156845"/>
            <a:ext cx="5365819" cy="326452"/>
            <a:chOff x="12683954" y="-129824"/>
            <a:chExt cx="5365819" cy="326452"/>
          </a:xfrm>
        </p:grpSpPr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05F8E038-E2D8-4967-B240-81CE13010EA9}"/>
                </a:ext>
              </a:extLst>
            </p:cNvPr>
            <p:cNvGrpSpPr/>
            <p:nvPr/>
          </p:nvGrpSpPr>
          <p:grpSpPr>
            <a:xfrm>
              <a:off x="13226938" y="-129824"/>
              <a:ext cx="4822835" cy="326452"/>
              <a:chOff x="13226938" y="-129824"/>
              <a:chExt cx="4822835" cy="326452"/>
            </a:xfrm>
          </p:grpSpPr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7DC4E6EB-73B8-4D91-9815-7BAC42C169C4}"/>
                  </a:ext>
                </a:extLst>
              </p:cNvPr>
              <p:cNvSpPr/>
              <p:nvPr/>
            </p:nvSpPr>
            <p:spPr>
              <a:xfrm>
                <a:off x="17533408" y="-129824"/>
                <a:ext cx="516365" cy="326452"/>
              </a:xfrm>
              <a:prstGeom prst="ellipse">
                <a:avLst/>
              </a:prstGeom>
              <a:gradFill flip="none" rotWithShape="1">
                <a:gsLst>
                  <a:gs pos="27000">
                    <a:srgbClr val="FFFF80"/>
                  </a:gs>
                  <a:gs pos="0">
                    <a:srgbClr val="FFFF00"/>
                  </a:gs>
                  <a:gs pos="77000">
                    <a:srgbClr val="FFFF80"/>
                  </a:gs>
                  <a:gs pos="54000">
                    <a:schemeClr val="bg1"/>
                  </a:gs>
                  <a:gs pos="100000">
                    <a:srgbClr val="FFFF00"/>
                  </a:gs>
                </a:gsLst>
                <a:path path="rect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0C29ACD6-2ABD-42DC-9361-2B6D5E1A6F48}"/>
                  </a:ext>
                </a:extLst>
              </p:cNvPr>
              <p:cNvSpPr/>
              <p:nvPr/>
            </p:nvSpPr>
            <p:spPr>
              <a:xfrm>
                <a:off x="16990424" y="-129824"/>
                <a:ext cx="516365" cy="326452"/>
              </a:xfrm>
              <a:prstGeom prst="ellipse">
                <a:avLst/>
              </a:prstGeom>
              <a:gradFill flip="none" rotWithShape="1">
                <a:gsLst>
                  <a:gs pos="27000">
                    <a:srgbClr val="FFFF80"/>
                  </a:gs>
                  <a:gs pos="0">
                    <a:srgbClr val="FFFF00"/>
                  </a:gs>
                  <a:gs pos="77000">
                    <a:srgbClr val="FFFF80"/>
                  </a:gs>
                  <a:gs pos="54000">
                    <a:schemeClr val="bg1"/>
                  </a:gs>
                  <a:gs pos="100000">
                    <a:srgbClr val="FFFF00"/>
                  </a:gs>
                </a:gsLst>
                <a:path path="rect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FA5B1408-D29E-4193-B623-184141DE6602}"/>
                  </a:ext>
                </a:extLst>
              </p:cNvPr>
              <p:cNvSpPr/>
              <p:nvPr/>
            </p:nvSpPr>
            <p:spPr>
              <a:xfrm>
                <a:off x="16461194" y="-129824"/>
                <a:ext cx="516365" cy="326452"/>
              </a:xfrm>
              <a:prstGeom prst="ellipse">
                <a:avLst/>
              </a:prstGeom>
              <a:gradFill flip="none" rotWithShape="1">
                <a:gsLst>
                  <a:gs pos="27000">
                    <a:srgbClr val="FFFF80"/>
                  </a:gs>
                  <a:gs pos="0">
                    <a:srgbClr val="FFFF00"/>
                  </a:gs>
                  <a:gs pos="77000">
                    <a:srgbClr val="FFFF80"/>
                  </a:gs>
                  <a:gs pos="54000">
                    <a:schemeClr val="bg1"/>
                  </a:gs>
                  <a:gs pos="100000">
                    <a:srgbClr val="FFFF00"/>
                  </a:gs>
                </a:gsLst>
                <a:path path="rect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F2696926-7CC9-4FD0-9776-970C3CA2D005}"/>
                  </a:ext>
                </a:extLst>
              </p:cNvPr>
              <p:cNvSpPr/>
              <p:nvPr/>
            </p:nvSpPr>
            <p:spPr>
              <a:xfrm>
                <a:off x="15918210" y="-129824"/>
                <a:ext cx="516365" cy="326452"/>
              </a:xfrm>
              <a:prstGeom prst="ellipse">
                <a:avLst/>
              </a:prstGeom>
              <a:gradFill flip="none" rotWithShape="1">
                <a:gsLst>
                  <a:gs pos="27000">
                    <a:srgbClr val="FFFF80"/>
                  </a:gs>
                  <a:gs pos="0">
                    <a:srgbClr val="FFFF00"/>
                  </a:gs>
                  <a:gs pos="77000">
                    <a:srgbClr val="FFFF80"/>
                  </a:gs>
                  <a:gs pos="54000">
                    <a:schemeClr val="bg1"/>
                  </a:gs>
                  <a:gs pos="100000">
                    <a:srgbClr val="FFFF00"/>
                  </a:gs>
                </a:gsLst>
                <a:path path="rect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1FAF197C-1A43-464E-BF9F-D123CFD62D7A}"/>
                  </a:ext>
                </a:extLst>
              </p:cNvPr>
              <p:cNvSpPr/>
              <p:nvPr/>
            </p:nvSpPr>
            <p:spPr>
              <a:xfrm>
                <a:off x="15391416" y="-129824"/>
                <a:ext cx="516365" cy="326452"/>
              </a:xfrm>
              <a:prstGeom prst="ellipse">
                <a:avLst/>
              </a:prstGeom>
              <a:gradFill flip="none" rotWithShape="1">
                <a:gsLst>
                  <a:gs pos="27000">
                    <a:srgbClr val="FFFF80"/>
                  </a:gs>
                  <a:gs pos="0">
                    <a:srgbClr val="FFFF00"/>
                  </a:gs>
                  <a:gs pos="77000">
                    <a:srgbClr val="FFFF80"/>
                  </a:gs>
                  <a:gs pos="54000">
                    <a:schemeClr val="bg1"/>
                  </a:gs>
                  <a:gs pos="100000">
                    <a:srgbClr val="FFFF00"/>
                  </a:gs>
                </a:gsLst>
                <a:path path="rect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F6EB4CF4-F5E2-4B5A-9FFB-83816E127EB8}"/>
                  </a:ext>
                </a:extLst>
              </p:cNvPr>
              <p:cNvSpPr/>
              <p:nvPr/>
            </p:nvSpPr>
            <p:spPr>
              <a:xfrm>
                <a:off x="14848432" y="-129824"/>
                <a:ext cx="516365" cy="326452"/>
              </a:xfrm>
              <a:prstGeom prst="ellipse">
                <a:avLst/>
              </a:prstGeom>
              <a:gradFill flip="none" rotWithShape="1">
                <a:gsLst>
                  <a:gs pos="27000">
                    <a:srgbClr val="FFFF80"/>
                  </a:gs>
                  <a:gs pos="0">
                    <a:srgbClr val="FFFF00"/>
                  </a:gs>
                  <a:gs pos="77000">
                    <a:srgbClr val="FFFF80"/>
                  </a:gs>
                  <a:gs pos="54000">
                    <a:schemeClr val="bg1"/>
                  </a:gs>
                  <a:gs pos="100000">
                    <a:srgbClr val="FFFF00"/>
                  </a:gs>
                </a:gsLst>
                <a:path path="rect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5C64857B-BA0C-493A-BBF5-C38F595C8404}"/>
                  </a:ext>
                </a:extLst>
              </p:cNvPr>
              <p:cNvSpPr/>
              <p:nvPr/>
            </p:nvSpPr>
            <p:spPr>
              <a:xfrm>
                <a:off x="14314101" y="-129824"/>
                <a:ext cx="516365" cy="326452"/>
              </a:xfrm>
              <a:prstGeom prst="ellipse">
                <a:avLst/>
              </a:prstGeom>
              <a:gradFill flip="none" rotWithShape="1">
                <a:gsLst>
                  <a:gs pos="27000">
                    <a:srgbClr val="FFFF80"/>
                  </a:gs>
                  <a:gs pos="0">
                    <a:srgbClr val="FFFF00"/>
                  </a:gs>
                  <a:gs pos="77000">
                    <a:srgbClr val="FFFF80"/>
                  </a:gs>
                  <a:gs pos="54000">
                    <a:schemeClr val="bg1"/>
                  </a:gs>
                  <a:gs pos="100000">
                    <a:srgbClr val="FFFF00"/>
                  </a:gs>
                </a:gsLst>
                <a:path path="rect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B1FFE36E-6D66-4707-A5BB-517FC16DE100}"/>
                  </a:ext>
                </a:extLst>
              </p:cNvPr>
              <p:cNvSpPr/>
              <p:nvPr/>
            </p:nvSpPr>
            <p:spPr>
              <a:xfrm>
                <a:off x="13771117" y="-129824"/>
                <a:ext cx="516365" cy="326452"/>
              </a:xfrm>
              <a:prstGeom prst="ellipse">
                <a:avLst/>
              </a:prstGeom>
              <a:gradFill flip="none" rotWithShape="1">
                <a:gsLst>
                  <a:gs pos="27000">
                    <a:srgbClr val="FFFF80"/>
                  </a:gs>
                  <a:gs pos="0">
                    <a:srgbClr val="FFFF00"/>
                  </a:gs>
                  <a:gs pos="77000">
                    <a:srgbClr val="FFFF80"/>
                  </a:gs>
                  <a:gs pos="54000">
                    <a:schemeClr val="bg1"/>
                  </a:gs>
                  <a:gs pos="100000">
                    <a:srgbClr val="FFFF00"/>
                  </a:gs>
                </a:gsLst>
                <a:path path="rect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74C272C8-0FF0-4C15-AD7F-44773FEBF047}"/>
                  </a:ext>
                </a:extLst>
              </p:cNvPr>
              <p:cNvSpPr/>
              <p:nvPr/>
            </p:nvSpPr>
            <p:spPr>
              <a:xfrm>
                <a:off x="13226938" y="-129824"/>
                <a:ext cx="516365" cy="326452"/>
              </a:xfrm>
              <a:prstGeom prst="ellipse">
                <a:avLst/>
              </a:prstGeom>
              <a:gradFill flip="none" rotWithShape="1">
                <a:gsLst>
                  <a:gs pos="27000">
                    <a:srgbClr val="FFFF80"/>
                  </a:gs>
                  <a:gs pos="0">
                    <a:srgbClr val="FFFF00"/>
                  </a:gs>
                  <a:gs pos="77000">
                    <a:srgbClr val="FFFF80"/>
                  </a:gs>
                  <a:gs pos="54000">
                    <a:schemeClr val="bg1"/>
                  </a:gs>
                  <a:gs pos="100000">
                    <a:srgbClr val="FFFF00"/>
                  </a:gs>
                </a:gsLst>
                <a:path path="rect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238D130-2CDC-423F-94DE-EABCE8715C46}"/>
                </a:ext>
              </a:extLst>
            </p:cNvPr>
            <p:cNvSpPr/>
            <p:nvPr/>
          </p:nvSpPr>
          <p:spPr>
            <a:xfrm>
              <a:off x="12683954" y="-129824"/>
              <a:ext cx="516365" cy="326452"/>
            </a:xfrm>
            <a:prstGeom prst="ellipse">
              <a:avLst/>
            </a:prstGeom>
            <a:gradFill flip="none" rotWithShape="1">
              <a:gsLst>
                <a:gs pos="27000">
                  <a:srgbClr val="FFFF80"/>
                </a:gs>
                <a:gs pos="0">
                  <a:srgbClr val="FFFF00"/>
                </a:gs>
                <a:gs pos="77000">
                  <a:srgbClr val="FFFF80"/>
                </a:gs>
                <a:gs pos="54000">
                  <a:schemeClr val="bg1"/>
                </a:gs>
                <a:gs pos="100000">
                  <a:srgbClr val="FFFF00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9F4F0962-8B64-4147-8DFC-CC1C2894BCE1}"/>
              </a:ext>
            </a:extLst>
          </p:cNvPr>
          <p:cNvGrpSpPr/>
          <p:nvPr/>
        </p:nvGrpSpPr>
        <p:grpSpPr>
          <a:xfrm>
            <a:off x="5173702" y="-1787622"/>
            <a:ext cx="1579418" cy="1579418"/>
            <a:chOff x="4544291" y="3269673"/>
            <a:chExt cx="1579418" cy="1579418"/>
          </a:xfrm>
        </p:grpSpPr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07A7030E-C0F8-4E5B-963E-FBBCE77ABB17}"/>
                </a:ext>
              </a:extLst>
            </p:cNvPr>
            <p:cNvSpPr/>
            <p:nvPr/>
          </p:nvSpPr>
          <p:spPr>
            <a:xfrm>
              <a:off x="4876800" y="3602182"/>
              <a:ext cx="914400" cy="914400"/>
            </a:xfrm>
            <a:prstGeom prst="ellipse">
              <a:avLst/>
            </a:prstGeom>
            <a:gradFill flip="none" rotWithShape="1">
              <a:gsLst>
                <a:gs pos="67000">
                  <a:srgbClr val="FFFF00"/>
                </a:gs>
                <a:gs pos="40000">
                  <a:srgbClr val="FFFF00"/>
                </a:gs>
                <a:gs pos="0">
                  <a:schemeClr val="bg1"/>
                </a:gs>
                <a:gs pos="54000">
                  <a:srgbClr val="FFC000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F150CA57-98A9-4EAD-8D1A-26BAAC0D63CC}"/>
                </a:ext>
              </a:extLst>
            </p:cNvPr>
            <p:cNvSpPr/>
            <p:nvPr/>
          </p:nvSpPr>
          <p:spPr>
            <a:xfrm>
              <a:off x="4544291" y="3269673"/>
              <a:ext cx="1579418" cy="1579418"/>
            </a:xfrm>
            <a:prstGeom prst="ellipse">
              <a:avLst/>
            </a:prstGeom>
            <a:noFill/>
            <a:ln w="38100">
              <a:gradFill>
                <a:gsLst>
                  <a:gs pos="0">
                    <a:srgbClr val="FFFF00"/>
                  </a:gs>
                  <a:gs pos="54000">
                    <a:schemeClr val="bg1"/>
                  </a:gs>
                  <a:gs pos="100000">
                    <a:srgbClr val="FFFF0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405293F5-25F6-49C9-83F7-EE6BBEEAE82B}"/>
              </a:ext>
            </a:extLst>
          </p:cNvPr>
          <p:cNvGrpSpPr/>
          <p:nvPr/>
        </p:nvGrpSpPr>
        <p:grpSpPr>
          <a:xfrm rot="13540042">
            <a:off x="4833215" y="2822555"/>
            <a:ext cx="1080655" cy="1080655"/>
            <a:chOff x="8104909" y="1343890"/>
            <a:chExt cx="1080655" cy="1080655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F11516BB-A873-4DAF-8443-04F21A2F8332}"/>
                </a:ext>
              </a:extLst>
            </p:cNvPr>
            <p:cNvSpPr/>
            <p:nvPr/>
          </p:nvSpPr>
          <p:spPr>
            <a:xfrm>
              <a:off x="8104909" y="1343890"/>
              <a:ext cx="1080655" cy="401783"/>
            </a:xfrm>
            <a:prstGeom prst="rect">
              <a:avLst/>
            </a:prstGeom>
            <a:gradFill>
              <a:gsLst>
                <a:gs pos="40500">
                  <a:srgbClr val="FFFFC0"/>
                </a:gs>
                <a:gs pos="27000">
                  <a:srgbClr val="FFFF00"/>
                </a:gs>
                <a:gs pos="13500">
                  <a:srgbClr val="FFFF00"/>
                </a:gs>
                <a:gs pos="0">
                  <a:srgbClr val="FFFF00"/>
                </a:gs>
                <a:gs pos="65500">
                  <a:srgbClr val="FFFFC0"/>
                </a:gs>
                <a:gs pos="54000">
                  <a:schemeClr val="bg1"/>
                </a:gs>
                <a:gs pos="88500">
                  <a:srgbClr val="FFFF00"/>
                </a:gs>
                <a:gs pos="77000">
                  <a:srgbClr val="FFFF00"/>
                </a:gs>
                <a:gs pos="100000">
                  <a:srgbClr val="FFFF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2CB8FFDF-F2EB-4247-AA60-8E5EF8AA67EA}"/>
                </a:ext>
              </a:extLst>
            </p:cNvPr>
            <p:cNvSpPr/>
            <p:nvPr/>
          </p:nvSpPr>
          <p:spPr>
            <a:xfrm rot="5400000">
              <a:off x="8444345" y="1683326"/>
              <a:ext cx="1080655" cy="401783"/>
            </a:xfrm>
            <a:prstGeom prst="rect">
              <a:avLst/>
            </a:prstGeom>
            <a:gradFill>
              <a:gsLst>
                <a:gs pos="40500">
                  <a:srgbClr val="FFFFC0"/>
                </a:gs>
                <a:gs pos="27000">
                  <a:srgbClr val="FFFF00"/>
                </a:gs>
                <a:gs pos="13500">
                  <a:srgbClr val="FFFF00"/>
                </a:gs>
                <a:gs pos="0">
                  <a:srgbClr val="FFFF00"/>
                </a:gs>
                <a:gs pos="65500">
                  <a:srgbClr val="FFFFC0"/>
                </a:gs>
                <a:gs pos="54000">
                  <a:schemeClr val="bg1"/>
                </a:gs>
                <a:gs pos="88500">
                  <a:srgbClr val="FFFF00"/>
                </a:gs>
                <a:gs pos="77000">
                  <a:srgbClr val="FFFF00"/>
                </a:gs>
                <a:gs pos="100000">
                  <a:srgbClr val="FFFF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97F5EFA8-5668-440E-917E-B711976A1ED6}"/>
              </a:ext>
            </a:extLst>
          </p:cNvPr>
          <p:cNvGrpSpPr/>
          <p:nvPr/>
        </p:nvGrpSpPr>
        <p:grpSpPr>
          <a:xfrm rot="1028712">
            <a:off x="8480164" y="-3052310"/>
            <a:ext cx="1080655" cy="1080655"/>
            <a:chOff x="8104909" y="1343890"/>
            <a:chExt cx="1080655" cy="1080655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FB550501-F51D-4045-BA6D-F1CFD75E4E2A}"/>
                </a:ext>
              </a:extLst>
            </p:cNvPr>
            <p:cNvSpPr/>
            <p:nvPr/>
          </p:nvSpPr>
          <p:spPr>
            <a:xfrm>
              <a:off x="8104909" y="1343890"/>
              <a:ext cx="1080655" cy="401783"/>
            </a:xfrm>
            <a:prstGeom prst="rect">
              <a:avLst/>
            </a:prstGeom>
            <a:gradFill>
              <a:gsLst>
                <a:gs pos="40500">
                  <a:srgbClr val="FFFFC0"/>
                </a:gs>
                <a:gs pos="27000">
                  <a:srgbClr val="FFFF00"/>
                </a:gs>
                <a:gs pos="13500">
                  <a:srgbClr val="FFFF00"/>
                </a:gs>
                <a:gs pos="0">
                  <a:srgbClr val="FFFF00"/>
                </a:gs>
                <a:gs pos="65500">
                  <a:srgbClr val="FFFFC0"/>
                </a:gs>
                <a:gs pos="54000">
                  <a:schemeClr val="bg1"/>
                </a:gs>
                <a:gs pos="88500">
                  <a:srgbClr val="FFFF00"/>
                </a:gs>
                <a:gs pos="77000">
                  <a:srgbClr val="FFFF00"/>
                </a:gs>
                <a:gs pos="100000">
                  <a:srgbClr val="FFFF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C2BD6878-54D3-48B6-8937-C9885071EDAC}"/>
                </a:ext>
              </a:extLst>
            </p:cNvPr>
            <p:cNvSpPr/>
            <p:nvPr/>
          </p:nvSpPr>
          <p:spPr>
            <a:xfrm rot="5400000">
              <a:off x="8444345" y="1683326"/>
              <a:ext cx="1080655" cy="401783"/>
            </a:xfrm>
            <a:prstGeom prst="rect">
              <a:avLst/>
            </a:prstGeom>
            <a:gradFill>
              <a:gsLst>
                <a:gs pos="40500">
                  <a:srgbClr val="FFFFC0"/>
                </a:gs>
                <a:gs pos="27000">
                  <a:srgbClr val="FFFF00"/>
                </a:gs>
                <a:gs pos="13500">
                  <a:srgbClr val="FFFF00"/>
                </a:gs>
                <a:gs pos="0">
                  <a:srgbClr val="FFFF00"/>
                </a:gs>
                <a:gs pos="65500">
                  <a:srgbClr val="FFFFC0"/>
                </a:gs>
                <a:gs pos="54000">
                  <a:schemeClr val="bg1"/>
                </a:gs>
                <a:gs pos="88500">
                  <a:srgbClr val="FFFF00"/>
                </a:gs>
                <a:gs pos="77000">
                  <a:srgbClr val="FFFF00"/>
                </a:gs>
                <a:gs pos="100000">
                  <a:srgbClr val="FFFF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7B28D8EB-4EB6-4424-B0DF-F3DE5CFB149E}"/>
              </a:ext>
            </a:extLst>
          </p:cNvPr>
          <p:cNvGrpSpPr/>
          <p:nvPr/>
        </p:nvGrpSpPr>
        <p:grpSpPr>
          <a:xfrm rot="1428037">
            <a:off x="9572383" y="-3563869"/>
            <a:ext cx="1080655" cy="1080655"/>
            <a:chOff x="8104909" y="1343890"/>
            <a:chExt cx="1080655" cy="1080655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C7185372-9559-4F57-ACD4-6ACD4B4203CA}"/>
                </a:ext>
              </a:extLst>
            </p:cNvPr>
            <p:cNvSpPr/>
            <p:nvPr/>
          </p:nvSpPr>
          <p:spPr>
            <a:xfrm>
              <a:off x="8104909" y="1343890"/>
              <a:ext cx="1080655" cy="401783"/>
            </a:xfrm>
            <a:prstGeom prst="rect">
              <a:avLst/>
            </a:prstGeom>
            <a:gradFill>
              <a:gsLst>
                <a:gs pos="40500">
                  <a:srgbClr val="FFFFC0"/>
                </a:gs>
                <a:gs pos="27000">
                  <a:srgbClr val="FFFF00"/>
                </a:gs>
                <a:gs pos="13500">
                  <a:srgbClr val="FFFF00"/>
                </a:gs>
                <a:gs pos="0">
                  <a:srgbClr val="FFFF00"/>
                </a:gs>
                <a:gs pos="65500">
                  <a:srgbClr val="FFFFC0"/>
                </a:gs>
                <a:gs pos="54000">
                  <a:schemeClr val="bg1"/>
                </a:gs>
                <a:gs pos="88500">
                  <a:srgbClr val="FFFF00"/>
                </a:gs>
                <a:gs pos="77000">
                  <a:srgbClr val="FFFF00"/>
                </a:gs>
                <a:gs pos="100000">
                  <a:srgbClr val="FFFF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53386405-4D93-44D3-A0E8-7EC01AACC56C}"/>
                </a:ext>
              </a:extLst>
            </p:cNvPr>
            <p:cNvSpPr/>
            <p:nvPr/>
          </p:nvSpPr>
          <p:spPr>
            <a:xfrm rot="5400000">
              <a:off x="8444345" y="1683326"/>
              <a:ext cx="1080655" cy="401783"/>
            </a:xfrm>
            <a:prstGeom prst="rect">
              <a:avLst/>
            </a:prstGeom>
            <a:gradFill>
              <a:gsLst>
                <a:gs pos="40500">
                  <a:srgbClr val="FFFFC0"/>
                </a:gs>
                <a:gs pos="27000">
                  <a:srgbClr val="FFFF00"/>
                </a:gs>
                <a:gs pos="13500">
                  <a:srgbClr val="FFFF00"/>
                </a:gs>
                <a:gs pos="0">
                  <a:srgbClr val="FFFF00"/>
                </a:gs>
                <a:gs pos="65500">
                  <a:srgbClr val="FFFFC0"/>
                </a:gs>
                <a:gs pos="54000">
                  <a:schemeClr val="bg1"/>
                </a:gs>
                <a:gs pos="88500">
                  <a:srgbClr val="FFFF00"/>
                </a:gs>
                <a:gs pos="77000">
                  <a:srgbClr val="FFFF00"/>
                </a:gs>
                <a:gs pos="100000">
                  <a:srgbClr val="FFFF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3DEBFD99-68E0-49F2-A88A-748A8A2D4E3C}"/>
              </a:ext>
            </a:extLst>
          </p:cNvPr>
          <p:cNvSpPr/>
          <p:nvPr/>
        </p:nvSpPr>
        <p:spPr>
          <a:xfrm rot="3947081">
            <a:off x="7472858" y="-2116982"/>
            <a:ext cx="82702" cy="914400"/>
          </a:xfrm>
          <a:prstGeom prst="rect">
            <a:avLst/>
          </a:prstGeom>
          <a:gradFill flip="none" rotWithShape="1">
            <a:gsLst>
              <a:gs pos="51000">
                <a:schemeClr val="bg1"/>
              </a:gs>
              <a:gs pos="86000">
                <a:srgbClr val="FFFFFF"/>
              </a:gs>
              <a:gs pos="14000">
                <a:schemeClr val="bg1"/>
              </a:gs>
              <a:gs pos="0">
                <a:schemeClr val="tx1"/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E18F699C-22B4-4E1D-859A-7C15F6AA3D5B}"/>
              </a:ext>
            </a:extLst>
          </p:cNvPr>
          <p:cNvSpPr/>
          <p:nvPr/>
        </p:nvSpPr>
        <p:spPr>
          <a:xfrm rot="3827667">
            <a:off x="8789701" y="-2665571"/>
            <a:ext cx="78752" cy="507303"/>
          </a:xfrm>
          <a:prstGeom prst="rect">
            <a:avLst/>
          </a:prstGeom>
          <a:gradFill flip="none" rotWithShape="1">
            <a:gsLst>
              <a:gs pos="51000">
                <a:schemeClr val="bg1"/>
              </a:gs>
              <a:gs pos="86000">
                <a:srgbClr val="FFFFFF"/>
              </a:gs>
              <a:gs pos="14000">
                <a:schemeClr val="bg1"/>
              </a:gs>
              <a:gs pos="0">
                <a:schemeClr val="tx1"/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8154BBEE-E623-4188-9066-9BA91D5CB36B}"/>
              </a:ext>
            </a:extLst>
          </p:cNvPr>
          <p:cNvSpPr/>
          <p:nvPr/>
        </p:nvSpPr>
        <p:spPr>
          <a:xfrm rot="3827667">
            <a:off x="9925322" y="-3245844"/>
            <a:ext cx="78752" cy="507303"/>
          </a:xfrm>
          <a:prstGeom prst="rect">
            <a:avLst/>
          </a:prstGeom>
          <a:gradFill flip="none" rotWithShape="1">
            <a:gsLst>
              <a:gs pos="51000">
                <a:schemeClr val="bg1"/>
              </a:gs>
              <a:gs pos="86000">
                <a:srgbClr val="FFFFFF"/>
              </a:gs>
              <a:gs pos="14000">
                <a:schemeClr val="bg1"/>
              </a:gs>
              <a:gs pos="0">
                <a:schemeClr val="tx1"/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EDF3A595-616D-4B28-8812-52833A0C44FE}"/>
              </a:ext>
            </a:extLst>
          </p:cNvPr>
          <p:cNvSpPr/>
          <p:nvPr/>
        </p:nvSpPr>
        <p:spPr>
          <a:xfrm>
            <a:off x="7872678" y="3031404"/>
            <a:ext cx="75464" cy="81511"/>
          </a:xfrm>
          <a:prstGeom prst="ellipse">
            <a:avLst/>
          </a:prstGeom>
          <a:gradFill flip="none" rotWithShape="1">
            <a:gsLst>
              <a:gs pos="27000">
                <a:srgbClr val="FFFF80"/>
              </a:gs>
              <a:gs pos="0">
                <a:srgbClr val="FFFF00"/>
              </a:gs>
              <a:gs pos="77000">
                <a:srgbClr val="FFFF80"/>
              </a:gs>
              <a:gs pos="54000">
                <a:schemeClr val="bg1"/>
              </a:gs>
              <a:gs pos="100000">
                <a:srgbClr val="FFFF00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9860159D-B615-49E0-AF6F-88A13CA11935}"/>
              </a:ext>
            </a:extLst>
          </p:cNvPr>
          <p:cNvGrpSpPr/>
          <p:nvPr/>
        </p:nvGrpSpPr>
        <p:grpSpPr>
          <a:xfrm rot="19076769">
            <a:off x="6831238" y="2594087"/>
            <a:ext cx="1181946" cy="2975502"/>
            <a:chOff x="11996994" y="4126366"/>
            <a:chExt cx="1181946" cy="2975502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F5735F88-787B-4079-A792-8CD274C8D1D2}"/>
                </a:ext>
              </a:extLst>
            </p:cNvPr>
            <p:cNvGrpSpPr/>
            <p:nvPr/>
          </p:nvGrpSpPr>
          <p:grpSpPr>
            <a:xfrm rot="19664218">
              <a:off x="11996994" y="4126366"/>
              <a:ext cx="374719" cy="2422213"/>
              <a:chOff x="5564029" y="5389550"/>
              <a:chExt cx="227171" cy="1468450"/>
            </a:xfrm>
          </p:grpSpPr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E6B12D94-85CA-4481-847E-9C4DA9945BA4}"/>
                  </a:ext>
                </a:extLst>
              </p:cNvPr>
              <p:cNvSpPr/>
              <p:nvPr/>
            </p:nvSpPr>
            <p:spPr>
              <a:xfrm>
                <a:off x="5598268" y="6401487"/>
                <a:ext cx="158694" cy="45651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사각형: 둥근 모서리 92">
                <a:extLst>
                  <a:ext uri="{FF2B5EF4-FFF2-40B4-BE49-F238E27FC236}">
                    <a16:creationId xmlns:a16="http://schemas.microsoft.com/office/drawing/2014/main" id="{106F945F-8B48-486E-BCA9-AC2C593AF3B9}"/>
                  </a:ext>
                </a:extLst>
              </p:cNvPr>
              <p:cNvSpPr/>
              <p:nvPr/>
            </p:nvSpPr>
            <p:spPr>
              <a:xfrm>
                <a:off x="5564029" y="6264533"/>
                <a:ext cx="227171" cy="1293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사각형: 둥근 모서리 93">
                <a:extLst>
                  <a:ext uri="{FF2B5EF4-FFF2-40B4-BE49-F238E27FC236}">
                    <a16:creationId xmlns:a16="http://schemas.microsoft.com/office/drawing/2014/main" id="{0FB38C76-7D11-4F5B-A3A4-F977A86B6873}"/>
                  </a:ext>
                </a:extLst>
              </p:cNvPr>
              <p:cNvSpPr/>
              <p:nvPr/>
            </p:nvSpPr>
            <p:spPr>
              <a:xfrm>
                <a:off x="5598268" y="5389550"/>
                <a:ext cx="158694" cy="867374"/>
              </a:xfrm>
              <a:prstGeom prst="roundRect">
                <a:avLst/>
              </a:prstGeom>
              <a:gradFill>
                <a:gsLst>
                  <a:gs pos="0">
                    <a:srgbClr val="FFFF00"/>
                  </a:gs>
                  <a:gs pos="54000">
                    <a:schemeClr val="bg1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215D1631-3AB1-478F-8DDB-725EBCF907F0}"/>
                </a:ext>
              </a:extLst>
            </p:cNvPr>
            <p:cNvSpPr/>
            <p:nvPr/>
          </p:nvSpPr>
          <p:spPr>
            <a:xfrm>
              <a:off x="12318208" y="5787348"/>
              <a:ext cx="719668" cy="679130"/>
            </a:xfrm>
            <a:prstGeom prst="ellipse">
              <a:avLst/>
            </a:prstGeom>
            <a:solidFill>
              <a:srgbClr val="FEEDCE"/>
            </a:solidFill>
            <a:ln>
              <a:solidFill>
                <a:srgbClr val="FEED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0F512D0C-497B-4484-ADC0-B53A559738D6}"/>
                </a:ext>
              </a:extLst>
            </p:cNvPr>
            <p:cNvSpPr/>
            <p:nvPr/>
          </p:nvSpPr>
          <p:spPr>
            <a:xfrm rot="19761608">
              <a:off x="12800467" y="6201373"/>
              <a:ext cx="378473" cy="900495"/>
            </a:xfrm>
            <a:prstGeom prst="rect">
              <a:avLst/>
            </a:prstGeom>
            <a:solidFill>
              <a:srgbClr val="FEED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달 3">
            <a:extLst>
              <a:ext uri="{FF2B5EF4-FFF2-40B4-BE49-F238E27FC236}">
                <a16:creationId xmlns:a16="http://schemas.microsoft.com/office/drawing/2014/main" id="{11F893CA-0CA4-4D86-A0B9-DDAE42C2557C}"/>
              </a:ext>
            </a:extLst>
          </p:cNvPr>
          <p:cNvSpPr/>
          <p:nvPr/>
        </p:nvSpPr>
        <p:spPr>
          <a:xfrm rot="5826590">
            <a:off x="7359586" y="2137112"/>
            <a:ext cx="605073" cy="3170848"/>
          </a:xfrm>
          <a:prstGeom prst="moon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7000"/>
                </a:schemeClr>
              </a:gs>
              <a:gs pos="100000">
                <a:srgbClr val="FFFF00">
                  <a:alpha val="82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C71FCF2D-DE62-404C-9BA3-E30A4596EC63}"/>
              </a:ext>
            </a:extLst>
          </p:cNvPr>
          <p:cNvSpPr/>
          <p:nvPr/>
        </p:nvSpPr>
        <p:spPr>
          <a:xfrm>
            <a:off x="12839355" y="-4445"/>
            <a:ext cx="516365" cy="326452"/>
          </a:xfrm>
          <a:prstGeom prst="ellipse">
            <a:avLst/>
          </a:prstGeom>
          <a:gradFill flip="none" rotWithShape="1">
            <a:gsLst>
              <a:gs pos="27000">
                <a:srgbClr val="FFFF80"/>
              </a:gs>
              <a:gs pos="0">
                <a:srgbClr val="FFFF00"/>
              </a:gs>
              <a:gs pos="77000">
                <a:srgbClr val="FFFF80"/>
              </a:gs>
              <a:gs pos="54000">
                <a:schemeClr val="bg1"/>
              </a:gs>
              <a:gs pos="100000">
                <a:srgbClr val="FFFF00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11690799-0573-407C-94EC-EDFA9B9AB3AF}"/>
              </a:ext>
            </a:extLst>
          </p:cNvPr>
          <p:cNvSpPr/>
          <p:nvPr/>
        </p:nvSpPr>
        <p:spPr>
          <a:xfrm>
            <a:off x="8489227" y="3337723"/>
            <a:ext cx="75464" cy="81511"/>
          </a:xfrm>
          <a:prstGeom prst="ellipse">
            <a:avLst/>
          </a:prstGeom>
          <a:gradFill flip="none" rotWithShape="1">
            <a:gsLst>
              <a:gs pos="27000">
                <a:srgbClr val="FFFF80"/>
              </a:gs>
              <a:gs pos="0">
                <a:srgbClr val="FFFF00"/>
              </a:gs>
              <a:gs pos="77000">
                <a:srgbClr val="FFFF80"/>
              </a:gs>
              <a:gs pos="54000">
                <a:schemeClr val="bg1"/>
              </a:gs>
              <a:gs pos="100000">
                <a:srgbClr val="FFFF00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F7D14A6F-7C65-4EF9-83DF-B33F1D7EA398}"/>
              </a:ext>
            </a:extLst>
          </p:cNvPr>
          <p:cNvSpPr/>
          <p:nvPr/>
        </p:nvSpPr>
        <p:spPr>
          <a:xfrm>
            <a:off x="8555632" y="2779707"/>
            <a:ext cx="75464" cy="81511"/>
          </a:xfrm>
          <a:prstGeom prst="ellipse">
            <a:avLst/>
          </a:prstGeom>
          <a:gradFill flip="none" rotWithShape="1">
            <a:gsLst>
              <a:gs pos="27000">
                <a:srgbClr val="FFFF80"/>
              </a:gs>
              <a:gs pos="0">
                <a:srgbClr val="FFFF00"/>
              </a:gs>
              <a:gs pos="77000">
                <a:srgbClr val="FFFF80"/>
              </a:gs>
              <a:gs pos="54000">
                <a:schemeClr val="bg1"/>
              </a:gs>
              <a:gs pos="100000">
                <a:srgbClr val="FFFF00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F1AE3F9F-0004-4ACA-B798-48B6AE283413}"/>
              </a:ext>
            </a:extLst>
          </p:cNvPr>
          <p:cNvSpPr/>
          <p:nvPr/>
        </p:nvSpPr>
        <p:spPr>
          <a:xfrm>
            <a:off x="9788242" y="3252352"/>
            <a:ext cx="75464" cy="81511"/>
          </a:xfrm>
          <a:prstGeom prst="ellipse">
            <a:avLst/>
          </a:prstGeom>
          <a:gradFill flip="none" rotWithShape="1">
            <a:gsLst>
              <a:gs pos="27000">
                <a:srgbClr val="FFFF80"/>
              </a:gs>
              <a:gs pos="0">
                <a:srgbClr val="FFFF00"/>
              </a:gs>
              <a:gs pos="77000">
                <a:srgbClr val="FFFF80"/>
              </a:gs>
              <a:gs pos="54000">
                <a:schemeClr val="bg1"/>
              </a:gs>
              <a:gs pos="100000">
                <a:srgbClr val="FFFF00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84164205-48DF-4C43-A955-95487BD462E2}"/>
              </a:ext>
            </a:extLst>
          </p:cNvPr>
          <p:cNvSpPr/>
          <p:nvPr/>
        </p:nvSpPr>
        <p:spPr>
          <a:xfrm>
            <a:off x="6588230" y="2975798"/>
            <a:ext cx="75464" cy="81511"/>
          </a:xfrm>
          <a:prstGeom prst="ellipse">
            <a:avLst/>
          </a:prstGeom>
          <a:gradFill flip="none" rotWithShape="1">
            <a:gsLst>
              <a:gs pos="27000">
                <a:srgbClr val="FFFF80"/>
              </a:gs>
              <a:gs pos="0">
                <a:srgbClr val="FFFF00"/>
              </a:gs>
              <a:gs pos="77000">
                <a:srgbClr val="FFFF80"/>
              </a:gs>
              <a:gs pos="54000">
                <a:schemeClr val="bg1"/>
              </a:gs>
              <a:gs pos="100000">
                <a:srgbClr val="FFFF00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A86D4528-23B4-4B1F-8CAE-40A1E8462E2F}"/>
              </a:ext>
            </a:extLst>
          </p:cNvPr>
          <p:cNvSpPr/>
          <p:nvPr/>
        </p:nvSpPr>
        <p:spPr>
          <a:xfrm>
            <a:off x="9982790" y="3943262"/>
            <a:ext cx="75464" cy="81511"/>
          </a:xfrm>
          <a:prstGeom prst="ellipse">
            <a:avLst/>
          </a:prstGeom>
          <a:gradFill flip="none" rotWithShape="1">
            <a:gsLst>
              <a:gs pos="27000">
                <a:srgbClr val="FFFF80"/>
              </a:gs>
              <a:gs pos="0">
                <a:srgbClr val="FFFF00"/>
              </a:gs>
              <a:gs pos="77000">
                <a:srgbClr val="FFFF80"/>
              </a:gs>
              <a:gs pos="54000">
                <a:schemeClr val="bg1"/>
              </a:gs>
              <a:gs pos="100000">
                <a:srgbClr val="FFFF00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E26CF6D5-8810-4070-B526-24CD4CBE801E}"/>
              </a:ext>
            </a:extLst>
          </p:cNvPr>
          <p:cNvSpPr/>
          <p:nvPr/>
        </p:nvSpPr>
        <p:spPr>
          <a:xfrm>
            <a:off x="7119822" y="2628982"/>
            <a:ext cx="75464" cy="81511"/>
          </a:xfrm>
          <a:prstGeom prst="ellipse">
            <a:avLst/>
          </a:prstGeom>
          <a:gradFill flip="none" rotWithShape="1">
            <a:gsLst>
              <a:gs pos="27000">
                <a:srgbClr val="FFFF80"/>
              </a:gs>
              <a:gs pos="0">
                <a:srgbClr val="FFFF00"/>
              </a:gs>
              <a:gs pos="77000">
                <a:srgbClr val="FFFF80"/>
              </a:gs>
              <a:gs pos="54000">
                <a:schemeClr val="bg1"/>
              </a:gs>
              <a:gs pos="100000">
                <a:srgbClr val="FFFF00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42D569A0-7DC4-4F8F-AB76-49A7665F8277}"/>
              </a:ext>
            </a:extLst>
          </p:cNvPr>
          <p:cNvSpPr/>
          <p:nvPr/>
        </p:nvSpPr>
        <p:spPr>
          <a:xfrm rot="5400000">
            <a:off x="6082679" y="2884768"/>
            <a:ext cx="82702" cy="914400"/>
          </a:xfrm>
          <a:prstGeom prst="rect">
            <a:avLst/>
          </a:prstGeom>
          <a:gradFill flip="none" rotWithShape="1">
            <a:gsLst>
              <a:gs pos="51000">
                <a:schemeClr val="bg1"/>
              </a:gs>
              <a:gs pos="86000">
                <a:srgbClr val="FFFFFF"/>
              </a:gs>
              <a:gs pos="14000">
                <a:schemeClr val="bg1"/>
              </a:gs>
              <a:gs pos="0">
                <a:schemeClr val="tx1"/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098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>
            <a:extLst>
              <a:ext uri="{FF2B5EF4-FFF2-40B4-BE49-F238E27FC236}">
                <a16:creationId xmlns:a16="http://schemas.microsoft.com/office/drawing/2014/main" id="{0DFD1727-33D1-4714-AE66-40ABF629E115}"/>
              </a:ext>
            </a:extLst>
          </p:cNvPr>
          <p:cNvSpPr/>
          <p:nvPr/>
        </p:nvSpPr>
        <p:spPr>
          <a:xfrm>
            <a:off x="-1" y="3569045"/>
            <a:ext cx="18000663" cy="328895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사다리꼴 55">
            <a:extLst>
              <a:ext uri="{FF2B5EF4-FFF2-40B4-BE49-F238E27FC236}">
                <a16:creationId xmlns:a16="http://schemas.microsoft.com/office/drawing/2014/main" id="{90D0DEF5-CA90-44A3-AD47-DF6A90529391}"/>
              </a:ext>
            </a:extLst>
          </p:cNvPr>
          <p:cNvSpPr/>
          <p:nvPr/>
        </p:nvSpPr>
        <p:spPr>
          <a:xfrm rot="16200000" flipH="1">
            <a:off x="8952630" y="-3985488"/>
            <a:ext cx="6192742" cy="11918990"/>
          </a:xfrm>
          <a:prstGeom prst="trapezoid">
            <a:avLst>
              <a:gd name="adj" fmla="val 38757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사다리꼴 54">
            <a:extLst>
              <a:ext uri="{FF2B5EF4-FFF2-40B4-BE49-F238E27FC236}">
                <a16:creationId xmlns:a16="http://schemas.microsoft.com/office/drawing/2014/main" id="{27D32979-B401-449C-9B34-70850274D5B5}"/>
              </a:ext>
            </a:extLst>
          </p:cNvPr>
          <p:cNvSpPr/>
          <p:nvPr/>
        </p:nvSpPr>
        <p:spPr>
          <a:xfrm rot="5400000">
            <a:off x="2867040" y="-3989405"/>
            <a:ext cx="6192742" cy="11926824"/>
          </a:xfrm>
          <a:prstGeom prst="trapezoid">
            <a:avLst>
              <a:gd name="adj" fmla="val 38757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990C766-240A-4E17-8441-ABBE987FBD10}"/>
              </a:ext>
            </a:extLst>
          </p:cNvPr>
          <p:cNvGrpSpPr/>
          <p:nvPr/>
        </p:nvGrpSpPr>
        <p:grpSpPr>
          <a:xfrm>
            <a:off x="4892029" y="3963925"/>
            <a:ext cx="8216603" cy="789760"/>
            <a:chOff x="3990483" y="3569044"/>
            <a:chExt cx="10010152" cy="1797991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8ACE6E1-65AB-4936-B036-D2D7CC190808}"/>
                </a:ext>
              </a:extLst>
            </p:cNvPr>
            <p:cNvSpPr/>
            <p:nvPr/>
          </p:nvSpPr>
          <p:spPr>
            <a:xfrm>
              <a:off x="4000027" y="4785196"/>
              <a:ext cx="10000608" cy="58183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다리꼴 12">
              <a:extLst>
                <a:ext uri="{FF2B5EF4-FFF2-40B4-BE49-F238E27FC236}">
                  <a16:creationId xmlns:a16="http://schemas.microsoft.com/office/drawing/2014/main" id="{7B4333C3-86BF-4FD9-B00B-9C497938CBCC}"/>
                </a:ext>
              </a:extLst>
            </p:cNvPr>
            <p:cNvSpPr/>
            <p:nvPr/>
          </p:nvSpPr>
          <p:spPr>
            <a:xfrm>
              <a:off x="3990483" y="3569044"/>
              <a:ext cx="10010151" cy="1216152"/>
            </a:xfrm>
            <a:prstGeom prst="trapezoid">
              <a:avLst>
                <a:gd name="adj" fmla="val 81635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5C058E-7FD9-41F4-9E05-F58CA012BF0B}"/>
              </a:ext>
            </a:extLst>
          </p:cNvPr>
          <p:cNvSpPr/>
          <p:nvPr/>
        </p:nvSpPr>
        <p:spPr>
          <a:xfrm>
            <a:off x="5308647" y="0"/>
            <a:ext cx="7377640" cy="39639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C82B743-D86E-42C5-BF76-169A98B0E3C1}"/>
              </a:ext>
            </a:extLst>
          </p:cNvPr>
          <p:cNvSpPr/>
          <p:nvPr/>
        </p:nvSpPr>
        <p:spPr>
          <a:xfrm>
            <a:off x="0" y="0"/>
            <a:ext cx="18000662" cy="6825657"/>
          </a:xfrm>
          <a:prstGeom prst="rect">
            <a:avLst/>
          </a:prstGeom>
          <a:solidFill>
            <a:schemeClr val="tx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D8FCF0E-2CD9-4C1F-BF9B-9B6F6E69DFE3}"/>
              </a:ext>
            </a:extLst>
          </p:cNvPr>
          <p:cNvSpPr txBox="1"/>
          <p:nvPr/>
        </p:nvSpPr>
        <p:spPr>
          <a:xfrm>
            <a:off x="5305721" y="117913"/>
            <a:ext cx="17859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000000</a:t>
            </a:r>
            <a:endParaRPr lang="ko-KR" altLang="en-US" sz="40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3C7F89C-3482-4EC1-B31E-4AB0BAD5A2CC}"/>
              </a:ext>
            </a:extLst>
          </p:cNvPr>
          <p:cNvSpPr txBox="1"/>
          <p:nvPr/>
        </p:nvSpPr>
        <p:spPr>
          <a:xfrm>
            <a:off x="10878896" y="117913"/>
            <a:ext cx="1797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0</a:t>
            </a:r>
            <a:r>
              <a:rPr lang="en-US" altLang="ko-KR" sz="2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X</a:t>
            </a:r>
            <a:endParaRPr lang="ko-KR" altLang="en-US" sz="24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46DB208-417A-465A-8737-45DCDEDFBA1A}"/>
              </a:ext>
            </a:extLst>
          </p:cNvPr>
          <p:cNvGrpSpPr/>
          <p:nvPr/>
        </p:nvGrpSpPr>
        <p:grpSpPr>
          <a:xfrm>
            <a:off x="13211271" y="83371"/>
            <a:ext cx="36000" cy="6561434"/>
            <a:chOff x="13211271" y="83371"/>
            <a:chExt cx="36000" cy="656143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66A1EE4-B3BF-4BAD-AFF4-89CE61E02765}"/>
                </a:ext>
              </a:extLst>
            </p:cNvPr>
            <p:cNvSpPr/>
            <p:nvPr/>
          </p:nvSpPr>
          <p:spPr>
            <a:xfrm>
              <a:off x="13211271" y="83371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FDEE453-18FE-48C6-BF80-3D04954116DD}"/>
                </a:ext>
              </a:extLst>
            </p:cNvPr>
            <p:cNvSpPr/>
            <p:nvPr/>
          </p:nvSpPr>
          <p:spPr>
            <a:xfrm>
              <a:off x="13211271" y="540571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C09B152-3DDE-4281-9569-205DC18A3A4F}"/>
                </a:ext>
              </a:extLst>
            </p:cNvPr>
            <p:cNvSpPr/>
            <p:nvPr/>
          </p:nvSpPr>
          <p:spPr>
            <a:xfrm>
              <a:off x="13211271" y="997771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7470136-9813-4ABB-B6C1-E7A750304CD1}"/>
                </a:ext>
              </a:extLst>
            </p:cNvPr>
            <p:cNvSpPr/>
            <p:nvPr/>
          </p:nvSpPr>
          <p:spPr>
            <a:xfrm>
              <a:off x="13211271" y="1454971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9D7F202-5154-4638-AEFD-B963B2E9B55B}"/>
                </a:ext>
              </a:extLst>
            </p:cNvPr>
            <p:cNvSpPr/>
            <p:nvPr/>
          </p:nvSpPr>
          <p:spPr>
            <a:xfrm>
              <a:off x="13211271" y="19060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CC18CBD-D131-4C2D-B126-59B32C958B1A}"/>
                </a:ext>
              </a:extLst>
            </p:cNvPr>
            <p:cNvSpPr/>
            <p:nvPr/>
          </p:nvSpPr>
          <p:spPr>
            <a:xfrm>
              <a:off x="13211271" y="23632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0D07069-0B61-4861-B5CB-A48F38140103}"/>
                </a:ext>
              </a:extLst>
            </p:cNvPr>
            <p:cNvSpPr/>
            <p:nvPr/>
          </p:nvSpPr>
          <p:spPr>
            <a:xfrm>
              <a:off x="13211271" y="28204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D2AC139-DA4B-419E-9169-ADDF879C842B}"/>
                </a:ext>
              </a:extLst>
            </p:cNvPr>
            <p:cNvSpPr/>
            <p:nvPr/>
          </p:nvSpPr>
          <p:spPr>
            <a:xfrm>
              <a:off x="13211271" y="32776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D89EA90-40BC-4EB2-9CE8-C7C1A5A9CB51}"/>
                </a:ext>
              </a:extLst>
            </p:cNvPr>
            <p:cNvSpPr/>
            <p:nvPr/>
          </p:nvSpPr>
          <p:spPr>
            <a:xfrm>
              <a:off x="13211271" y="37348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28765FC-8FEF-4D1B-9313-BA4F6758301E}"/>
                </a:ext>
              </a:extLst>
            </p:cNvPr>
            <p:cNvSpPr/>
            <p:nvPr/>
          </p:nvSpPr>
          <p:spPr>
            <a:xfrm>
              <a:off x="13211271" y="41920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1A6166E-9648-42F9-A267-AB7C41BE04FF}"/>
                </a:ext>
              </a:extLst>
            </p:cNvPr>
            <p:cNvSpPr/>
            <p:nvPr/>
          </p:nvSpPr>
          <p:spPr>
            <a:xfrm>
              <a:off x="13211271" y="46492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725D88F-B88F-4CF8-9F2C-6B08D6F3C4AF}"/>
                </a:ext>
              </a:extLst>
            </p:cNvPr>
            <p:cNvSpPr/>
            <p:nvPr/>
          </p:nvSpPr>
          <p:spPr>
            <a:xfrm>
              <a:off x="13211271" y="51064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C3AD4BB7-0656-4DEF-A52B-C9FE387D58C0}"/>
                </a:ext>
              </a:extLst>
            </p:cNvPr>
            <p:cNvSpPr/>
            <p:nvPr/>
          </p:nvSpPr>
          <p:spPr>
            <a:xfrm>
              <a:off x="13211271" y="55636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6E1E9DF-8A7A-4FD3-BDD2-17C7B16FA056}"/>
                </a:ext>
              </a:extLst>
            </p:cNvPr>
            <p:cNvSpPr/>
            <p:nvPr/>
          </p:nvSpPr>
          <p:spPr>
            <a:xfrm>
              <a:off x="13211271" y="60208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CC90296-7D94-4EDC-8243-C77D211BD86D}"/>
                </a:ext>
              </a:extLst>
            </p:cNvPr>
            <p:cNvSpPr/>
            <p:nvPr/>
          </p:nvSpPr>
          <p:spPr>
            <a:xfrm>
              <a:off x="13211271" y="64780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6E80198-B518-4BD5-B0E3-CC37C60B32B1}"/>
              </a:ext>
            </a:extLst>
          </p:cNvPr>
          <p:cNvGrpSpPr/>
          <p:nvPr/>
        </p:nvGrpSpPr>
        <p:grpSpPr>
          <a:xfrm>
            <a:off x="4753390" y="83371"/>
            <a:ext cx="36000" cy="6561434"/>
            <a:chOff x="4753390" y="83371"/>
            <a:chExt cx="36000" cy="6561434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F6CA490-C689-4AFA-B6F9-86D5D11890F9}"/>
                </a:ext>
              </a:extLst>
            </p:cNvPr>
            <p:cNvSpPr/>
            <p:nvPr/>
          </p:nvSpPr>
          <p:spPr>
            <a:xfrm>
              <a:off x="4753390" y="83371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DF148DCD-A3AC-4E27-BFA2-8AD52E68D895}"/>
                </a:ext>
              </a:extLst>
            </p:cNvPr>
            <p:cNvSpPr/>
            <p:nvPr/>
          </p:nvSpPr>
          <p:spPr>
            <a:xfrm>
              <a:off x="4753390" y="540571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7527DCE-5FC7-4148-A655-026FDBDEB32D}"/>
                </a:ext>
              </a:extLst>
            </p:cNvPr>
            <p:cNvSpPr/>
            <p:nvPr/>
          </p:nvSpPr>
          <p:spPr>
            <a:xfrm>
              <a:off x="4753390" y="997771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7001CB1-2AB7-465C-933D-8A501ED4F4CA}"/>
                </a:ext>
              </a:extLst>
            </p:cNvPr>
            <p:cNvSpPr/>
            <p:nvPr/>
          </p:nvSpPr>
          <p:spPr>
            <a:xfrm>
              <a:off x="4753390" y="1454971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5E655D2-2BDF-4BD6-A48D-2A40EDCAD14A}"/>
                </a:ext>
              </a:extLst>
            </p:cNvPr>
            <p:cNvSpPr/>
            <p:nvPr/>
          </p:nvSpPr>
          <p:spPr>
            <a:xfrm>
              <a:off x="4753390" y="19060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D252894-4CDF-4D05-8A47-85F268066D1F}"/>
                </a:ext>
              </a:extLst>
            </p:cNvPr>
            <p:cNvSpPr/>
            <p:nvPr/>
          </p:nvSpPr>
          <p:spPr>
            <a:xfrm>
              <a:off x="4753390" y="23632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7305745-9BF3-489C-83BF-55627E455B13}"/>
                </a:ext>
              </a:extLst>
            </p:cNvPr>
            <p:cNvSpPr/>
            <p:nvPr/>
          </p:nvSpPr>
          <p:spPr>
            <a:xfrm>
              <a:off x="4753390" y="28204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E14D403-3FDF-4560-B9EF-91D9E7F863E1}"/>
                </a:ext>
              </a:extLst>
            </p:cNvPr>
            <p:cNvSpPr/>
            <p:nvPr/>
          </p:nvSpPr>
          <p:spPr>
            <a:xfrm>
              <a:off x="4753390" y="32776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55F5580-04B5-41B3-8206-EB0ED304A320}"/>
                </a:ext>
              </a:extLst>
            </p:cNvPr>
            <p:cNvSpPr/>
            <p:nvPr/>
          </p:nvSpPr>
          <p:spPr>
            <a:xfrm>
              <a:off x="4753390" y="37348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B63FAF6-8AEE-4E21-A71D-EEE5D0C80121}"/>
                </a:ext>
              </a:extLst>
            </p:cNvPr>
            <p:cNvSpPr/>
            <p:nvPr/>
          </p:nvSpPr>
          <p:spPr>
            <a:xfrm>
              <a:off x="4753390" y="41920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AFCE453-F5F2-48BE-AA1D-11131FF8E671}"/>
                </a:ext>
              </a:extLst>
            </p:cNvPr>
            <p:cNvSpPr/>
            <p:nvPr/>
          </p:nvSpPr>
          <p:spPr>
            <a:xfrm>
              <a:off x="4753390" y="46492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0DD30EF-E936-4F54-8B88-0B4142C2F5F4}"/>
                </a:ext>
              </a:extLst>
            </p:cNvPr>
            <p:cNvSpPr/>
            <p:nvPr/>
          </p:nvSpPr>
          <p:spPr>
            <a:xfrm>
              <a:off x="4753390" y="51064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3843AFB-FAF5-4634-A3B3-5069A3E54985}"/>
                </a:ext>
              </a:extLst>
            </p:cNvPr>
            <p:cNvSpPr/>
            <p:nvPr/>
          </p:nvSpPr>
          <p:spPr>
            <a:xfrm>
              <a:off x="4753390" y="55636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7C7DB0D1-4D96-4A13-8149-418424E963A3}"/>
                </a:ext>
              </a:extLst>
            </p:cNvPr>
            <p:cNvSpPr/>
            <p:nvPr/>
          </p:nvSpPr>
          <p:spPr>
            <a:xfrm>
              <a:off x="4753390" y="60208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EEF3449-94D7-42C3-9017-BD5A4CC94528}"/>
                </a:ext>
              </a:extLst>
            </p:cNvPr>
            <p:cNvSpPr/>
            <p:nvPr/>
          </p:nvSpPr>
          <p:spPr>
            <a:xfrm>
              <a:off x="4753390" y="64780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47C9FCA0-136D-4533-BF0D-3E9E81503D2F}"/>
              </a:ext>
            </a:extLst>
          </p:cNvPr>
          <p:cNvGrpSpPr/>
          <p:nvPr/>
        </p:nvGrpSpPr>
        <p:grpSpPr>
          <a:xfrm>
            <a:off x="-64468" y="-121159"/>
            <a:ext cx="5365819" cy="326452"/>
            <a:chOff x="-78064" y="-129824"/>
            <a:chExt cx="5365819" cy="326452"/>
          </a:xfrm>
          <a:gradFill>
            <a:gsLst>
              <a:gs pos="6000">
                <a:schemeClr val="bg1"/>
              </a:gs>
              <a:gs pos="100000">
                <a:schemeClr val="tx1"/>
              </a:gs>
            </a:gsLst>
            <a:lin ang="5400000" scaled="1"/>
          </a:gradFill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EF33A9AB-A8CA-467E-AD88-31A5C5B84519}"/>
                </a:ext>
              </a:extLst>
            </p:cNvPr>
            <p:cNvSpPr/>
            <p:nvPr/>
          </p:nvSpPr>
          <p:spPr>
            <a:xfrm>
              <a:off x="4771390" y="-129824"/>
              <a:ext cx="516365" cy="3264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5723077B-DF2B-4B61-B76F-3EE69662E3D2}"/>
                </a:ext>
              </a:extLst>
            </p:cNvPr>
            <p:cNvSpPr/>
            <p:nvPr/>
          </p:nvSpPr>
          <p:spPr>
            <a:xfrm>
              <a:off x="4228406" y="-129824"/>
              <a:ext cx="516365" cy="3264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0EE27BD8-A6CC-4E77-A826-639DA943B03D}"/>
                </a:ext>
              </a:extLst>
            </p:cNvPr>
            <p:cNvSpPr/>
            <p:nvPr/>
          </p:nvSpPr>
          <p:spPr>
            <a:xfrm>
              <a:off x="3699176" y="-129824"/>
              <a:ext cx="516365" cy="3264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1D254856-6EA8-447C-BBF8-4F66DB3E1FBC}"/>
                </a:ext>
              </a:extLst>
            </p:cNvPr>
            <p:cNvSpPr/>
            <p:nvPr/>
          </p:nvSpPr>
          <p:spPr>
            <a:xfrm>
              <a:off x="3156192" y="-129824"/>
              <a:ext cx="516365" cy="3264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F9BBB88B-E76F-41A3-BAE1-4C3DA2B02F56}"/>
                </a:ext>
              </a:extLst>
            </p:cNvPr>
            <p:cNvSpPr/>
            <p:nvPr/>
          </p:nvSpPr>
          <p:spPr>
            <a:xfrm>
              <a:off x="2629398" y="-129824"/>
              <a:ext cx="516365" cy="3264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22C8C278-B8CE-451E-B6C0-CBFB002BB4E2}"/>
                </a:ext>
              </a:extLst>
            </p:cNvPr>
            <p:cNvSpPr/>
            <p:nvPr/>
          </p:nvSpPr>
          <p:spPr>
            <a:xfrm>
              <a:off x="2086414" y="-129824"/>
              <a:ext cx="516365" cy="3264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D9177E41-F2D6-4FBF-98F1-BC6258286651}"/>
                </a:ext>
              </a:extLst>
            </p:cNvPr>
            <p:cNvSpPr/>
            <p:nvPr/>
          </p:nvSpPr>
          <p:spPr>
            <a:xfrm>
              <a:off x="1552083" y="-129824"/>
              <a:ext cx="516365" cy="3264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D3CB62A6-290C-43EE-9079-DD15ED1339EA}"/>
                </a:ext>
              </a:extLst>
            </p:cNvPr>
            <p:cNvSpPr/>
            <p:nvPr/>
          </p:nvSpPr>
          <p:spPr>
            <a:xfrm>
              <a:off x="1009099" y="-129824"/>
              <a:ext cx="516365" cy="3264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8536E5CE-A70F-43C7-92A2-7EBF62425ADD}"/>
                </a:ext>
              </a:extLst>
            </p:cNvPr>
            <p:cNvSpPr/>
            <p:nvPr/>
          </p:nvSpPr>
          <p:spPr>
            <a:xfrm>
              <a:off x="464920" y="-129824"/>
              <a:ext cx="516365" cy="3264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874C0E35-1969-41BB-9E99-A10CA1FC9206}"/>
                </a:ext>
              </a:extLst>
            </p:cNvPr>
            <p:cNvSpPr/>
            <p:nvPr/>
          </p:nvSpPr>
          <p:spPr>
            <a:xfrm>
              <a:off x="-78064" y="-129824"/>
              <a:ext cx="516365" cy="3264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E7A3427A-8FA9-4D62-9EE9-03BD7930883A}"/>
              </a:ext>
            </a:extLst>
          </p:cNvPr>
          <p:cNvGrpSpPr/>
          <p:nvPr/>
        </p:nvGrpSpPr>
        <p:grpSpPr>
          <a:xfrm>
            <a:off x="12686955" y="-156845"/>
            <a:ext cx="5365819" cy="326452"/>
            <a:chOff x="12683954" y="-129824"/>
            <a:chExt cx="5365819" cy="326452"/>
          </a:xfrm>
          <a:gradFill>
            <a:gsLst>
              <a:gs pos="6000">
                <a:schemeClr val="bg1"/>
              </a:gs>
              <a:gs pos="100000">
                <a:schemeClr val="tx1"/>
              </a:gs>
            </a:gsLst>
            <a:lin ang="5400000" scaled="1"/>
          </a:gradFill>
        </p:grpSpPr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05F8E038-E2D8-4967-B240-81CE13010EA9}"/>
                </a:ext>
              </a:extLst>
            </p:cNvPr>
            <p:cNvGrpSpPr/>
            <p:nvPr/>
          </p:nvGrpSpPr>
          <p:grpSpPr>
            <a:xfrm>
              <a:off x="13226938" y="-129824"/>
              <a:ext cx="4822835" cy="326452"/>
              <a:chOff x="13226938" y="-129824"/>
              <a:chExt cx="4822835" cy="326452"/>
            </a:xfrm>
            <a:grpFill/>
          </p:grpSpPr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7DC4E6EB-73B8-4D91-9815-7BAC42C169C4}"/>
                  </a:ext>
                </a:extLst>
              </p:cNvPr>
              <p:cNvSpPr/>
              <p:nvPr/>
            </p:nvSpPr>
            <p:spPr>
              <a:xfrm>
                <a:off x="17533408" y="-129824"/>
                <a:ext cx="516365" cy="3264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0C29ACD6-2ABD-42DC-9361-2B6D5E1A6F48}"/>
                  </a:ext>
                </a:extLst>
              </p:cNvPr>
              <p:cNvSpPr/>
              <p:nvPr/>
            </p:nvSpPr>
            <p:spPr>
              <a:xfrm>
                <a:off x="16990424" y="-129824"/>
                <a:ext cx="516365" cy="3264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FA5B1408-D29E-4193-B623-184141DE6602}"/>
                  </a:ext>
                </a:extLst>
              </p:cNvPr>
              <p:cNvSpPr/>
              <p:nvPr/>
            </p:nvSpPr>
            <p:spPr>
              <a:xfrm>
                <a:off x="16461194" y="-129824"/>
                <a:ext cx="516365" cy="3264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F2696926-7CC9-4FD0-9776-970C3CA2D005}"/>
                  </a:ext>
                </a:extLst>
              </p:cNvPr>
              <p:cNvSpPr/>
              <p:nvPr/>
            </p:nvSpPr>
            <p:spPr>
              <a:xfrm>
                <a:off x="15918210" y="-129824"/>
                <a:ext cx="516365" cy="3264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1FAF197C-1A43-464E-BF9F-D123CFD62D7A}"/>
                  </a:ext>
                </a:extLst>
              </p:cNvPr>
              <p:cNvSpPr/>
              <p:nvPr/>
            </p:nvSpPr>
            <p:spPr>
              <a:xfrm>
                <a:off x="15391416" y="-129824"/>
                <a:ext cx="516365" cy="3264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F6EB4CF4-F5E2-4B5A-9FFB-83816E127EB8}"/>
                  </a:ext>
                </a:extLst>
              </p:cNvPr>
              <p:cNvSpPr/>
              <p:nvPr/>
            </p:nvSpPr>
            <p:spPr>
              <a:xfrm>
                <a:off x="14848432" y="-129824"/>
                <a:ext cx="516365" cy="3264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5C64857B-BA0C-493A-BBF5-C38F595C8404}"/>
                  </a:ext>
                </a:extLst>
              </p:cNvPr>
              <p:cNvSpPr/>
              <p:nvPr/>
            </p:nvSpPr>
            <p:spPr>
              <a:xfrm>
                <a:off x="14314101" y="-129824"/>
                <a:ext cx="516365" cy="3264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B1FFE36E-6D66-4707-A5BB-517FC16DE100}"/>
                  </a:ext>
                </a:extLst>
              </p:cNvPr>
              <p:cNvSpPr/>
              <p:nvPr/>
            </p:nvSpPr>
            <p:spPr>
              <a:xfrm>
                <a:off x="13771117" y="-129824"/>
                <a:ext cx="516365" cy="3264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74C272C8-0FF0-4C15-AD7F-44773FEBF047}"/>
                  </a:ext>
                </a:extLst>
              </p:cNvPr>
              <p:cNvSpPr/>
              <p:nvPr/>
            </p:nvSpPr>
            <p:spPr>
              <a:xfrm>
                <a:off x="13226938" y="-129824"/>
                <a:ext cx="516365" cy="3264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238D130-2CDC-423F-94DE-EABCE8715C46}"/>
                </a:ext>
              </a:extLst>
            </p:cNvPr>
            <p:cNvSpPr/>
            <p:nvPr/>
          </p:nvSpPr>
          <p:spPr>
            <a:xfrm>
              <a:off x="12683954" y="-129824"/>
              <a:ext cx="516365" cy="3264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9F4F0962-8B64-4147-8DFC-CC1C2894BCE1}"/>
              </a:ext>
            </a:extLst>
          </p:cNvPr>
          <p:cNvGrpSpPr/>
          <p:nvPr/>
        </p:nvGrpSpPr>
        <p:grpSpPr>
          <a:xfrm>
            <a:off x="5578136" y="-1717075"/>
            <a:ext cx="1579418" cy="1579418"/>
            <a:chOff x="4544291" y="3269673"/>
            <a:chExt cx="1579418" cy="1579418"/>
          </a:xfrm>
        </p:grpSpPr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07A7030E-C0F8-4E5B-963E-FBBCE77ABB17}"/>
                </a:ext>
              </a:extLst>
            </p:cNvPr>
            <p:cNvSpPr/>
            <p:nvPr/>
          </p:nvSpPr>
          <p:spPr>
            <a:xfrm>
              <a:off x="4876800" y="3602182"/>
              <a:ext cx="914400" cy="914400"/>
            </a:xfrm>
            <a:prstGeom prst="ellipse">
              <a:avLst/>
            </a:prstGeom>
            <a:gradFill flip="none" rotWithShape="1">
              <a:gsLst>
                <a:gs pos="67000">
                  <a:srgbClr val="FFFF00"/>
                </a:gs>
                <a:gs pos="40000">
                  <a:srgbClr val="FFFF00"/>
                </a:gs>
                <a:gs pos="0">
                  <a:schemeClr val="bg1"/>
                </a:gs>
                <a:gs pos="54000">
                  <a:srgbClr val="FFC000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F150CA57-98A9-4EAD-8D1A-26BAAC0D63CC}"/>
                </a:ext>
              </a:extLst>
            </p:cNvPr>
            <p:cNvSpPr/>
            <p:nvPr/>
          </p:nvSpPr>
          <p:spPr>
            <a:xfrm>
              <a:off x="4544291" y="3269673"/>
              <a:ext cx="1579418" cy="1579418"/>
            </a:xfrm>
            <a:prstGeom prst="ellipse">
              <a:avLst/>
            </a:prstGeom>
            <a:noFill/>
            <a:ln w="38100">
              <a:gradFill>
                <a:gsLst>
                  <a:gs pos="0">
                    <a:srgbClr val="FFFF00"/>
                  </a:gs>
                  <a:gs pos="54000">
                    <a:schemeClr val="bg1"/>
                  </a:gs>
                  <a:gs pos="100000">
                    <a:srgbClr val="FFFF0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405293F5-25F6-49C9-83F7-EE6BBEEAE82B}"/>
              </a:ext>
            </a:extLst>
          </p:cNvPr>
          <p:cNvGrpSpPr/>
          <p:nvPr/>
        </p:nvGrpSpPr>
        <p:grpSpPr>
          <a:xfrm rot="798813">
            <a:off x="7379190" y="-2425961"/>
            <a:ext cx="1080655" cy="1080655"/>
            <a:chOff x="8104909" y="1343890"/>
            <a:chExt cx="1080655" cy="1080655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F11516BB-A873-4DAF-8443-04F21A2F8332}"/>
                </a:ext>
              </a:extLst>
            </p:cNvPr>
            <p:cNvSpPr/>
            <p:nvPr/>
          </p:nvSpPr>
          <p:spPr>
            <a:xfrm>
              <a:off x="8104909" y="1343890"/>
              <a:ext cx="1080655" cy="401783"/>
            </a:xfrm>
            <a:prstGeom prst="rect">
              <a:avLst/>
            </a:prstGeom>
            <a:gradFill>
              <a:gsLst>
                <a:gs pos="40500">
                  <a:srgbClr val="FFFFC0"/>
                </a:gs>
                <a:gs pos="27000">
                  <a:srgbClr val="FFFF00"/>
                </a:gs>
                <a:gs pos="13500">
                  <a:srgbClr val="FFFF00"/>
                </a:gs>
                <a:gs pos="0">
                  <a:srgbClr val="FFFF00"/>
                </a:gs>
                <a:gs pos="65500">
                  <a:srgbClr val="FFFFC0"/>
                </a:gs>
                <a:gs pos="54000">
                  <a:schemeClr val="bg1"/>
                </a:gs>
                <a:gs pos="88500">
                  <a:srgbClr val="FFFF00"/>
                </a:gs>
                <a:gs pos="77000">
                  <a:srgbClr val="FFFF00"/>
                </a:gs>
                <a:gs pos="100000">
                  <a:srgbClr val="FFFF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2CB8FFDF-F2EB-4247-AA60-8E5EF8AA67EA}"/>
                </a:ext>
              </a:extLst>
            </p:cNvPr>
            <p:cNvSpPr/>
            <p:nvPr/>
          </p:nvSpPr>
          <p:spPr>
            <a:xfrm rot="5400000">
              <a:off x="8444345" y="1683326"/>
              <a:ext cx="1080655" cy="401783"/>
            </a:xfrm>
            <a:prstGeom prst="rect">
              <a:avLst/>
            </a:prstGeom>
            <a:gradFill>
              <a:gsLst>
                <a:gs pos="40500">
                  <a:srgbClr val="FFFFC0"/>
                </a:gs>
                <a:gs pos="27000">
                  <a:srgbClr val="FFFF00"/>
                </a:gs>
                <a:gs pos="13500">
                  <a:srgbClr val="FFFF00"/>
                </a:gs>
                <a:gs pos="0">
                  <a:srgbClr val="FFFF00"/>
                </a:gs>
                <a:gs pos="65500">
                  <a:srgbClr val="FFFFC0"/>
                </a:gs>
                <a:gs pos="54000">
                  <a:schemeClr val="bg1"/>
                </a:gs>
                <a:gs pos="88500">
                  <a:srgbClr val="FFFF00"/>
                </a:gs>
                <a:gs pos="77000">
                  <a:srgbClr val="FFFF00"/>
                </a:gs>
                <a:gs pos="100000">
                  <a:srgbClr val="FFFF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97F5EFA8-5668-440E-917E-B711976A1ED6}"/>
              </a:ext>
            </a:extLst>
          </p:cNvPr>
          <p:cNvGrpSpPr/>
          <p:nvPr/>
        </p:nvGrpSpPr>
        <p:grpSpPr>
          <a:xfrm rot="1028712">
            <a:off x="8480164" y="-3052310"/>
            <a:ext cx="1080655" cy="1080655"/>
            <a:chOff x="8104909" y="1343890"/>
            <a:chExt cx="1080655" cy="1080655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FB550501-F51D-4045-BA6D-F1CFD75E4E2A}"/>
                </a:ext>
              </a:extLst>
            </p:cNvPr>
            <p:cNvSpPr/>
            <p:nvPr/>
          </p:nvSpPr>
          <p:spPr>
            <a:xfrm>
              <a:off x="8104909" y="1343890"/>
              <a:ext cx="1080655" cy="401783"/>
            </a:xfrm>
            <a:prstGeom prst="rect">
              <a:avLst/>
            </a:prstGeom>
            <a:gradFill>
              <a:gsLst>
                <a:gs pos="40500">
                  <a:srgbClr val="FFFFC0"/>
                </a:gs>
                <a:gs pos="27000">
                  <a:srgbClr val="FFFF00"/>
                </a:gs>
                <a:gs pos="13500">
                  <a:srgbClr val="FFFF00"/>
                </a:gs>
                <a:gs pos="0">
                  <a:srgbClr val="FFFF00"/>
                </a:gs>
                <a:gs pos="65500">
                  <a:srgbClr val="FFFFC0"/>
                </a:gs>
                <a:gs pos="54000">
                  <a:schemeClr val="bg1"/>
                </a:gs>
                <a:gs pos="88500">
                  <a:srgbClr val="FFFF00"/>
                </a:gs>
                <a:gs pos="77000">
                  <a:srgbClr val="FFFF00"/>
                </a:gs>
                <a:gs pos="100000">
                  <a:srgbClr val="FFFF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C2BD6878-54D3-48B6-8937-C9885071EDAC}"/>
                </a:ext>
              </a:extLst>
            </p:cNvPr>
            <p:cNvSpPr/>
            <p:nvPr/>
          </p:nvSpPr>
          <p:spPr>
            <a:xfrm rot="5400000">
              <a:off x="8444345" y="1683326"/>
              <a:ext cx="1080655" cy="401783"/>
            </a:xfrm>
            <a:prstGeom prst="rect">
              <a:avLst/>
            </a:prstGeom>
            <a:gradFill>
              <a:gsLst>
                <a:gs pos="40500">
                  <a:srgbClr val="FFFFC0"/>
                </a:gs>
                <a:gs pos="27000">
                  <a:srgbClr val="FFFF00"/>
                </a:gs>
                <a:gs pos="13500">
                  <a:srgbClr val="FFFF00"/>
                </a:gs>
                <a:gs pos="0">
                  <a:srgbClr val="FFFF00"/>
                </a:gs>
                <a:gs pos="65500">
                  <a:srgbClr val="FFFFC0"/>
                </a:gs>
                <a:gs pos="54000">
                  <a:schemeClr val="bg1"/>
                </a:gs>
                <a:gs pos="88500">
                  <a:srgbClr val="FFFF00"/>
                </a:gs>
                <a:gs pos="77000">
                  <a:srgbClr val="FFFF00"/>
                </a:gs>
                <a:gs pos="100000">
                  <a:srgbClr val="FFFF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7B28D8EB-4EB6-4424-B0DF-F3DE5CFB149E}"/>
              </a:ext>
            </a:extLst>
          </p:cNvPr>
          <p:cNvGrpSpPr/>
          <p:nvPr/>
        </p:nvGrpSpPr>
        <p:grpSpPr>
          <a:xfrm rot="1428037">
            <a:off x="9572383" y="-3563869"/>
            <a:ext cx="1080655" cy="1080655"/>
            <a:chOff x="8104909" y="1343890"/>
            <a:chExt cx="1080655" cy="1080655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C7185372-9559-4F57-ACD4-6ACD4B4203CA}"/>
                </a:ext>
              </a:extLst>
            </p:cNvPr>
            <p:cNvSpPr/>
            <p:nvPr/>
          </p:nvSpPr>
          <p:spPr>
            <a:xfrm>
              <a:off x="8104909" y="1343890"/>
              <a:ext cx="1080655" cy="401783"/>
            </a:xfrm>
            <a:prstGeom prst="rect">
              <a:avLst/>
            </a:prstGeom>
            <a:gradFill>
              <a:gsLst>
                <a:gs pos="40500">
                  <a:srgbClr val="FFFFC0"/>
                </a:gs>
                <a:gs pos="27000">
                  <a:srgbClr val="FFFF00"/>
                </a:gs>
                <a:gs pos="13500">
                  <a:srgbClr val="FFFF00"/>
                </a:gs>
                <a:gs pos="0">
                  <a:srgbClr val="FFFF00"/>
                </a:gs>
                <a:gs pos="65500">
                  <a:srgbClr val="FFFFC0"/>
                </a:gs>
                <a:gs pos="54000">
                  <a:schemeClr val="bg1"/>
                </a:gs>
                <a:gs pos="88500">
                  <a:srgbClr val="FFFF00"/>
                </a:gs>
                <a:gs pos="77000">
                  <a:srgbClr val="FFFF00"/>
                </a:gs>
                <a:gs pos="100000">
                  <a:srgbClr val="FFFF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53386405-4D93-44D3-A0E8-7EC01AACC56C}"/>
                </a:ext>
              </a:extLst>
            </p:cNvPr>
            <p:cNvSpPr/>
            <p:nvPr/>
          </p:nvSpPr>
          <p:spPr>
            <a:xfrm rot="5400000">
              <a:off x="8444345" y="1683326"/>
              <a:ext cx="1080655" cy="401783"/>
            </a:xfrm>
            <a:prstGeom prst="rect">
              <a:avLst/>
            </a:prstGeom>
            <a:gradFill>
              <a:gsLst>
                <a:gs pos="40500">
                  <a:srgbClr val="FFFFC0"/>
                </a:gs>
                <a:gs pos="27000">
                  <a:srgbClr val="FFFF00"/>
                </a:gs>
                <a:gs pos="13500">
                  <a:srgbClr val="FFFF00"/>
                </a:gs>
                <a:gs pos="0">
                  <a:srgbClr val="FFFF00"/>
                </a:gs>
                <a:gs pos="65500">
                  <a:srgbClr val="FFFFC0"/>
                </a:gs>
                <a:gs pos="54000">
                  <a:schemeClr val="bg1"/>
                </a:gs>
                <a:gs pos="88500">
                  <a:srgbClr val="FFFF00"/>
                </a:gs>
                <a:gs pos="77000">
                  <a:srgbClr val="FFFF00"/>
                </a:gs>
                <a:gs pos="100000">
                  <a:srgbClr val="FFFF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3DEBFD99-68E0-49F2-A88A-748A8A2D4E3C}"/>
              </a:ext>
            </a:extLst>
          </p:cNvPr>
          <p:cNvSpPr/>
          <p:nvPr/>
        </p:nvSpPr>
        <p:spPr>
          <a:xfrm rot="3947081">
            <a:off x="7472858" y="-2116982"/>
            <a:ext cx="82702" cy="914400"/>
          </a:xfrm>
          <a:prstGeom prst="rect">
            <a:avLst/>
          </a:prstGeom>
          <a:gradFill flip="none" rotWithShape="1">
            <a:gsLst>
              <a:gs pos="51000">
                <a:schemeClr val="bg1"/>
              </a:gs>
              <a:gs pos="86000">
                <a:srgbClr val="FFFFFF"/>
              </a:gs>
              <a:gs pos="14000">
                <a:schemeClr val="bg1"/>
              </a:gs>
              <a:gs pos="0">
                <a:schemeClr val="tx1"/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E18F699C-22B4-4E1D-859A-7C15F6AA3D5B}"/>
              </a:ext>
            </a:extLst>
          </p:cNvPr>
          <p:cNvSpPr/>
          <p:nvPr/>
        </p:nvSpPr>
        <p:spPr>
          <a:xfrm rot="3827667">
            <a:off x="8789701" y="-2665571"/>
            <a:ext cx="78752" cy="507303"/>
          </a:xfrm>
          <a:prstGeom prst="rect">
            <a:avLst/>
          </a:prstGeom>
          <a:gradFill flip="none" rotWithShape="1">
            <a:gsLst>
              <a:gs pos="51000">
                <a:schemeClr val="bg1"/>
              </a:gs>
              <a:gs pos="86000">
                <a:srgbClr val="FFFFFF"/>
              </a:gs>
              <a:gs pos="14000">
                <a:schemeClr val="bg1"/>
              </a:gs>
              <a:gs pos="0">
                <a:schemeClr val="tx1"/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8154BBEE-E623-4188-9066-9BA91D5CB36B}"/>
              </a:ext>
            </a:extLst>
          </p:cNvPr>
          <p:cNvSpPr/>
          <p:nvPr/>
        </p:nvSpPr>
        <p:spPr>
          <a:xfrm rot="3827667">
            <a:off x="9925322" y="-3245844"/>
            <a:ext cx="78752" cy="507303"/>
          </a:xfrm>
          <a:prstGeom prst="rect">
            <a:avLst/>
          </a:prstGeom>
          <a:gradFill flip="none" rotWithShape="1">
            <a:gsLst>
              <a:gs pos="51000">
                <a:schemeClr val="bg1"/>
              </a:gs>
              <a:gs pos="86000">
                <a:srgbClr val="FFFFFF"/>
              </a:gs>
              <a:gs pos="14000">
                <a:schemeClr val="bg1"/>
              </a:gs>
              <a:gs pos="0">
                <a:schemeClr val="tx1"/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EDF3A595-616D-4B28-8812-52833A0C44FE}"/>
              </a:ext>
            </a:extLst>
          </p:cNvPr>
          <p:cNvSpPr/>
          <p:nvPr/>
        </p:nvSpPr>
        <p:spPr>
          <a:xfrm>
            <a:off x="9832920" y="-1498331"/>
            <a:ext cx="59226" cy="92636"/>
          </a:xfrm>
          <a:prstGeom prst="ellipse">
            <a:avLst/>
          </a:prstGeom>
          <a:gradFill flip="none" rotWithShape="1">
            <a:gsLst>
              <a:gs pos="27000">
                <a:srgbClr val="FFFF80"/>
              </a:gs>
              <a:gs pos="0">
                <a:srgbClr val="FFFF00"/>
              </a:gs>
              <a:gs pos="77000">
                <a:srgbClr val="FFFF80"/>
              </a:gs>
              <a:gs pos="54000">
                <a:schemeClr val="bg1"/>
              </a:gs>
              <a:gs pos="100000">
                <a:srgbClr val="FFFF00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B3A3C35D-1255-495E-8115-0EF214B12582}"/>
              </a:ext>
            </a:extLst>
          </p:cNvPr>
          <p:cNvGrpSpPr/>
          <p:nvPr/>
        </p:nvGrpSpPr>
        <p:grpSpPr>
          <a:xfrm rot="1935782" flipH="1">
            <a:off x="6528386" y="2580171"/>
            <a:ext cx="374719" cy="2422213"/>
            <a:chOff x="5564029" y="5389550"/>
            <a:chExt cx="227171" cy="1468450"/>
          </a:xfrm>
        </p:grpSpPr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1D041553-CDE4-4A1C-8B6D-1A50B939A2BC}"/>
                </a:ext>
              </a:extLst>
            </p:cNvPr>
            <p:cNvSpPr/>
            <p:nvPr/>
          </p:nvSpPr>
          <p:spPr>
            <a:xfrm>
              <a:off x="5598268" y="6401487"/>
              <a:ext cx="158694" cy="4565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49C29D1D-891D-48CA-8915-8377B8B6F995}"/>
                </a:ext>
              </a:extLst>
            </p:cNvPr>
            <p:cNvSpPr/>
            <p:nvPr/>
          </p:nvSpPr>
          <p:spPr>
            <a:xfrm>
              <a:off x="5564029" y="6264533"/>
              <a:ext cx="227171" cy="12934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사각형: 둥근 모서리 97">
              <a:extLst>
                <a:ext uri="{FF2B5EF4-FFF2-40B4-BE49-F238E27FC236}">
                  <a16:creationId xmlns:a16="http://schemas.microsoft.com/office/drawing/2014/main" id="{97B2339A-C4C8-4639-B582-E17849D4DF9A}"/>
                </a:ext>
              </a:extLst>
            </p:cNvPr>
            <p:cNvSpPr/>
            <p:nvPr/>
          </p:nvSpPr>
          <p:spPr>
            <a:xfrm>
              <a:off x="5598268" y="5389550"/>
              <a:ext cx="158694" cy="867374"/>
            </a:xfrm>
            <a:prstGeom prst="roundRect">
              <a:avLst/>
            </a:prstGeom>
            <a:gradFill>
              <a:gsLst>
                <a:gs pos="0">
                  <a:srgbClr val="FFFF00"/>
                </a:gs>
                <a:gs pos="54000">
                  <a:schemeClr val="bg1"/>
                </a:gs>
                <a:gs pos="100000">
                  <a:srgbClr val="FFFF00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9" name="타원 98">
            <a:extLst>
              <a:ext uri="{FF2B5EF4-FFF2-40B4-BE49-F238E27FC236}">
                <a16:creationId xmlns:a16="http://schemas.microsoft.com/office/drawing/2014/main" id="{7A297F83-61FC-472E-B534-FA403A707657}"/>
              </a:ext>
            </a:extLst>
          </p:cNvPr>
          <p:cNvSpPr/>
          <p:nvPr/>
        </p:nvSpPr>
        <p:spPr>
          <a:xfrm>
            <a:off x="5114516" y="5787348"/>
            <a:ext cx="719668" cy="679130"/>
          </a:xfrm>
          <a:prstGeom prst="ellipse">
            <a:avLst/>
          </a:prstGeom>
          <a:solidFill>
            <a:srgbClr val="FEEDCE"/>
          </a:solidFill>
          <a:ln>
            <a:solidFill>
              <a:srgbClr val="FEED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97A05EF-BF34-49E5-87E6-237E600A72F7}"/>
              </a:ext>
            </a:extLst>
          </p:cNvPr>
          <p:cNvSpPr/>
          <p:nvPr/>
        </p:nvSpPr>
        <p:spPr>
          <a:xfrm rot="1692096">
            <a:off x="5009351" y="6201373"/>
            <a:ext cx="378473" cy="900495"/>
          </a:xfrm>
          <a:prstGeom prst="rect">
            <a:avLst/>
          </a:prstGeom>
          <a:solidFill>
            <a:srgbClr val="FEE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F5735F88-787B-4079-A792-8CD274C8D1D2}"/>
              </a:ext>
            </a:extLst>
          </p:cNvPr>
          <p:cNvGrpSpPr/>
          <p:nvPr/>
        </p:nvGrpSpPr>
        <p:grpSpPr>
          <a:xfrm rot="19664218">
            <a:off x="11017306" y="2607127"/>
            <a:ext cx="374719" cy="2422213"/>
            <a:chOff x="5564029" y="5389550"/>
            <a:chExt cx="227171" cy="1468450"/>
          </a:xfrm>
        </p:grpSpPr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E6B12D94-85CA-4481-847E-9C4DA9945BA4}"/>
                </a:ext>
              </a:extLst>
            </p:cNvPr>
            <p:cNvSpPr/>
            <p:nvPr/>
          </p:nvSpPr>
          <p:spPr>
            <a:xfrm>
              <a:off x="5598268" y="6401487"/>
              <a:ext cx="158694" cy="4565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106F945F-8B48-486E-BCA9-AC2C593AF3B9}"/>
                </a:ext>
              </a:extLst>
            </p:cNvPr>
            <p:cNvSpPr/>
            <p:nvPr/>
          </p:nvSpPr>
          <p:spPr>
            <a:xfrm>
              <a:off x="5564029" y="6264533"/>
              <a:ext cx="227171" cy="12934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0FB38C76-7D11-4F5B-A3A4-F977A86B6873}"/>
                </a:ext>
              </a:extLst>
            </p:cNvPr>
            <p:cNvSpPr/>
            <p:nvPr/>
          </p:nvSpPr>
          <p:spPr>
            <a:xfrm>
              <a:off x="5598268" y="5389550"/>
              <a:ext cx="158694" cy="867374"/>
            </a:xfrm>
            <a:prstGeom prst="roundRect">
              <a:avLst/>
            </a:prstGeom>
            <a:gradFill>
              <a:gsLst>
                <a:gs pos="0">
                  <a:srgbClr val="FFFF00"/>
                </a:gs>
                <a:gs pos="54000">
                  <a:schemeClr val="bg1"/>
                </a:gs>
                <a:gs pos="100000">
                  <a:srgbClr val="FFFF00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0" name="타원 99">
            <a:extLst>
              <a:ext uri="{FF2B5EF4-FFF2-40B4-BE49-F238E27FC236}">
                <a16:creationId xmlns:a16="http://schemas.microsoft.com/office/drawing/2014/main" id="{215D1631-3AB1-478F-8DDB-725EBCF907F0}"/>
              </a:ext>
            </a:extLst>
          </p:cNvPr>
          <p:cNvSpPr/>
          <p:nvPr/>
        </p:nvSpPr>
        <p:spPr>
          <a:xfrm>
            <a:off x="12318208" y="5787348"/>
            <a:ext cx="719668" cy="679130"/>
          </a:xfrm>
          <a:prstGeom prst="ellipse">
            <a:avLst/>
          </a:prstGeom>
          <a:solidFill>
            <a:srgbClr val="FEEDCE"/>
          </a:solidFill>
          <a:ln>
            <a:solidFill>
              <a:srgbClr val="FEED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F512D0C-497B-4484-ADC0-B53A559738D6}"/>
              </a:ext>
            </a:extLst>
          </p:cNvPr>
          <p:cNvSpPr/>
          <p:nvPr/>
        </p:nvSpPr>
        <p:spPr>
          <a:xfrm rot="19411008">
            <a:off x="12800467" y="6201373"/>
            <a:ext cx="378473" cy="900495"/>
          </a:xfrm>
          <a:prstGeom prst="rect">
            <a:avLst/>
          </a:prstGeom>
          <a:solidFill>
            <a:srgbClr val="FEE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왼쪽 2">
            <a:extLst>
              <a:ext uri="{FF2B5EF4-FFF2-40B4-BE49-F238E27FC236}">
                <a16:creationId xmlns:a16="http://schemas.microsoft.com/office/drawing/2014/main" id="{CCB4E670-9A42-438C-AF50-F348AE81A269}"/>
              </a:ext>
            </a:extLst>
          </p:cNvPr>
          <p:cNvSpPr/>
          <p:nvPr/>
        </p:nvSpPr>
        <p:spPr>
          <a:xfrm rot="7293517">
            <a:off x="6590295" y="4631234"/>
            <a:ext cx="502511" cy="316693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화살표: 왼쪽 108">
            <a:extLst>
              <a:ext uri="{FF2B5EF4-FFF2-40B4-BE49-F238E27FC236}">
                <a16:creationId xmlns:a16="http://schemas.microsoft.com/office/drawing/2014/main" id="{2AD5D754-4A36-4188-9158-180674410E22}"/>
              </a:ext>
            </a:extLst>
          </p:cNvPr>
          <p:cNvSpPr/>
          <p:nvPr/>
        </p:nvSpPr>
        <p:spPr>
          <a:xfrm rot="14306483" flipH="1">
            <a:off x="10955209" y="4631234"/>
            <a:ext cx="502511" cy="316693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164DD7C-B90C-44DF-B87A-D6D8F3835A69}"/>
              </a:ext>
            </a:extLst>
          </p:cNvPr>
          <p:cNvGrpSpPr/>
          <p:nvPr/>
        </p:nvGrpSpPr>
        <p:grpSpPr>
          <a:xfrm>
            <a:off x="11663807" y="5456305"/>
            <a:ext cx="283822" cy="1594799"/>
            <a:chOff x="11663807" y="5456305"/>
            <a:chExt cx="283822" cy="1594799"/>
          </a:xfrm>
        </p:grpSpPr>
        <p:sp>
          <p:nvSpPr>
            <p:cNvPr id="5" name="달 4">
              <a:extLst>
                <a:ext uri="{FF2B5EF4-FFF2-40B4-BE49-F238E27FC236}">
                  <a16:creationId xmlns:a16="http://schemas.microsoft.com/office/drawing/2014/main" id="{A0F4FD47-14A6-48A1-8359-84A5BAFCD437}"/>
                </a:ext>
              </a:extLst>
            </p:cNvPr>
            <p:cNvSpPr/>
            <p:nvPr/>
          </p:nvSpPr>
          <p:spPr>
            <a:xfrm rot="20256396">
              <a:off x="11826103" y="5456305"/>
              <a:ext cx="121526" cy="1206183"/>
            </a:xfrm>
            <a:prstGeom prst="mo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달 111">
              <a:extLst>
                <a:ext uri="{FF2B5EF4-FFF2-40B4-BE49-F238E27FC236}">
                  <a16:creationId xmlns:a16="http://schemas.microsoft.com/office/drawing/2014/main" id="{C972E4AA-5F39-4895-89B2-EF0CEB98DF25}"/>
                </a:ext>
              </a:extLst>
            </p:cNvPr>
            <p:cNvSpPr/>
            <p:nvPr/>
          </p:nvSpPr>
          <p:spPr>
            <a:xfrm rot="20256396">
              <a:off x="11663807" y="5844921"/>
              <a:ext cx="121526" cy="1206183"/>
            </a:xfrm>
            <a:prstGeom prst="mo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B851F21E-42F5-4295-A8D7-D533767E01FC}"/>
              </a:ext>
            </a:extLst>
          </p:cNvPr>
          <p:cNvGrpSpPr/>
          <p:nvPr/>
        </p:nvGrpSpPr>
        <p:grpSpPr>
          <a:xfrm flipH="1">
            <a:off x="6085816" y="5456305"/>
            <a:ext cx="283822" cy="1594799"/>
            <a:chOff x="11663807" y="5456305"/>
            <a:chExt cx="283822" cy="1594799"/>
          </a:xfrm>
        </p:grpSpPr>
        <p:sp>
          <p:nvSpPr>
            <p:cNvPr id="130" name="달 129">
              <a:extLst>
                <a:ext uri="{FF2B5EF4-FFF2-40B4-BE49-F238E27FC236}">
                  <a16:creationId xmlns:a16="http://schemas.microsoft.com/office/drawing/2014/main" id="{D89297C6-A61A-470B-9826-F399F9E54C93}"/>
                </a:ext>
              </a:extLst>
            </p:cNvPr>
            <p:cNvSpPr/>
            <p:nvPr/>
          </p:nvSpPr>
          <p:spPr>
            <a:xfrm rot="20256396">
              <a:off x="11826103" y="5456305"/>
              <a:ext cx="121526" cy="1206183"/>
            </a:xfrm>
            <a:prstGeom prst="mo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달 130">
              <a:extLst>
                <a:ext uri="{FF2B5EF4-FFF2-40B4-BE49-F238E27FC236}">
                  <a16:creationId xmlns:a16="http://schemas.microsoft.com/office/drawing/2014/main" id="{1C506884-598C-4C3A-BFFE-256EA1F15B48}"/>
                </a:ext>
              </a:extLst>
            </p:cNvPr>
            <p:cNvSpPr/>
            <p:nvPr/>
          </p:nvSpPr>
          <p:spPr>
            <a:xfrm rot="20256396">
              <a:off x="11663807" y="5844921"/>
              <a:ext cx="121526" cy="1206183"/>
            </a:xfrm>
            <a:prstGeom prst="mo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1411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>
            <a:extLst>
              <a:ext uri="{FF2B5EF4-FFF2-40B4-BE49-F238E27FC236}">
                <a16:creationId xmlns:a16="http://schemas.microsoft.com/office/drawing/2014/main" id="{0DFD1727-33D1-4714-AE66-40ABF629E115}"/>
              </a:ext>
            </a:extLst>
          </p:cNvPr>
          <p:cNvSpPr/>
          <p:nvPr/>
        </p:nvSpPr>
        <p:spPr>
          <a:xfrm>
            <a:off x="-1" y="3569045"/>
            <a:ext cx="18000663" cy="328895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사다리꼴 55">
            <a:extLst>
              <a:ext uri="{FF2B5EF4-FFF2-40B4-BE49-F238E27FC236}">
                <a16:creationId xmlns:a16="http://schemas.microsoft.com/office/drawing/2014/main" id="{90D0DEF5-CA90-44A3-AD47-DF6A90529391}"/>
              </a:ext>
            </a:extLst>
          </p:cNvPr>
          <p:cNvSpPr/>
          <p:nvPr/>
        </p:nvSpPr>
        <p:spPr>
          <a:xfrm rot="16200000" flipH="1">
            <a:off x="8952630" y="-3985488"/>
            <a:ext cx="6192742" cy="11918990"/>
          </a:xfrm>
          <a:prstGeom prst="trapezoid">
            <a:avLst>
              <a:gd name="adj" fmla="val 38757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사다리꼴 54">
            <a:extLst>
              <a:ext uri="{FF2B5EF4-FFF2-40B4-BE49-F238E27FC236}">
                <a16:creationId xmlns:a16="http://schemas.microsoft.com/office/drawing/2014/main" id="{27D32979-B401-449C-9B34-70850274D5B5}"/>
              </a:ext>
            </a:extLst>
          </p:cNvPr>
          <p:cNvSpPr/>
          <p:nvPr/>
        </p:nvSpPr>
        <p:spPr>
          <a:xfrm rot="5400000">
            <a:off x="2867040" y="-3989405"/>
            <a:ext cx="6192742" cy="11926824"/>
          </a:xfrm>
          <a:prstGeom prst="trapezoid">
            <a:avLst>
              <a:gd name="adj" fmla="val 38757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990C766-240A-4E17-8441-ABBE987FBD10}"/>
              </a:ext>
            </a:extLst>
          </p:cNvPr>
          <p:cNvGrpSpPr/>
          <p:nvPr/>
        </p:nvGrpSpPr>
        <p:grpSpPr>
          <a:xfrm>
            <a:off x="4892029" y="3963925"/>
            <a:ext cx="8216603" cy="789760"/>
            <a:chOff x="3990483" y="3569044"/>
            <a:chExt cx="10010152" cy="1797991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8ACE6E1-65AB-4936-B036-D2D7CC190808}"/>
                </a:ext>
              </a:extLst>
            </p:cNvPr>
            <p:cNvSpPr/>
            <p:nvPr/>
          </p:nvSpPr>
          <p:spPr>
            <a:xfrm>
              <a:off x="4000027" y="4785196"/>
              <a:ext cx="10000608" cy="58183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다리꼴 12">
              <a:extLst>
                <a:ext uri="{FF2B5EF4-FFF2-40B4-BE49-F238E27FC236}">
                  <a16:creationId xmlns:a16="http://schemas.microsoft.com/office/drawing/2014/main" id="{7B4333C3-86BF-4FD9-B00B-9C497938CBCC}"/>
                </a:ext>
              </a:extLst>
            </p:cNvPr>
            <p:cNvSpPr/>
            <p:nvPr/>
          </p:nvSpPr>
          <p:spPr>
            <a:xfrm>
              <a:off x="3990483" y="3569044"/>
              <a:ext cx="10010151" cy="1216152"/>
            </a:xfrm>
            <a:prstGeom prst="trapezoid">
              <a:avLst>
                <a:gd name="adj" fmla="val 81635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5C058E-7FD9-41F4-9E05-F58CA012BF0B}"/>
              </a:ext>
            </a:extLst>
          </p:cNvPr>
          <p:cNvSpPr/>
          <p:nvPr/>
        </p:nvSpPr>
        <p:spPr>
          <a:xfrm>
            <a:off x="5308647" y="0"/>
            <a:ext cx="7377640" cy="39639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C82B743-D86E-42C5-BF76-169A98B0E3C1}"/>
              </a:ext>
            </a:extLst>
          </p:cNvPr>
          <p:cNvSpPr/>
          <p:nvPr/>
        </p:nvSpPr>
        <p:spPr>
          <a:xfrm>
            <a:off x="0" y="0"/>
            <a:ext cx="18000662" cy="6825657"/>
          </a:xfrm>
          <a:prstGeom prst="rect">
            <a:avLst/>
          </a:prstGeom>
          <a:solidFill>
            <a:schemeClr val="tx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D8FCF0E-2CD9-4C1F-BF9B-9B6F6E69DFE3}"/>
              </a:ext>
            </a:extLst>
          </p:cNvPr>
          <p:cNvSpPr txBox="1"/>
          <p:nvPr/>
        </p:nvSpPr>
        <p:spPr>
          <a:xfrm>
            <a:off x="5305721" y="117913"/>
            <a:ext cx="17859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000000</a:t>
            </a:r>
            <a:endParaRPr lang="ko-KR" altLang="en-US" sz="40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3C7F89C-3482-4EC1-B31E-4AB0BAD5A2CC}"/>
              </a:ext>
            </a:extLst>
          </p:cNvPr>
          <p:cNvSpPr txBox="1"/>
          <p:nvPr/>
        </p:nvSpPr>
        <p:spPr>
          <a:xfrm>
            <a:off x="10878896" y="117913"/>
            <a:ext cx="1797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0</a:t>
            </a:r>
            <a:r>
              <a:rPr lang="en-US" altLang="ko-KR" sz="2400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X</a:t>
            </a:r>
            <a:endParaRPr lang="ko-KR" altLang="en-US" sz="2400">
              <a:solidFill>
                <a:schemeClr val="bg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46DB208-417A-465A-8737-45DCDEDFBA1A}"/>
              </a:ext>
            </a:extLst>
          </p:cNvPr>
          <p:cNvGrpSpPr/>
          <p:nvPr/>
        </p:nvGrpSpPr>
        <p:grpSpPr>
          <a:xfrm>
            <a:off x="13211271" y="83371"/>
            <a:ext cx="36000" cy="6561434"/>
            <a:chOff x="13211271" y="83371"/>
            <a:chExt cx="36000" cy="656143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66A1EE4-B3BF-4BAD-AFF4-89CE61E02765}"/>
                </a:ext>
              </a:extLst>
            </p:cNvPr>
            <p:cNvSpPr/>
            <p:nvPr/>
          </p:nvSpPr>
          <p:spPr>
            <a:xfrm>
              <a:off x="13211271" y="83371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FDEE453-18FE-48C6-BF80-3D04954116DD}"/>
                </a:ext>
              </a:extLst>
            </p:cNvPr>
            <p:cNvSpPr/>
            <p:nvPr/>
          </p:nvSpPr>
          <p:spPr>
            <a:xfrm>
              <a:off x="13211271" y="540571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C09B152-3DDE-4281-9569-205DC18A3A4F}"/>
                </a:ext>
              </a:extLst>
            </p:cNvPr>
            <p:cNvSpPr/>
            <p:nvPr/>
          </p:nvSpPr>
          <p:spPr>
            <a:xfrm>
              <a:off x="13211271" y="997771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7470136-9813-4ABB-B6C1-E7A750304CD1}"/>
                </a:ext>
              </a:extLst>
            </p:cNvPr>
            <p:cNvSpPr/>
            <p:nvPr/>
          </p:nvSpPr>
          <p:spPr>
            <a:xfrm>
              <a:off x="13211271" y="1454971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9D7F202-5154-4638-AEFD-B963B2E9B55B}"/>
                </a:ext>
              </a:extLst>
            </p:cNvPr>
            <p:cNvSpPr/>
            <p:nvPr/>
          </p:nvSpPr>
          <p:spPr>
            <a:xfrm>
              <a:off x="13211271" y="19060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CC18CBD-D131-4C2D-B126-59B32C958B1A}"/>
                </a:ext>
              </a:extLst>
            </p:cNvPr>
            <p:cNvSpPr/>
            <p:nvPr/>
          </p:nvSpPr>
          <p:spPr>
            <a:xfrm>
              <a:off x="13211271" y="23632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0D07069-0B61-4861-B5CB-A48F38140103}"/>
                </a:ext>
              </a:extLst>
            </p:cNvPr>
            <p:cNvSpPr/>
            <p:nvPr/>
          </p:nvSpPr>
          <p:spPr>
            <a:xfrm>
              <a:off x="13211271" y="28204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D2AC139-DA4B-419E-9169-ADDF879C842B}"/>
                </a:ext>
              </a:extLst>
            </p:cNvPr>
            <p:cNvSpPr/>
            <p:nvPr/>
          </p:nvSpPr>
          <p:spPr>
            <a:xfrm>
              <a:off x="13211271" y="32776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D89EA90-40BC-4EB2-9CE8-C7C1A5A9CB51}"/>
                </a:ext>
              </a:extLst>
            </p:cNvPr>
            <p:cNvSpPr/>
            <p:nvPr/>
          </p:nvSpPr>
          <p:spPr>
            <a:xfrm>
              <a:off x="13211271" y="37348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28765FC-8FEF-4D1B-9313-BA4F6758301E}"/>
                </a:ext>
              </a:extLst>
            </p:cNvPr>
            <p:cNvSpPr/>
            <p:nvPr/>
          </p:nvSpPr>
          <p:spPr>
            <a:xfrm>
              <a:off x="13211271" y="41920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1A6166E-9648-42F9-A267-AB7C41BE04FF}"/>
                </a:ext>
              </a:extLst>
            </p:cNvPr>
            <p:cNvSpPr/>
            <p:nvPr/>
          </p:nvSpPr>
          <p:spPr>
            <a:xfrm>
              <a:off x="13211271" y="46492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725D88F-B88F-4CF8-9F2C-6B08D6F3C4AF}"/>
                </a:ext>
              </a:extLst>
            </p:cNvPr>
            <p:cNvSpPr/>
            <p:nvPr/>
          </p:nvSpPr>
          <p:spPr>
            <a:xfrm>
              <a:off x="13211271" y="51064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C3AD4BB7-0656-4DEF-A52B-C9FE387D58C0}"/>
                </a:ext>
              </a:extLst>
            </p:cNvPr>
            <p:cNvSpPr/>
            <p:nvPr/>
          </p:nvSpPr>
          <p:spPr>
            <a:xfrm>
              <a:off x="13211271" y="55636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6E1E9DF-8A7A-4FD3-BDD2-17C7B16FA056}"/>
                </a:ext>
              </a:extLst>
            </p:cNvPr>
            <p:cNvSpPr/>
            <p:nvPr/>
          </p:nvSpPr>
          <p:spPr>
            <a:xfrm>
              <a:off x="13211271" y="60208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CC90296-7D94-4EDC-8243-C77D211BD86D}"/>
                </a:ext>
              </a:extLst>
            </p:cNvPr>
            <p:cNvSpPr/>
            <p:nvPr/>
          </p:nvSpPr>
          <p:spPr>
            <a:xfrm>
              <a:off x="13211271" y="64780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6E80198-B518-4BD5-B0E3-CC37C60B32B1}"/>
              </a:ext>
            </a:extLst>
          </p:cNvPr>
          <p:cNvGrpSpPr/>
          <p:nvPr/>
        </p:nvGrpSpPr>
        <p:grpSpPr>
          <a:xfrm>
            <a:off x="4753390" y="83371"/>
            <a:ext cx="36000" cy="6561434"/>
            <a:chOff x="4753390" y="83371"/>
            <a:chExt cx="36000" cy="6561434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F6CA490-C689-4AFA-B6F9-86D5D11890F9}"/>
                </a:ext>
              </a:extLst>
            </p:cNvPr>
            <p:cNvSpPr/>
            <p:nvPr/>
          </p:nvSpPr>
          <p:spPr>
            <a:xfrm>
              <a:off x="4753390" y="83371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DF148DCD-A3AC-4E27-BFA2-8AD52E68D895}"/>
                </a:ext>
              </a:extLst>
            </p:cNvPr>
            <p:cNvSpPr/>
            <p:nvPr/>
          </p:nvSpPr>
          <p:spPr>
            <a:xfrm>
              <a:off x="4753390" y="540571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7527DCE-5FC7-4148-A655-026FDBDEB32D}"/>
                </a:ext>
              </a:extLst>
            </p:cNvPr>
            <p:cNvSpPr/>
            <p:nvPr/>
          </p:nvSpPr>
          <p:spPr>
            <a:xfrm>
              <a:off x="4753390" y="997771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7001CB1-2AB7-465C-933D-8A501ED4F4CA}"/>
                </a:ext>
              </a:extLst>
            </p:cNvPr>
            <p:cNvSpPr/>
            <p:nvPr/>
          </p:nvSpPr>
          <p:spPr>
            <a:xfrm>
              <a:off x="4753390" y="1454971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5E655D2-2BDF-4BD6-A48D-2A40EDCAD14A}"/>
                </a:ext>
              </a:extLst>
            </p:cNvPr>
            <p:cNvSpPr/>
            <p:nvPr/>
          </p:nvSpPr>
          <p:spPr>
            <a:xfrm>
              <a:off x="4753390" y="19060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D252894-4CDF-4D05-8A47-85F268066D1F}"/>
                </a:ext>
              </a:extLst>
            </p:cNvPr>
            <p:cNvSpPr/>
            <p:nvPr/>
          </p:nvSpPr>
          <p:spPr>
            <a:xfrm>
              <a:off x="4753390" y="23632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7305745-9BF3-489C-83BF-55627E455B13}"/>
                </a:ext>
              </a:extLst>
            </p:cNvPr>
            <p:cNvSpPr/>
            <p:nvPr/>
          </p:nvSpPr>
          <p:spPr>
            <a:xfrm>
              <a:off x="4753390" y="28204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E14D403-3FDF-4560-B9EF-91D9E7F863E1}"/>
                </a:ext>
              </a:extLst>
            </p:cNvPr>
            <p:cNvSpPr/>
            <p:nvPr/>
          </p:nvSpPr>
          <p:spPr>
            <a:xfrm>
              <a:off x="4753390" y="32776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55F5580-04B5-41B3-8206-EB0ED304A320}"/>
                </a:ext>
              </a:extLst>
            </p:cNvPr>
            <p:cNvSpPr/>
            <p:nvPr/>
          </p:nvSpPr>
          <p:spPr>
            <a:xfrm>
              <a:off x="4753390" y="37348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B63FAF6-8AEE-4E21-A71D-EEE5D0C80121}"/>
                </a:ext>
              </a:extLst>
            </p:cNvPr>
            <p:cNvSpPr/>
            <p:nvPr/>
          </p:nvSpPr>
          <p:spPr>
            <a:xfrm>
              <a:off x="4753390" y="41920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AFCE453-F5F2-48BE-AA1D-11131FF8E671}"/>
                </a:ext>
              </a:extLst>
            </p:cNvPr>
            <p:cNvSpPr/>
            <p:nvPr/>
          </p:nvSpPr>
          <p:spPr>
            <a:xfrm>
              <a:off x="4753390" y="46492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0DD30EF-E936-4F54-8B88-0B4142C2F5F4}"/>
                </a:ext>
              </a:extLst>
            </p:cNvPr>
            <p:cNvSpPr/>
            <p:nvPr/>
          </p:nvSpPr>
          <p:spPr>
            <a:xfrm>
              <a:off x="4753390" y="51064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3843AFB-FAF5-4634-A3B3-5069A3E54985}"/>
                </a:ext>
              </a:extLst>
            </p:cNvPr>
            <p:cNvSpPr/>
            <p:nvPr/>
          </p:nvSpPr>
          <p:spPr>
            <a:xfrm>
              <a:off x="4753390" y="55636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7C7DB0D1-4D96-4A13-8149-418424E963A3}"/>
                </a:ext>
              </a:extLst>
            </p:cNvPr>
            <p:cNvSpPr/>
            <p:nvPr/>
          </p:nvSpPr>
          <p:spPr>
            <a:xfrm>
              <a:off x="4753390" y="60208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EEF3449-94D7-42C3-9017-BD5A4CC94528}"/>
                </a:ext>
              </a:extLst>
            </p:cNvPr>
            <p:cNvSpPr/>
            <p:nvPr/>
          </p:nvSpPr>
          <p:spPr>
            <a:xfrm>
              <a:off x="4753390" y="6478063"/>
              <a:ext cx="36000" cy="1667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3" rIns="135005" bIns="675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58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47C9FCA0-136D-4533-BF0D-3E9E81503D2F}"/>
              </a:ext>
            </a:extLst>
          </p:cNvPr>
          <p:cNvGrpSpPr/>
          <p:nvPr/>
        </p:nvGrpSpPr>
        <p:grpSpPr>
          <a:xfrm>
            <a:off x="-64468" y="-121159"/>
            <a:ext cx="5365819" cy="326452"/>
            <a:chOff x="-78064" y="-129824"/>
            <a:chExt cx="5365819" cy="326452"/>
          </a:xfrm>
          <a:gradFill flip="none" rotWithShape="1">
            <a:gsLst>
              <a:gs pos="0">
                <a:srgbClr val="FF3399"/>
              </a:gs>
              <a:gs pos="54000">
                <a:schemeClr val="bg1"/>
              </a:gs>
              <a:gs pos="100000">
                <a:srgbClr val="FF3399"/>
              </a:gs>
            </a:gsLst>
            <a:path path="rect">
              <a:fillToRect l="100000" t="100000"/>
            </a:path>
            <a:tileRect r="-100000" b="-100000"/>
          </a:gradFill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EF33A9AB-A8CA-467E-AD88-31A5C5B84519}"/>
                </a:ext>
              </a:extLst>
            </p:cNvPr>
            <p:cNvSpPr/>
            <p:nvPr/>
          </p:nvSpPr>
          <p:spPr>
            <a:xfrm>
              <a:off x="4771390" y="-129824"/>
              <a:ext cx="516365" cy="3264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5723077B-DF2B-4B61-B76F-3EE69662E3D2}"/>
                </a:ext>
              </a:extLst>
            </p:cNvPr>
            <p:cNvSpPr/>
            <p:nvPr/>
          </p:nvSpPr>
          <p:spPr>
            <a:xfrm>
              <a:off x="4228406" y="-129824"/>
              <a:ext cx="516365" cy="3264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0EE27BD8-A6CC-4E77-A826-639DA943B03D}"/>
                </a:ext>
              </a:extLst>
            </p:cNvPr>
            <p:cNvSpPr/>
            <p:nvPr/>
          </p:nvSpPr>
          <p:spPr>
            <a:xfrm>
              <a:off x="3699176" y="-129824"/>
              <a:ext cx="516365" cy="3264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1D254856-6EA8-447C-BBF8-4F66DB3E1FBC}"/>
                </a:ext>
              </a:extLst>
            </p:cNvPr>
            <p:cNvSpPr/>
            <p:nvPr/>
          </p:nvSpPr>
          <p:spPr>
            <a:xfrm>
              <a:off x="3156192" y="-129824"/>
              <a:ext cx="516365" cy="3264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F9BBB88B-E76F-41A3-BAE1-4C3DA2B02F56}"/>
                </a:ext>
              </a:extLst>
            </p:cNvPr>
            <p:cNvSpPr/>
            <p:nvPr/>
          </p:nvSpPr>
          <p:spPr>
            <a:xfrm>
              <a:off x="2629398" y="-129824"/>
              <a:ext cx="516365" cy="3264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22C8C278-B8CE-451E-B6C0-CBFB002BB4E2}"/>
                </a:ext>
              </a:extLst>
            </p:cNvPr>
            <p:cNvSpPr/>
            <p:nvPr/>
          </p:nvSpPr>
          <p:spPr>
            <a:xfrm>
              <a:off x="2086414" y="-129824"/>
              <a:ext cx="516365" cy="3264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D9177E41-F2D6-4FBF-98F1-BC6258286651}"/>
                </a:ext>
              </a:extLst>
            </p:cNvPr>
            <p:cNvSpPr/>
            <p:nvPr/>
          </p:nvSpPr>
          <p:spPr>
            <a:xfrm>
              <a:off x="1552083" y="-129824"/>
              <a:ext cx="516365" cy="3264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D3CB62A6-290C-43EE-9079-DD15ED1339EA}"/>
                </a:ext>
              </a:extLst>
            </p:cNvPr>
            <p:cNvSpPr/>
            <p:nvPr/>
          </p:nvSpPr>
          <p:spPr>
            <a:xfrm>
              <a:off x="1009099" y="-129824"/>
              <a:ext cx="516365" cy="3264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8536E5CE-A70F-43C7-92A2-7EBF62425ADD}"/>
                </a:ext>
              </a:extLst>
            </p:cNvPr>
            <p:cNvSpPr/>
            <p:nvPr/>
          </p:nvSpPr>
          <p:spPr>
            <a:xfrm>
              <a:off x="464920" y="-129824"/>
              <a:ext cx="516365" cy="3264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874C0E35-1969-41BB-9E99-A10CA1FC9206}"/>
                </a:ext>
              </a:extLst>
            </p:cNvPr>
            <p:cNvSpPr/>
            <p:nvPr/>
          </p:nvSpPr>
          <p:spPr>
            <a:xfrm>
              <a:off x="-78064" y="-129824"/>
              <a:ext cx="516365" cy="3264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E7A3427A-8FA9-4D62-9EE9-03BD7930883A}"/>
              </a:ext>
            </a:extLst>
          </p:cNvPr>
          <p:cNvGrpSpPr/>
          <p:nvPr/>
        </p:nvGrpSpPr>
        <p:grpSpPr>
          <a:xfrm>
            <a:off x="12686955" y="-156845"/>
            <a:ext cx="5365819" cy="326452"/>
            <a:chOff x="12683954" y="-129824"/>
            <a:chExt cx="5365819" cy="326452"/>
          </a:xfrm>
          <a:gradFill flip="none" rotWithShape="1">
            <a:gsLst>
              <a:gs pos="0">
                <a:srgbClr val="FF3399"/>
              </a:gs>
              <a:gs pos="54000">
                <a:schemeClr val="bg1"/>
              </a:gs>
              <a:gs pos="100000">
                <a:srgbClr val="FF3399"/>
              </a:gs>
            </a:gsLst>
            <a:path path="rect">
              <a:fillToRect l="100000" t="100000"/>
            </a:path>
            <a:tileRect r="-100000" b="-100000"/>
          </a:gradFill>
        </p:grpSpPr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05F8E038-E2D8-4967-B240-81CE13010EA9}"/>
                </a:ext>
              </a:extLst>
            </p:cNvPr>
            <p:cNvGrpSpPr/>
            <p:nvPr/>
          </p:nvGrpSpPr>
          <p:grpSpPr>
            <a:xfrm>
              <a:off x="13226938" y="-129824"/>
              <a:ext cx="4822835" cy="326452"/>
              <a:chOff x="13226938" y="-129824"/>
              <a:chExt cx="4822835" cy="326452"/>
            </a:xfrm>
            <a:grpFill/>
          </p:grpSpPr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7DC4E6EB-73B8-4D91-9815-7BAC42C169C4}"/>
                  </a:ext>
                </a:extLst>
              </p:cNvPr>
              <p:cNvSpPr/>
              <p:nvPr/>
            </p:nvSpPr>
            <p:spPr>
              <a:xfrm>
                <a:off x="17533408" y="-129824"/>
                <a:ext cx="516365" cy="3264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0C29ACD6-2ABD-42DC-9361-2B6D5E1A6F48}"/>
                  </a:ext>
                </a:extLst>
              </p:cNvPr>
              <p:cNvSpPr/>
              <p:nvPr/>
            </p:nvSpPr>
            <p:spPr>
              <a:xfrm>
                <a:off x="16990424" y="-129824"/>
                <a:ext cx="516365" cy="3264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FA5B1408-D29E-4193-B623-184141DE6602}"/>
                  </a:ext>
                </a:extLst>
              </p:cNvPr>
              <p:cNvSpPr/>
              <p:nvPr/>
            </p:nvSpPr>
            <p:spPr>
              <a:xfrm>
                <a:off x="16461194" y="-129824"/>
                <a:ext cx="516365" cy="3264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F2696926-7CC9-4FD0-9776-970C3CA2D005}"/>
                  </a:ext>
                </a:extLst>
              </p:cNvPr>
              <p:cNvSpPr/>
              <p:nvPr/>
            </p:nvSpPr>
            <p:spPr>
              <a:xfrm>
                <a:off x="15918210" y="-129824"/>
                <a:ext cx="516365" cy="3264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1FAF197C-1A43-464E-BF9F-D123CFD62D7A}"/>
                  </a:ext>
                </a:extLst>
              </p:cNvPr>
              <p:cNvSpPr/>
              <p:nvPr/>
            </p:nvSpPr>
            <p:spPr>
              <a:xfrm>
                <a:off x="15391416" y="-129824"/>
                <a:ext cx="516365" cy="3264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F6EB4CF4-F5E2-4B5A-9FFB-83816E127EB8}"/>
                  </a:ext>
                </a:extLst>
              </p:cNvPr>
              <p:cNvSpPr/>
              <p:nvPr/>
            </p:nvSpPr>
            <p:spPr>
              <a:xfrm>
                <a:off x="14848432" y="-129824"/>
                <a:ext cx="516365" cy="3264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5C64857B-BA0C-493A-BBF5-C38F595C8404}"/>
                  </a:ext>
                </a:extLst>
              </p:cNvPr>
              <p:cNvSpPr/>
              <p:nvPr/>
            </p:nvSpPr>
            <p:spPr>
              <a:xfrm>
                <a:off x="14314101" y="-129824"/>
                <a:ext cx="516365" cy="3264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B1FFE36E-6D66-4707-A5BB-517FC16DE100}"/>
                  </a:ext>
                </a:extLst>
              </p:cNvPr>
              <p:cNvSpPr/>
              <p:nvPr/>
            </p:nvSpPr>
            <p:spPr>
              <a:xfrm>
                <a:off x="13771117" y="-129824"/>
                <a:ext cx="516365" cy="3264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74C272C8-0FF0-4C15-AD7F-44773FEBF047}"/>
                  </a:ext>
                </a:extLst>
              </p:cNvPr>
              <p:cNvSpPr/>
              <p:nvPr/>
            </p:nvSpPr>
            <p:spPr>
              <a:xfrm>
                <a:off x="13226938" y="-129824"/>
                <a:ext cx="516365" cy="3264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238D130-2CDC-423F-94DE-EABCE8715C46}"/>
                </a:ext>
              </a:extLst>
            </p:cNvPr>
            <p:cNvSpPr/>
            <p:nvPr/>
          </p:nvSpPr>
          <p:spPr>
            <a:xfrm>
              <a:off x="12683954" y="-129824"/>
              <a:ext cx="516365" cy="3264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9F4F0962-8B64-4147-8DFC-CC1C2894BCE1}"/>
              </a:ext>
            </a:extLst>
          </p:cNvPr>
          <p:cNvGrpSpPr/>
          <p:nvPr/>
        </p:nvGrpSpPr>
        <p:grpSpPr>
          <a:xfrm>
            <a:off x="5578136" y="-1717075"/>
            <a:ext cx="1579418" cy="1579418"/>
            <a:chOff x="4544291" y="3269673"/>
            <a:chExt cx="1579418" cy="1579418"/>
          </a:xfrm>
        </p:grpSpPr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07A7030E-C0F8-4E5B-963E-FBBCE77ABB17}"/>
                </a:ext>
              </a:extLst>
            </p:cNvPr>
            <p:cNvSpPr/>
            <p:nvPr/>
          </p:nvSpPr>
          <p:spPr>
            <a:xfrm>
              <a:off x="4876800" y="3602182"/>
              <a:ext cx="914400" cy="914400"/>
            </a:xfrm>
            <a:prstGeom prst="ellipse">
              <a:avLst/>
            </a:prstGeom>
            <a:gradFill flip="none" rotWithShape="1">
              <a:gsLst>
                <a:gs pos="67000">
                  <a:srgbClr val="FFFF00"/>
                </a:gs>
                <a:gs pos="40000">
                  <a:srgbClr val="FFFF00"/>
                </a:gs>
                <a:gs pos="0">
                  <a:schemeClr val="bg1"/>
                </a:gs>
                <a:gs pos="54000">
                  <a:srgbClr val="FFC000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F150CA57-98A9-4EAD-8D1A-26BAAC0D63CC}"/>
                </a:ext>
              </a:extLst>
            </p:cNvPr>
            <p:cNvSpPr/>
            <p:nvPr/>
          </p:nvSpPr>
          <p:spPr>
            <a:xfrm>
              <a:off x="4544291" y="3269673"/>
              <a:ext cx="1579418" cy="1579418"/>
            </a:xfrm>
            <a:prstGeom prst="ellipse">
              <a:avLst/>
            </a:prstGeom>
            <a:noFill/>
            <a:ln w="38100">
              <a:gradFill>
                <a:gsLst>
                  <a:gs pos="0">
                    <a:srgbClr val="FFFF00"/>
                  </a:gs>
                  <a:gs pos="54000">
                    <a:schemeClr val="bg1"/>
                  </a:gs>
                  <a:gs pos="100000">
                    <a:srgbClr val="FFFF0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405293F5-25F6-49C9-83F7-EE6BBEEAE82B}"/>
              </a:ext>
            </a:extLst>
          </p:cNvPr>
          <p:cNvGrpSpPr/>
          <p:nvPr/>
        </p:nvGrpSpPr>
        <p:grpSpPr>
          <a:xfrm rot="798813">
            <a:off x="7379190" y="-2425961"/>
            <a:ext cx="1080655" cy="1080655"/>
            <a:chOff x="8104909" y="1343890"/>
            <a:chExt cx="1080655" cy="1080655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F11516BB-A873-4DAF-8443-04F21A2F8332}"/>
                </a:ext>
              </a:extLst>
            </p:cNvPr>
            <p:cNvSpPr/>
            <p:nvPr/>
          </p:nvSpPr>
          <p:spPr>
            <a:xfrm>
              <a:off x="8104909" y="1343890"/>
              <a:ext cx="1080655" cy="401783"/>
            </a:xfrm>
            <a:prstGeom prst="rect">
              <a:avLst/>
            </a:prstGeom>
            <a:gradFill>
              <a:gsLst>
                <a:gs pos="40500">
                  <a:srgbClr val="FFFFC0"/>
                </a:gs>
                <a:gs pos="27000">
                  <a:srgbClr val="FFFF00"/>
                </a:gs>
                <a:gs pos="13500">
                  <a:srgbClr val="FFFF00"/>
                </a:gs>
                <a:gs pos="0">
                  <a:srgbClr val="FFFF00"/>
                </a:gs>
                <a:gs pos="65500">
                  <a:srgbClr val="FFFFC0"/>
                </a:gs>
                <a:gs pos="54000">
                  <a:schemeClr val="bg1"/>
                </a:gs>
                <a:gs pos="88500">
                  <a:srgbClr val="FFFF00"/>
                </a:gs>
                <a:gs pos="77000">
                  <a:srgbClr val="FFFF00"/>
                </a:gs>
                <a:gs pos="100000">
                  <a:srgbClr val="FFFF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2CB8FFDF-F2EB-4247-AA60-8E5EF8AA67EA}"/>
                </a:ext>
              </a:extLst>
            </p:cNvPr>
            <p:cNvSpPr/>
            <p:nvPr/>
          </p:nvSpPr>
          <p:spPr>
            <a:xfrm rot="5400000">
              <a:off x="8444345" y="1683326"/>
              <a:ext cx="1080655" cy="401783"/>
            </a:xfrm>
            <a:prstGeom prst="rect">
              <a:avLst/>
            </a:prstGeom>
            <a:gradFill>
              <a:gsLst>
                <a:gs pos="40500">
                  <a:srgbClr val="FFFFC0"/>
                </a:gs>
                <a:gs pos="27000">
                  <a:srgbClr val="FFFF00"/>
                </a:gs>
                <a:gs pos="13500">
                  <a:srgbClr val="FFFF00"/>
                </a:gs>
                <a:gs pos="0">
                  <a:srgbClr val="FFFF00"/>
                </a:gs>
                <a:gs pos="65500">
                  <a:srgbClr val="FFFFC0"/>
                </a:gs>
                <a:gs pos="54000">
                  <a:schemeClr val="bg1"/>
                </a:gs>
                <a:gs pos="88500">
                  <a:srgbClr val="FFFF00"/>
                </a:gs>
                <a:gs pos="77000">
                  <a:srgbClr val="FFFF00"/>
                </a:gs>
                <a:gs pos="100000">
                  <a:srgbClr val="FFFF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97F5EFA8-5668-440E-917E-B711976A1ED6}"/>
              </a:ext>
            </a:extLst>
          </p:cNvPr>
          <p:cNvGrpSpPr/>
          <p:nvPr/>
        </p:nvGrpSpPr>
        <p:grpSpPr>
          <a:xfrm rot="1028712">
            <a:off x="8480164" y="-3052310"/>
            <a:ext cx="1080655" cy="1080655"/>
            <a:chOff x="8104909" y="1343890"/>
            <a:chExt cx="1080655" cy="1080655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FB550501-F51D-4045-BA6D-F1CFD75E4E2A}"/>
                </a:ext>
              </a:extLst>
            </p:cNvPr>
            <p:cNvSpPr/>
            <p:nvPr/>
          </p:nvSpPr>
          <p:spPr>
            <a:xfrm>
              <a:off x="8104909" y="1343890"/>
              <a:ext cx="1080655" cy="401783"/>
            </a:xfrm>
            <a:prstGeom prst="rect">
              <a:avLst/>
            </a:prstGeom>
            <a:gradFill>
              <a:gsLst>
                <a:gs pos="40500">
                  <a:srgbClr val="FFFFC0"/>
                </a:gs>
                <a:gs pos="27000">
                  <a:srgbClr val="FFFF00"/>
                </a:gs>
                <a:gs pos="13500">
                  <a:srgbClr val="FFFF00"/>
                </a:gs>
                <a:gs pos="0">
                  <a:srgbClr val="FFFF00"/>
                </a:gs>
                <a:gs pos="65500">
                  <a:srgbClr val="FFFFC0"/>
                </a:gs>
                <a:gs pos="54000">
                  <a:schemeClr val="bg1"/>
                </a:gs>
                <a:gs pos="88500">
                  <a:srgbClr val="FFFF00"/>
                </a:gs>
                <a:gs pos="77000">
                  <a:srgbClr val="FFFF00"/>
                </a:gs>
                <a:gs pos="100000">
                  <a:srgbClr val="FFFF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C2BD6878-54D3-48B6-8937-C9885071EDAC}"/>
                </a:ext>
              </a:extLst>
            </p:cNvPr>
            <p:cNvSpPr/>
            <p:nvPr/>
          </p:nvSpPr>
          <p:spPr>
            <a:xfrm rot="5400000">
              <a:off x="8444345" y="1683326"/>
              <a:ext cx="1080655" cy="401783"/>
            </a:xfrm>
            <a:prstGeom prst="rect">
              <a:avLst/>
            </a:prstGeom>
            <a:gradFill>
              <a:gsLst>
                <a:gs pos="40500">
                  <a:srgbClr val="FFFFC0"/>
                </a:gs>
                <a:gs pos="27000">
                  <a:srgbClr val="FFFF00"/>
                </a:gs>
                <a:gs pos="13500">
                  <a:srgbClr val="FFFF00"/>
                </a:gs>
                <a:gs pos="0">
                  <a:srgbClr val="FFFF00"/>
                </a:gs>
                <a:gs pos="65500">
                  <a:srgbClr val="FFFFC0"/>
                </a:gs>
                <a:gs pos="54000">
                  <a:schemeClr val="bg1"/>
                </a:gs>
                <a:gs pos="88500">
                  <a:srgbClr val="FFFF00"/>
                </a:gs>
                <a:gs pos="77000">
                  <a:srgbClr val="FFFF00"/>
                </a:gs>
                <a:gs pos="100000">
                  <a:srgbClr val="FFFF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7B28D8EB-4EB6-4424-B0DF-F3DE5CFB149E}"/>
              </a:ext>
            </a:extLst>
          </p:cNvPr>
          <p:cNvGrpSpPr/>
          <p:nvPr/>
        </p:nvGrpSpPr>
        <p:grpSpPr>
          <a:xfrm rot="1428037">
            <a:off x="9572383" y="-3563869"/>
            <a:ext cx="1080655" cy="1080655"/>
            <a:chOff x="8104909" y="1343890"/>
            <a:chExt cx="1080655" cy="1080655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C7185372-9559-4F57-ACD4-6ACD4B4203CA}"/>
                </a:ext>
              </a:extLst>
            </p:cNvPr>
            <p:cNvSpPr/>
            <p:nvPr/>
          </p:nvSpPr>
          <p:spPr>
            <a:xfrm>
              <a:off x="8104909" y="1343890"/>
              <a:ext cx="1080655" cy="401783"/>
            </a:xfrm>
            <a:prstGeom prst="rect">
              <a:avLst/>
            </a:prstGeom>
            <a:gradFill>
              <a:gsLst>
                <a:gs pos="40500">
                  <a:srgbClr val="FFFFC0"/>
                </a:gs>
                <a:gs pos="27000">
                  <a:srgbClr val="FFFF00"/>
                </a:gs>
                <a:gs pos="13500">
                  <a:srgbClr val="FFFF00"/>
                </a:gs>
                <a:gs pos="0">
                  <a:srgbClr val="FFFF00"/>
                </a:gs>
                <a:gs pos="65500">
                  <a:srgbClr val="FFFFC0"/>
                </a:gs>
                <a:gs pos="54000">
                  <a:schemeClr val="bg1"/>
                </a:gs>
                <a:gs pos="88500">
                  <a:srgbClr val="FFFF00"/>
                </a:gs>
                <a:gs pos="77000">
                  <a:srgbClr val="FFFF00"/>
                </a:gs>
                <a:gs pos="100000">
                  <a:srgbClr val="FFFF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53386405-4D93-44D3-A0E8-7EC01AACC56C}"/>
                </a:ext>
              </a:extLst>
            </p:cNvPr>
            <p:cNvSpPr/>
            <p:nvPr/>
          </p:nvSpPr>
          <p:spPr>
            <a:xfrm rot="5400000">
              <a:off x="8444345" y="1683326"/>
              <a:ext cx="1080655" cy="401783"/>
            </a:xfrm>
            <a:prstGeom prst="rect">
              <a:avLst/>
            </a:prstGeom>
            <a:gradFill>
              <a:gsLst>
                <a:gs pos="40500">
                  <a:srgbClr val="FFFFC0"/>
                </a:gs>
                <a:gs pos="27000">
                  <a:srgbClr val="FFFF00"/>
                </a:gs>
                <a:gs pos="13500">
                  <a:srgbClr val="FFFF00"/>
                </a:gs>
                <a:gs pos="0">
                  <a:srgbClr val="FFFF00"/>
                </a:gs>
                <a:gs pos="65500">
                  <a:srgbClr val="FFFFC0"/>
                </a:gs>
                <a:gs pos="54000">
                  <a:schemeClr val="bg1"/>
                </a:gs>
                <a:gs pos="88500">
                  <a:srgbClr val="FFFF00"/>
                </a:gs>
                <a:gs pos="77000">
                  <a:srgbClr val="FFFF00"/>
                </a:gs>
                <a:gs pos="100000">
                  <a:srgbClr val="FFFF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3DEBFD99-68E0-49F2-A88A-748A8A2D4E3C}"/>
              </a:ext>
            </a:extLst>
          </p:cNvPr>
          <p:cNvSpPr/>
          <p:nvPr/>
        </p:nvSpPr>
        <p:spPr>
          <a:xfrm rot="5400000">
            <a:off x="8865331" y="2531847"/>
            <a:ext cx="45719" cy="7596191"/>
          </a:xfrm>
          <a:prstGeom prst="rect">
            <a:avLst/>
          </a:prstGeom>
          <a:gradFill flip="none" rotWithShape="1">
            <a:gsLst>
              <a:gs pos="51000">
                <a:schemeClr val="bg1"/>
              </a:gs>
              <a:gs pos="86000">
                <a:srgbClr val="FFFFFF"/>
              </a:gs>
              <a:gs pos="14000">
                <a:schemeClr val="bg1"/>
              </a:gs>
              <a:gs pos="0">
                <a:schemeClr val="tx1"/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E18F699C-22B4-4E1D-859A-7C15F6AA3D5B}"/>
              </a:ext>
            </a:extLst>
          </p:cNvPr>
          <p:cNvSpPr/>
          <p:nvPr/>
        </p:nvSpPr>
        <p:spPr>
          <a:xfrm rot="3827667">
            <a:off x="8789701" y="-2665571"/>
            <a:ext cx="78752" cy="507303"/>
          </a:xfrm>
          <a:prstGeom prst="rect">
            <a:avLst/>
          </a:prstGeom>
          <a:gradFill flip="none" rotWithShape="1">
            <a:gsLst>
              <a:gs pos="51000">
                <a:schemeClr val="bg1"/>
              </a:gs>
              <a:gs pos="86000">
                <a:srgbClr val="FFFFFF"/>
              </a:gs>
              <a:gs pos="14000">
                <a:schemeClr val="bg1"/>
              </a:gs>
              <a:gs pos="0">
                <a:schemeClr val="tx1"/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8154BBEE-E623-4188-9066-9BA91D5CB36B}"/>
              </a:ext>
            </a:extLst>
          </p:cNvPr>
          <p:cNvSpPr/>
          <p:nvPr/>
        </p:nvSpPr>
        <p:spPr>
          <a:xfrm rot="3827667">
            <a:off x="9925322" y="-3245844"/>
            <a:ext cx="78752" cy="507303"/>
          </a:xfrm>
          <a:prstGeom prst="rect">
            <a:avLst/>
          </a:prstGeom>
          <a:gradFill flip="none" rotWithShape="1">
            <a:gsLst>
              <a:gs pos="51000">
                <a:schemeClr val="bg1"/>
              </a:gs>
              <a:gs pos="86000">
                <a:srgbClr val="FFFFFF"/>
              </a:gs>
              <a:gs pos="14000">
                <a:schemeClr val="bg1"/>
              </a:gs>
              <a:gs pos="0">
                <a:schemeClr val="tx1"/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EDF3A595-616D-4B28-8812-52833A0C44FE}"/>
              </a:ext>
            </a:extLst>
          </p:cNvPr>
          <p:cNvSpPr/>
          <p:nvPr/>
        </p:nvSpPr>
        <p:spPr>
          <a:xfrm>
            <a:off x="9832920" y="-1498331"/>
            <a:ext cx="59226" cy="92636"/>
          </a:xfrm>
          <a:prstGeom prst="ellipse">
            <a:avLst/>
          </a:prstGeom>
          <a:gradFill flip="none" rotWithShape="1">
            <a:gsLst>
              <a:gs pos="27000">
                <a:srgbClr val="FFFF80"/>
              </a:gs>
              <a:gs pos="0">
                <a:srgbClr val="FFFF00"/>
              </a:gs>
              <a:gs pos="77000">
                <a:srgbClr val="FFFF80"/>
              </a:gs>
              <a:gs pos="54000">
                <a:schemeClr val="bg1"/>
              </a:gs>
              <a:gs pos="100000">
                <a:srgbClr val="FFFF00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E215D7D-EBA2-436B-B668-57B12A8FC451}"/>
              </a:ext>
            </a:extLst>
          </p:cNvPr>
          <p:cNvSpPr/>
          <p:nvPr/>
        </p:nvSpPr>
        <p:spPr>
          <a:xfrm rot="5400000">
            <a:off x="8977472" y="2504472"/>
            <a:ext cx="45719" cy="7596191"/>
          </a:xfrm>
          <a:prstGeom prst="rect">
            <a:avLst/>
          </a:prstGeom>
          <a:gradFill flip="none" rotWithShape="1">
            <a:gsLst>
              <a:gs pos="51000">
                <a:schemeClr val="bg1"/>
              </a:gs>
              <a:gs pos="86000">
                <a:srgbClr val="FFFFFF"/>
              </a:gs>
              <a:gs pos="14000">
                <a:schemeClr val="bg1"/>
              </a:gs>
              <a:gs pos="0">
                <a:schemeClr val="tx1"/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폭발: 8pt 108">
            <a:extLst>
              <a:ext uri="{FF2B5EF4-FFF2-40B4-BE49-F238E27FC236}">
                <a16:creationId xmlns:a16="http://schemas.microsoft.com/office/drawing/2014/main" id="{80D898C5-86C4-4BEB-8A76-C23770077598}"/>
              </a:ext>
            </a:extLst>
          </p:cNvPr>
          <p:cNvSpPr/>
          <p:nvPr/>
        </p:nvSpPr>
        <p:spPr>
          <a:xfrm>
            <a:off x="10379235" y="6149336"/>
            <a:ext cx="795249" cy="588889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폭발: 8pt 2">
            <a:extLst>
              <a:ext uri="{FF2B5EF4-FFF2-40B4-BE49-F238E27FC236}">
                <a16:creationId xmlns:a16="http://schemas.microsoft.com/office/drawing/2014/main" id="{496E6F7E-658F-4809-B696-B64E08AC31CF}"/>
              </a:ext>
            </a:extLst>
          </p:cNvPr>
          <p:cNvSpPr/>
          <p:nvPr/>
        </p:nvSpPr>
        <p:spPr>
          <a:xfrm>
            <a:off x="6897024" y="6159026"/>
            <a:ext cx="795249" cy="588889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862C210-1DEA-48A0-9947-DC85BD6C38CF}"/>
              </a:ext>
            </a:extLst>
          </p:cNvPr>
          <p:cNvSpPr/>
          <p:nvPr/>
        </p:nvSpPr>
        <p:spPr>
          <a:xfrm>
            <a:off x="9589205" y="6020960"/>
            <a:ext cx="1347128" cy="199977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DEB6181A-78BC-491E-8302-E61902840AD9}"/>
              </a:ext>
            </a:extLst>
          </p:cNvPr>
          <p:cNvSpPr/>
          <p:nvPr/>
        </p:nvSpPr>
        <p:spPr>
          <a:xfrm>
            <a:off x="6597402" y="6020960"/>
            <a:ext cx="1347128" cy="199977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9860159D-B615-49E0-AF6F-88A13CA11935}"/>
              </a:ext>
            </a:extLst>
          </p:cNvPr>
          <p:cNvGrpSpPr/>
          <p:nvPr/>
        </p:nvGrpSpPr>
        <p:grpSpPr>
          <a:xfrm rot="18384176">
            <a:off x="11842744" y="4514946"/>
            <a:ext cx="1181947" cy="2975502"/>
            <a:chOff x="11996994" y="4126366"/>
            <a:chExt cx="1181947" cy="2975502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F5735F88-787B-4079-A792-8CD274C8D1D2}"/>
                </a:ext>
              </a:extLst>
            </p:cNvPr>
            <p:cNvGrpSpPr/>
            <p:nvPr/>
          </p:nvGrpSpPr>
          <p:grpSpPr>
            <a:xfrm rot="19664218">
              <a:off x="11996994" y="4126366"/>
              <a:ext cx="374719" cy="2422213"/>
              <a:chOff x="5564029" y="5389550"/>
              <a:chExt cx="227171" cy="1468450"/>
            </a:xfrm>
          </p:grpSpPr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E6B12D94-85CA-4481-847E-9C4DA9945BA4}"/>
                  </a:ext>
                </a:extLst>
              </p:cNvPr>
              <p:cNvSpPr/>
              <p:nvPr/>
            </p:nvSpPr>
            <p:spPr>
              <a:xfrm>
                <a:off x="5598268" y="6401487"/>
                <a:ext cx="158694" cy="45651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사각형: 둥근 모서리 92">
                <a:extLst>
                  <a:ext uri="{FF2B5EF4-FFF2-40B4-BE49-F238E27FC236}">
                    <a16:creationId xmlns:a16="http://schemas.microsoft.com/office/drawing/2014/main" id="{106F945F-8B48-486E-BCA9-AC2C593AF3B9}"/>
                  </a:ext>
                </a:extLst>
              </p:cNvPr>
              <p:cNvSpPr/>
              <p:nvPr/>
            </p:nvSpPr>
            <p:spPr>
              <a:xfrm>
                <a:off x="5564029" y="6264533"/>
                <a:ext cx="227171" cy="1293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사각형: 둥근 모서리 93">
                <a:extLst>
                  <a:ext uri="{FF2B5EF4-FFF2-40B4-BE49-F238E27FC236}">
                    <a16:creationId xmlns:a16="http://schemas.microsoft.com/office/drawing/2014/main" id="{0FB38C76-7D11-4F5B-A3A4-F977A86B6873}"/>
                  </a:ext>
                </a:extLst>
              </p:cNvPr>
              <p:cNvSpPr/>
              <p:nvPr/>
            </p:nvSpPr>
            <p:spPr>
              <a:xfrm>
                <a:off x="5598268" y="5389550"/>
                <a:ext cx="158694" cy="867374"/>
              </a:xfrm>
              <a:prstGeom prst="roundRect">
                <a:avLst/>
              </a:prstGeom>
              <a:gradFill>
                <a:gsLst>
                  <a:gs pos="0">
                    <a:srgbClr val="FF3399"/>
                  </a:gs>
                  <a:gs pos="54000">
                    <a:schemeClr val="bg1"/>
                  </a:gs>
                  <a:gs pos="100000">
                    <a:srgbClr val="FF3399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215D1631-3AB1-478F-8DDB-725EBCF907F0}"/>
                </a:ext>
              </a:extLst>
            </p:cNvPr>
            <p:cNvSpPr/>
            <p:nvPr/>
          </p:nvSpPr>
          <p:spPr>
            <a:xfrm>
              <a:off x="12318208" y="5787348"/>
              <a:ext cx="719668" cy="679130"/>
            </a:xfrm>
            <a:prstGeom prst="ellipse">
              <a:avLst/>
            </a:prstGeom>
            <a:solidFill>
              <a:srgbClr val="FEEDCE"/>
            </a:solidFill>
            <a:ln>
              <a:solidFill>
                <a:srgbClr val="FEED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0F512D0C-497B-4484-ADC0-B53A559738D6}"/>
                </a:ext>
              </a:extLst>
            </p:cNvPr>
            <p:cNvSpPr/>
            <p:nvPr/>
          </p:nvSpPr>
          <p:spPr>
            <a:xfrm rot="20001749">
              <a:off x="12800468" y="6201373"/>
              <a:ext cx="378473" cy="900495"/>
            </a:xfrm>
            <a:prstGeom prst="rect">
              <a:avLst/>
            </a:prstGeom>
            <a:solidFill>
              <a:srgbClr val="FEED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F891B6D8-5476-45FA-8A4D-C64FBE1876FD}"/>
              </a:ext>
            </a:extLst>
          </p:cNvPr>
          <p:cNvGrpSpPr/>
          <p:nvPr/>
        </p:nvGrpSpPr>
        <p:grpSpPr>
          <a:xfrm rot="3533703">
            <a:off x="4954291" y="4454403"/>
            <a:ext cx="1135214" cy="2975502"/>
            <a:chOff x="5009351" y="4126366"/>
            <a:chExt cx="1135214" cy="2975502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B3A3C35D-1255-495E-8115-0EF214B12582}"/>
                </a:ext>
              </a:extLst>
            </p:cNvPr>
            <p:cNvGrpSpPr/>
            <p:nvPr/>
          </p:nvGrpSpPr>
          <p:grpSpPr>
            <a:xfrm rot="1935782" flipH="1">
              <a:off x="5769846" y="4126366"/>
              <a:ext cx="374719" cy="2422213"/>
              <a:chOff x="5564029" y="5389550"/>
              <a:chExt cx="227171" cy="1468450"/>
            </a:xfrm>
          </p:grpSpPr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1D041553-CDE4-4A1C-8B6D-1A50B939A2BC}"/>
                  </a:ext>
                </a:extLst>
              </p:cNvPr>
              <p:cNvSpPr/>
              <p:nvPr/>
            </p:nvSpPr>
            <p:spPr>
              <a:xfrm>
                <a:off x="5598268" y="6401487"/>
                <a:ext cx="158694" cy="45651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49C29D1D-891D-48CA-8915-8377B8B6F995}"/>
                  </a:ext>
                </a:extLst>
              </p:cNvPr>
              <p:cNvSpPr/>
              <p:nvPr/>
            </p:nvSpPr>
            <p:spPr>
              <a:xfrm>
                <a:off x="5564029" y="6264533"/>
                <a:ext cx="227171" cy="1293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사각형: 둥근 모서리 97">
                <a:extLst>
                  <a:ext uri="{FF2B5EF4-FFF2-40B4-BE49-F238E27FC236}">
                    <a16:creationId xmlns:a16="http://schemas.microsoft.com/office/drawing/2014/main" id="{97B2339A-C4C8-4639-B582-E17849D4DF9A}"/>
                  </a:ext>
                </a:extLst>
              </p:cNvPr>
              <p:cNvSpPr/>
              <p:nvPr/>
            </p:nvSpPr>
            <p:spPr>
              <a:xfrm>
                <a:off x="5598268" y="5389550"/>
                <a:ext cx="158694" cy="867374"/>
              </a:xfrm>
              <a:prstGeom prst="roundRect">
                <a:avLst/>
              </a:prstGeom>
              <a:gradFill>
                <a:gsLst>
                  <a:gs pos="0">
                    <a:srgbClr val="FF3399"/>
                  </a:gs>
                  <a:gs pos="54000">
                    <a:schemeClr val="bg1"/>
                  </a:gs>
                  <a:gs pos="100000">
                    <a:srgbClr val="FF3399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7A297F83-61FC-472E-B534-FA403A707657}"/>
                </a:ext>
              </a:extLst>
            </p:cNvPr>
            <p:cNvSpPr/>
            <p:nvPr/>
          </p:nvSpPr>
          <p:spPr>
            <a:xfrm>
              <a:off x="5114516" y="5787348"/>
              <a:ext cx="719668" cy="679130"/>
            </a:xfrm>
            <a:prstGeom prst="ellipse">
              <a:avLst/>
            </a:prstGeom>
            <a:solidFill>
              <a:srgbClr val="FEEDCE"/>
            </a:solidFill>
            <a:ln>
              <a:solidFill>
                <a:srgbClr val="FEED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097A05EF-BF34-49E5-87E6-237E600A72F7}"/>
                </a:ext>
              </a:extLst>
            </p:cNvPr>
            <p:cNvSpPr/>
            <p:nvPr/>
          </p:nvSpPr>
          <p:spPr>
            <a:xfrm rot="1692096">
              <a:off x="5009351" y="6201373"/>
              <a:ext cx="378473" cy="900495"/>
            </a:xfrm>
            <a:prstGeom prst="rect">
              <a:avLst/>
            </a:prstGeom>
            <a:solidFill>
              <a:srgbClr val="FEED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4" name="화살표: 왼쪽 113">
            <a:extLst>
              <a:ext uri="{FF2B5EF4-FFF2-40B4-BE49-F238E27FC236}">
                <a16:creationId xmlns:a16="http://schemas.microsoft.com/office/drawing/2014/main" id="{12DF1595-37F2-4C8D-95E6-F1FAB494FFCE}"/>
              </a:ext>
            </a:extLst>
          </p:cNvPr>
          <p:cNvSpPr/>
          <p:nvPr/>
        </p:nvSpPr>
        <p:spPr>
          <a:xfrm rot="17865236">
            <a:off x="6814701" y="5273155"/>
            <a:ext cx="1104254" cy="261833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화살표: 왼쪽 114">
            <a:extLst>
              <a:ext uri="{FF2B5EF4-FFF2-40B4-BE49-F238E27FC236}">
                <a16:creationId xmlns:a16="http://schemas.microsoft.com/office/drawing/2014/main" id="{06EA58B6-5E41-427C-8D0D-81927EB09C24}"/>
              </a:ext>
            </a:extLst>
          </p:cNvPr>
          <p:cNvSpPr/>
          <p:nvPr/>
        </p:nvSpPr>
        <p:spPr>
          <a:xfrm rot="3734764" flipH="1">
            <a:off x="9654783" y="5273155"/>
            <a:ext cx="1104254" cy="261833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992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722</TotalTime>
  <Words>265</Words>
  <Application>Microsoft Office PowerPoint</Application>
  <PresentationFormat>사용자 지정</PresentationFormat>
  <Paragraphs>159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Koverwatch</vt:lpstr>
      <vt:lpstr>Yu Gothic UI Light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규언 한</dc:creator>
  <cp:lastModifiedBy>규언 한</cp:lastModifiedBy>
  <cp:revision>35</cp:revision>
  <dcterms:created xsi:type="dcterms:W3CDTF">2019-03-17T03:54:51Z</dcterms:created>
  <dcterms:modified xsi:type="dcterms:W3CDTF">2019-05-09T09:59:49Z</dcterms:modified>
</cp:coreProperties>
</file>