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27DCE-9BE4-4C64-B29E-274DD119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8103E-CF97-4E2E-BBCB-F246FACE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F9530-3B0A-4C69-8F61-7906A860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C7EE5-4B61-4F9A-AFB7-823D2869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0A563-A39A-4173-9E5D-CFD5ED64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8E88-FDF3-4094-ABBC-FFC4F159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1AD31-821F-46D0-A0B3-770A02AC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1B099-1AAF-49FD-A69C-33E3B1C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66D25-FB56-4E44-A06F-9F178C66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75897-D1FB-44FB-8D9C-22389B6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FC7A8-9B59-4069-A405-34523E67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16A09-C1C2-40BA-91FB-F6F9DA7EE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60585-EB17-4BA2-9F7B-F7CABEF4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D84A-87BF-487E-8B84-8DDBB4A0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D059D-DDD8-40B6-A327-1B5819F7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D8EE4-1E86-4A41-AA84-9D085746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F08D0-F72B-4F4E-9F4D-24A5596F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38B0-FA3F-44C7-BEDE-3836BD16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47C3E-FF54-49A7-ABC2-4A2E5989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CD3D2-7CA9-43C8-BEB1-31D2993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5A60-5DCB-485B-81E7-24D828A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29F7E-3F5C-483E-A62F-0255B0C0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5F81E-B46A-461B-BB95-D26ED687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6BFF8-4877-4A10-B870-BEC9EFA4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77951-AB28-4403-A070-6DDDB007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2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B4FFD-DF73-4D14-A374-89B454A7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6DE12-4022-4D64-953A-CD68B6E1F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57D80-3132-41C2-96C3-7B981CD0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09960-A696-4842-8E25-69591182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7CF0D-73E9-478B-A767-509DD2DB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4152E-518B-412C-8DC9-0C57B0E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C7E77-409B-4784-8EA2-B8637C28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8E169-9057-42FE-B85A-6EF7BEBC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802BC-BDB7-42FE-B759-27BE0AC3C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8BF68-F78A-405B-A5EC-859E720E8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96557-385D-402D-9E60-429D0D396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044C29-5862-4234-92A7-B07758A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F15A8C-1FD9-4004-B05D-49F535C0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A5B573-2B5D-4AAE-928A-7EBF03F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64A2-E7CE-4057-A21E-007E7D3B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7146A-6A17-42D8-91DA-77CB27B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F4F7A-B1E3-455E-9FE0-28524CDB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5EEAE-7BC5-4244-8D11-D5E08A1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AE50-209E-44CA-9827-9680AEFF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4B7143-8DCE-4C07-8E8A-8B7D76A7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3003D-596F-4A2F-92FE-5B5685EC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5A21-7FE3-40E6-9B9E-11445DC7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254A8-7B72-4617-A400-C4066D80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461FC-1C47-445B-AD11-8DE8C0AF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B5FBB-EE02-4CCB-B180-1536F406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D1B92-EDD6-479A-95E5-9B0382B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26F7D-8702-4448-A871-D8657184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2A60-F46E-44D5-BB49-223011DB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CB54A-E54A-4F9A-AB5E-7AA31B85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E72B1-FFA6-4B85-8400-4BB33577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94156-50FB-44E9-A398-8776AFF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9F400-0546-4587-9553-8976DE4B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634F8-DBBC-40BF-B960-3EF09E02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C4C259-32DD-4186-A941-DFB61B93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3D4AD-44C7-468E-B06F-B7C3BF07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835FB-FF6E-4E5D-BAC8-1EB4B2727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4AD3-ED1D-449E-8A0A-835ECFC69527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3CE42-13D7-4224-9149-519892F1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60448-418D-4B77-B3B2-D854A49C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6376-C73D-47E3-8D3F-BB3444B7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6BF99AC-4E6A-447B-9AF5-6280421E0C5A}"/>
              </a:ext>
            </a:extLst>
          </p:cNvPr>
          <p:cNvSpPr txBox="1"/>
          <p:nvPr/>
        </p:nvSpPr>
        <p:spPr>
          <a:xfrm>
            <a:off x="568494" y="385631"/>
            <a:ext cx="765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리듬 게임들의 플레이 시야 범위 및 공간 활용 비교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93006F-B411-47C6-B528-924647020F32}"/>
              </a:ext>
            </a:extLst>
          </p:cNvPr>
          <p:cNvGrpSpPr/>
          <p:nvPr/>
        </p:nvGrpSpPr>
        <p:grpSpPr>
          <a:xfrm>
            <a:off x="333460" y="1713236"/>
            <a:ext cx="11525081" cy="4354791"/>
            <a:chOff x="488290" y="1960886"/>
            <a:chExt cx="11525081" cy="435479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5E9D31F-3878-471B-86C6-738573FDB6BD}"/>
                </a:ext>
              </a:extLst>
            </p:cNvPr>
            <p:cNvGrpSpPr/>
            <p:nvPr/>
          </p:nvGrpSpPr>
          <p:grpSpPr>
            <a:xfrm>
              <a:off x="827431" y="2834121"/>
              <a:ext cx="2356431" cy="2575114"/>
              <a:chOff x="868952" y="1714500"/>
              <a:chExt cx="3085009" cy="337130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E13D6D9-1EA7-4274-87B4-CA4A7DF4F1EB}"/>
                  </a:ext>
                </a:extLst>
              </p:cNvPr>
              <p:cNvGrpSpPr/>
              <p:nvPr/>
            </p:nvGrpSpPr>
            <p:grpSpPr>
              <a:xfrm>
                <a:off x="1484810" y="4511041"/>
                <a:ext cx="1854927" cy="574766"/>
                <a:chOff x="1240970" y="4110446"/>
                <a:chExt cx="1854927" cy="574766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82DAB69-8BAE-4200-974E-48A3A651EC6F}"/>
                    </a:ext>
                  </a:extLst>
                </p:cNvPr>
                <p:cNvSpPr/>
                <p:nvPr/>
              </p:nvSpPr>
              <p:spPr>
                <a:xfrm>
                  <a:off x="1402078" y="4302033"/>
                  <a:ext cx="1532710" cy="1915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2D873D5-50A3-4AB8-919F-254D1F6E45ED}"/>
                    </a:ext>
                  </a:extLst>
                </p:cNvPr>
                <p:cNvSpPr/>
                <p:nvPr/>
              </p:nvSpPr>
              <p:spPr>
                <a:xfrm>
                  <a:off x="1793963" y="4267197"/>
                  <a:ext cx="748940" cy="2569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DA77DF36-3B97-4E5C-B120-EB5EE7956CD7}"/>
                    </a:ext>
                  </a:extLst>
                </p:cNvPr>
                <p:cNvSpPr/>
                <p:nvPr/>
              </p:nvSpPr>
              <p:spPr>
                <a:xfrm>
                  <a:off x="1872343" y="4110446"/>
                  <a:ext cx="592183" cy="57476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5F9CEDC7-CA89-4728-81A7-42C3157D8171}"/>
                    </a:ext>
                  </a:extLst>
                </p:cNvPr>
                <p:cNvSpPr/>
                <p:nvPr/>
              </p:nvSpPr>
              <p:spPr>
                <a:xfrm>
                  <a:off x="1976846" y="4206239"/>
                  <a:ext cx="95795" cy="957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039ACBEE-2F82-4B7F-BBCD-F7145A7CDB1A}"/>
                    </a:ext>
                  </a:extLst>
                </p:cNvPr>
                <p:cNvSpPr/>
                <p:nvPr/>
              </p:nvSpPr>
              <p:spPr>
                <a:xfrm>
                  <a:off x="2259875" y="4206239"/>
                  <a:ext cx="95795" cy="957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원형: 비어 있음 8">
                  <a:extLst>
                    <a:ext uri="{FF2B5EF4-FFF2-40B4-BE49-F238E27FC236}">
                      <a16:creationId xmlns:a16="http://schemas.microsoft.com/office/drawing/2014/main" id="{DF17BF4D-810D-4085-ACDF-D910D7516255}"/>
                    </a:ext>
                  </a:extLst>
                </p:cNvPr>
                <p:cNvSpPr/>
                <p:nvPr/>
              </p:nvSpPr>
              <p:spPr>
                <a:xfrm>
                  <a:off x="1240970" y="4236720"/>
                  <a:ext cx="322217" cy="322217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원형: 비어 있음 9">
                  <a:extLst>
                    <a:ext uri="{FF2B5EF4-FFF2-40B4-BE49-F238E27FC236}">
                      <a16:creationId xmlns:a16="http://schemas.microsoft.com/office/drawing/2014/main" id="{C9F37C28-B2F3-486A-A3A1-9D9083041F24}"/>
                    </a:ext>
                  </a:extLst>
                </p:cNvPr>
                <p:cNvSpPr/>
                <p:nvPr/>
              </p:nvSpPr>
              <p:spPr>
                <a:xfrm>
                  <a:off x="2773680" y="4236720"/>
                  <a:ext cx="322217" cy="322217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150A8B1-9F5C-4BE7-9D0C-61C0B3A627DD}"/>
                  </a:ext>
                </a:extLst>
              </p:cNvPr>
              <p:cNvSpPr/>
              <p:nvPr/>
            </p:nvSpPr>
            <p:spPr>
              <a:xfrm>
                <a:off x="1807026" y="1714500"/>
                <a:ext cx="1210493" cy="2988127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화살표: 왼쪽 32">
                <a:extLst>
                  <a:ext uri="{FF2B5EF4-FFF2-40B4-BE49-F238E27FC236}">
                    <a16:creationId xmlns:a16="http://schemas.microsoft.com/office/drawing/2014/main" id="{DC1584F1-86F6-4C54-B117-3B817A69DF90}"/>
                  </a:ext>
                </a:extLst>
              </p:cNvPr>
              <p:cNvSpPr/>
              <p:nvPr/>
            </p:nvSpPr>
            <p:spPr>
              <a:xfrm>
                <a:off x="868952" y="4667792"/>
                <a:ext cx="352425" cy="266700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화살표: 왼쪽 33">
                <a:extLst>
                  <a:ext uri="{FF2B5EF4-FFF2-40B4-BE49-F238E27FC236}">
                    <a16:creationId xmlns:a16="http://schemas.microsoft.com/office/drawing/2014/main" id="{02EEBC07-663C-4F80-8664-2174BAA80EFD}"/>
                  </a:ext>
                </a:extLst>
              </p:cNvPr>
              <p:cNvSpPr/>
              <p:nvPr/>
            </p:nvSpPr>
            <p:spPr>
              <a:xfrm flipH="1">
                <a:off x="3601536" y="4667792"/>
                <a:ext cx="352425" cy="266700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FF743F9-1F7C-456C-9A28-5C78A44A5056}"/>
                </a:ext>
              </a:extLst>
            </p:cNvPr>
            <p:cNvGrpSpPr/>
            <p:nvPr/>
          </p:nvGrpSpPr>
          <p:grpSpPr>
            <a:xfrm>
              <a:off x="4514033" y="2834121"/>
              <a:ext cx="3112671" cy="2548507"/>
              <a:chOff x="4058464" y="1749333"/>
              <a:chExt cx="4075070" cy="333647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5A6ED6B-5494-41C3-AFE4-9F09937B7E7C}"/>
                  </a:ext>
                </a:extLst>
              </p:cNvPr>
              <p:cNvGrpSpPr/>
              <p:nvPr/>
            </p:nvGrpSpPr>
            <p:grpSpPr>
              <a:xfrm>
                <a:off x="5168536" y="4511041"/>
                <a:ext cx="1854927" cy="574766"/>
                <a:chOff x="1240970" y="4110446"/>
                <a:chExt cx="1854927" cy="57476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E1F3E3F-1CAA-4C94-9539-CAC39B439DFD}"/>
                    </a:ext>
                  </a:extLst>
                </p:cNvPr>
                <p:cNvSpPr/>
                <p:nvPr/>
              </p:nvSpPr>
              <p:spPr>
                <a:xfrm>
                  <a:off x="1402078" y="4302033"/>
                  <a:ext cx="1532710" cy="1915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3E5A477-FE66-47B4-8F03-FDA75B2169C2}"/>
                    </a:ext>
                  </a:extLst>
                </p:cNvPr>
                <p:cNvSpPr/>
                <p:nvPr/>
              </p:nvSpPr>
              <p:spPr>
                <a:xfrm>
                  <a:off x="1793963" y="4267197"/>
                  <a:ext cx="748940" cy="2569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89B839C2-9198-41D5-AE90-41CAE709A18C}"/>
                    </a:ext>
                  </a:extLst>
                </p:cNvPr>
                <p:cNvSpPr/>
                <p:nvPr/>
              </p:nvSpPr>
              <p:spPr>
                <a:xfrm>
                  <a:off x="1872343" y="4110446"/>
                  <a:ext cx="592183" cy="57476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125FC4E0-1BBA-43C9-82B4-E45E53DDDF84}"/>
                    </a:ext>
                  </a:extLst>
                </p:cNvPr>
                <p:cNvSpPr/>
                <p:nvPr/>
              </p:nvSpPr>
              <p:spPr>
                <a:xfrm>
                  <a:off x="1976846" y="4206239"/>
                  <a:ext cx="95795" cy="957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AA9FF76D-5B03-4E24-AE75-893BB0159AC0}"/>
                    </a:ext>
                  </a:extLst>
                </p:cNvPr>
                <p:cNvSpPr/>
                <p:nvPr/>
              </p:nvSpPr>
              <p:spPr>
                <a:xfrm>
                  <a:off x="2259875" y="4206239"/>
                  <a:ext cx="95795" cy="957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형: 비어 있음 18">
                  <a:extLst>
                    <a:ext uri="{FF2B5EF4-FFF2-40B4-BE49-F238E27FC236}">
                      <a16:creationId xmlns:a16="http://schemas.microsoft.com/office/drawing/2014/main" id="{52302F1F-6587-4FB7-B3EA-E5DB43636C8D}"/>
                    </a:ext>
                  </a:extLst>
                </p:cNvPr>
                <p:cNvSpPr/>
                <p:nvPr/>
              </p:nvSpPr>
              <p:spPr>
                <a:xfrm>
                  <a:off x="1240970" y="4236720"/>
                  <a:ext cx="322217" cy="322217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원형: 비어 있음 19">
                  <a:extLst>
                    <a:ext uri="{FF2B5EF4-FFF2-40B4-BE49-F238E27FC236}">
                      <a16:creationId xmlns:a16="http://schemas.microsoft.com/office/drawing/2014/main" id="{A8E9339F-08F1-402B-ADB8-74EE313F48E5}"/>
                    </a:ext>
                  </a:extLst>
                </p:cNvPr>
                <p:cNvSpPr/>
                <p:nvPr/>
              </p:nvSpPr>
              <p:spPr>
                <a:xfrm>
                  <a:off x="2773680" y="4236720"/>
                  <a:ext cx="322217" cy="322217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사다리꼴 35">
                <a:extLst>
                  <a:ext uri="{FF2B5EF4-FFF2-40B4-BE49-F238E27FC236}">
                    <a16:creationId xmlns:a16="http://schemas.microsoft.com/office/drawing/2014/main" id="{109F9F88-07CF-4FAE-A7FC-8E2599BC3B95}"/>
                  </a:ext>
                </a:extLst>
              </p:cNvPr>
              <p:cNvSpPr/>
              <p:nvPr/>
            </p:nvSpPr>
            <p:spPr>
              <a:xfrm rot="10800000">
                <a:off x="4058464" y="1749333"/>
                <a:ext cx="4075070" cy="2953291"/>
              </a:xfrm>
              <a:prstGeom prst="trapezoid">
                <a:avLst>
                  <a:gd name="adj" fmla="val 47032"/>
                </a:avLst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F14EAA7-8D5C-4DD3-84BE-8F8DCDFCB493}"/>
                </a:ext>
              </a:extLst>
            </p:cNvPr>
            <p:cNvGrpSpPr/>
            <p:nvPr/>
          </p:nvGrpSpPr>
          <p:grpSpPr>
            <a:xfrm>
              <a:off x="8717511" y="3528049"/>
              <a:ext cx="3295860" cy="1784733"/>
              <a:chOff x="7784181" y="3565745"/>
              <a:chExt cx="3746924" cy="202898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6343825-ADF0-4E9B-A7C4-3A5B8248B3C0}"/>
                  </a:ext>
                </a:extLst>
              </p:cNvPr>
              <p:cNvGrpSpPr/>
              <p:nvPr/>
            </p:nvGrpSpPr>
            <p:grpSpPr>
              <a:xfrm>
                <a:off x="8205662" y="3565745"/>
                <a:ext cx="2903964" cy="1586835"/>
                <a:chOff x="8205662" y="3565745"/>
                <a:chExt cx="2903964" cy="1586835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A62F3E1-9F5A-4F98-91E6-24C966D7AD09}"/>
                    </a:ext>
                  </a:extLst>
                </p:cNvPr>
                <p:cNvGrpSpPr/>
                <p:nvPr/>
              </p:nvGrpSpPr>
              <p:grpSpPr>
                <a:xfrm>
                  <a:off x="8852263" y="4511041"/>
                  <a:ext cx="1610761" cy="499109"/>
                  <a:chOff x="1240970" y="4110446"/>
                  <a:chExt cx="1854927" cy="574766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4A241C2F-D4FD-4AB2-A031-124E3E5124EB}"/>
                      </a:ext>
                    </a:extLst>
                  </p:cNvPr>
                  <p:cNvSpPr/>
                  <p:nvPr/>
                </p:nvSpPr>
                <p:spPr>
                  <a:xfrm>
                    <a:off x="1402078" y="4302033"/>
                    <a:ext cx="1532710" cy="19159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D1F83836-301A-4028-AF56-FCF0FF1BD1B7}"/>
                      </a:ext>
                    </a:extLst>
                  </p:cNvPr>
                  <p:cNvSpPr/>
                  <p:nvPr/>
                </p:nvSpPr>
                <p:spPr>
                  <a:xfrm>
                    <a:off x="1793963" y="4267197"/>
                    <a:ext cx="748940" cy="25690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10399885-4A4B-4001-BF11-D7F4CD46CE34}"/>
                      </a:ext>
                    </a:extLst>
                  </p:cNvPr>
                  <p:cNvSpPr/>
                  <p:nvPr/>
                </p:nvSpPr>
                <p:spPr>
                  <a:xfrm>
                    <a:off x="1872343" y="4110446"/>
                    <a:ext cx="592183" cy="57476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027DC6D7-67D1-46D7-9325-0764BC37D6B1}"/>
                      </a:ext>
                    </a:extLst>
                  </p:cNvPr>
                  <p:cNvSpPr/>
                  <p:nvPr/>
                </p:nvSpPr>
                <p:spPr>
                  <a:xfrm>
                    <a:off x="1976846" y="4206239"/>
                    <a:ext cx="95795" cy="957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1540D1A3-304F-49AC-A585-E4417364875D}"/>
                      </a:ext>
                    </a:extLst>
                  </p:cNvPr>
                  <p:cNvSpPr/>
                  <p:nvPr/>
                </p:nvSpPr>
                <p:spPr>
                  <a:xfrm>
                    <a:off x="2259875" y="4206239"/>
                    <a:ext cx="95795" cy="957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원형: 비어 있음 26">
                    <a:extLst>
                      <a:ext uri="{FF2B5EF4-FFF2-40B4-BE49-F238E27FC236}">
                        <a16:creationId xmlns:a16="http://schemas.microsoft.com/office/drawing/2014/main" id="{EFE80382-FCFC-42B4-A21C-18EAA513D67F}"/>
                      </a:ext>
                    </a:extLst>
                  </p:cNvPr>
                  <p:cNvSpPr/>
                  <p:nvPr/>
                </p:nvSpPr>
                <p:spPr>
                  <a:xfrm>
                    <a:off x="1240970" y="4236720"/>
                    <a:ext cx="322217" cy="322217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원형: 비어 있음 27">
                    <a:extLst>
                      <a:ext uri="{FF2B5EF4-FFF2-40B4-BE49-F238E27FC236}">
                        <a16:creationId xmlns:a16="http://schemas.microsoft.com/office/drawing/2014/main" id="{E153F461-E3D1-41FE-B09B-3AD03B61CF28}"/>
                      </a:ext>
                    </a:extLst>
                  </p:cNvPr>
                  <p:cNvSpPr/>
                  <p:nvPr/>
                </p:nvSpPr>
                <p:spPr>
                  <a:xfrm>
                    <a:off x="2773680" y="4236720"/>
                    <a:ext cx="322217" cy="322217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8" name="순서도: 지연 37">
                  <a:extLst>
                    <a:ext uri="{FF2B5EF4-FFF2-40B4-BE49-F238E27FC236}">
                      <a16:creationId xmlns:a16="http://schemas.microsoft.com/office/drawing/2014/main" id="{22E08F2F-443D-4DA9-B3C2-F79E06D08817}"/>
                    </a:ext>
                  </a:extLst>
                </p:cNvPr>
                <p:cNvSpPr/>
                <p:nvPr/>
              </p:nvSpPr>
              <p:spPr>
                <a:xfrm rot="16200000">
                  <a:off x="8864226" y="2907181"/>
                  <a:ext cx="1586835" cy="2903964"/>
                </a:xfrm>
                <a:prstGeom prst="flowChartDelay">
                  <a:avLst/>
                </a:prstGeom>
                <a:solidFill>
                  <a:srgbClr val="FF0000">
                    <a:alpha val="5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화살표: 왼쪽 40">
                <a:extLst>
                  <a:ext uri="{FF2B5EF4-FFF2-40B4-BE49-F238E27FC236}">
                    <a16:creationId xmlns:a16="http://schemas.microsoft.com/office/drawing/2014/main" id="{B9DCDE43-0584-4438-932C-CCB879DE033C}"/>
                  </a:ext>
                </a:extLst>
              </p:cNvPr>
              <p:cNvSpPr/>
              <p:nvPr/>
            </p:nvSpPr>
            <p:spPr>
              <a:xfrm rot="5400000" flipH="1">
                <a:off x="9502263" y="5325919"/>
                <a:ext cx="306035" cy="231594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화살표: 왼쪽 41">
                <a:extLst>
                  <a:ext uri="{FF2B5EF4-FFF2-40B4-BE49-F238E27FC236}">
                    <a16:creationId xmlns:a16="http://schemas.microsoft.com/office/drawing/2014/main" id="{12F544E9-2129-455F-838D-6EB02AB7DA45}"/>
                  </a:ext>
                </a:extLst>
              </p:cNvPr>
              <p:cNvSpPr/>
              <p:nvPr/>
            </p:nvSpPr>
            <p:spPr>
              <a:xfrm rot="16200000" flipH="1">
                <a:off x="9510292" y="3957300"/>
                <a:ext cx="306035" cy="231594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화살표: 왼쪽 42">
                <a:extLst>
                  <a:ext uri="{FF2B5EF4-FFF2-40B4-BE49-F238E27FC236}">
                    <a16:creationId xmlns:a16="http://schemas.microsoft.com/office/drawing/2014/main" id="{9A99E707-5A4B-4A41-A22F-16E5413B41EC}"/>
                  </a:ext>
                </a:extLst>
              </p:cNvPr>
              <p:cNvSpPr/>
              <p:nvPr/>
            </p:nvSpPr>
            <p:spPr>
              <a:xfrm rot="10800000" flipH="1">
                <a:off x="7784181" y="4635817"/>
                <a:ext cx="306035" cy="231594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화살표: 왼쪽 43">
                <a:extLst>
                  <a:ext uri="{FF2B5EF4-FFF2-40B4-BE49-F238E27FC236}">
                    <a16:creationId xmlns:a16="http://schemas.microsoft.com/office/drawing/2014/main" id="{53D47CAF-0F9F-4447-BAC6-FC594B756EB8}"/>
                  </a:ext>
                </a:extLst>
              </p:cNvPr>
              <p:cNvSpPr/>
              <p:nvPr/>
            </p:nvSpPr>
            <p:spPr>
              <a:xfrm rot="10800000">
                <a:off x="11225070" y="4635817"/>
                <a:ext cx="306035" cy="231594"/>
              </a:xfrm>
              <a:prstGeom prst="lef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ED6958-514F-46BD-B3FE-AEEBF0E81B87}"/>
                </a:ext>
              </a:extLst>
            </p:cNvPr>
            <p:cNvSpPr txBox="1"/>
            <p:nvPr/>
          </p:nvSpPr>
          <p:spPr>
            <a:xfrm>
              <a:off x="891030" y="1960886"/>
              <a:ext cx="223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BEAT SABER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309D97-5933-4D72-8B4E-08CBC3D2056F}"/>
                </a:ext>
              </a:extLst>
            </p:cNvPr>
            <p:cNvSpPr txBox="1"/>
            <p:nvPr/>
          </p:nvSpPr>
          <p:spPr>
            <a:xfrm>
              <a:off x="4955128" y="1960886"/>
              <a:ext cx="223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Audio Shield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42C2B5-88E3-4996-AF05-247F4003D96C}"/>
                </a:ext>
              </a:extLst>
            </p:cNvPr>
            <p:cNvSpPr txBox="1"/>
            <p:nvPr/>
          </p:nvSpPr>
          <p:spPr>
            <a:xfrm>
              <a:off x="9248123" y="1960886"/>
              <a:ext cx="223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Penlight Dancing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57BCF5-8558-4506-B7AD-F8E8E2F36EAF}"/>
                </a:ext>
              </a:extLst>
            </p:cNvPr>
            <p:cNvSpPr txBox="1"/>
            <p:nvPr/>
          </p:nvSpPr>
          <p:spPr>
            <a:xfrm>
              <a:off x="488290" y="5669346"/>
              <a:ext cx="3035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전방에서 노트가 </a:t>
              </a:r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날아옴</a:t>
              </a:r>
              <a:endParaRPr lang="en-US" altLang="ko-KR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양 옆</a:t>
              </a: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이동 가능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4CEBAE-7939-4898-84FE-E06785290C6A}"/>
                </a:ext>
              </a:extLst>
            </p:cNvPr>
            <p:cNvSpPr txBox="1"/>
            <p:nvPr/>
          </p:nvSpPr>
          <p:spPr>
            <a:xfrm>
              <a:off x="4552388" y="5669346"/>
              <a:ext cx="3035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전방에서 노트가 </a:t>
              </a:r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날아옴</a:t>
              </a:r>
              <a:endParaRPr lang="en-US" altLang="ko-KR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제자리</a:t>
              </a: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플레이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405823-42AD-4AEF-8AD2-7E563896F873}"/>
                </a:ext>
              </a:extLst>
            </p:cNvPr>
            <p:cNvSpPr txBox="1"/>
            <p:nvPr/>
          </p:nvSpPr>
          <p:spPr>
            <a:xfrm>
              <a:off x="8842814" y="5669346"/>
              <a:ext cx="3035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사방에서 노트가 </a:t>
              </a:r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생성</a:t>
              </a:r>
              <a:endParaRPr lang="en-US" altLang="ko-KR">
                <a:solidFill>
                  <a:srgbClr val="FF616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rgbClr val="FF616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사방</a:t>
              </a: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이동 가능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8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3</cp:revision>
  <dcterms:created xsi:type="dcterms:W3CDTF">2019-05-01T00:15:01Z</dcterms:created>
  <dcterms:modified xsi:type="dcterms:W3CDTF">2019-05-01T00:34:49Z</dcterms:modified>
</cp:coreProperties>
</file>