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1" r:id="rId8"/>
    <p:sldId id="264" r:id="rId9"/>
    <p:sldId id="262" r:id="rId10"/>
    <p:sldId id="263" r:id="rId11"/>
    <p:sldId id="270" r:id="rId12"/>
    <p:sldId id="265" r:id="rId13"/>
    <p:sldId id="266" r:id="rId14"/>
    <p:sldId id="29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564" userDrawn="1">
          <p15:clr>
            <a:srgbClr val="A4A3A4"/>
          </p15:clr>
        </p15:guide>
        <p15:guide id="2" pos="28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BCA940A-60D8-4B1F-BC6D-F88CDB20FA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29" d="100"/>
          <a:sy n="129" d="100"/>
        </p:scale>
        <p:origin x="192" y="1056"/>
      </p:cViewPr>
      <p:guideLst>
        <p:guide orient="horz" pos="1564"/>
        <p:guide pos="2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2189ed84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2189ed84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2189ed84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2189ed84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2189ed84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2189ed84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ad1349293_0_4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ad1349293_0_4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ad1349293_0_5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ad1349293_0_5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ad1349293_0_4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ad1349293_0_4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2189ed843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2189ed843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2189ed84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2189ed84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2189ed84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2189ed84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2189ed84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2189ed84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cdd63c20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gcdd63c20e3_0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5" name="Google Shape;335;gcdd63c20e3_0_1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02112" y="376250"/>
            <a:ext cx="6914100" cy="31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None/>
              <a:defRPr sz="6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Cinzel Regular"/>
              <a:buNone/>
              <a:defRPr sz="5200" b="0">
                <a:solidFill>
                  <a:schemeClr val="lt2"/>
                </a:solidFill>
                <a:latin typeface="Cinzel Regular"/>
                <a:ea typeface="Cinzel Regular"/>
                <a:cs typeface="Cinzel Regular"/>
                <a:sym typeface="Cinzel Regula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Cinzel Regular"/>
              <a:buNone/>
              <a:defRPr sz="5200" b="0">
                <a:solidFill>
                  <a:schemeClr val="lt2"/>
                </a:solidFill>
                <a:latin typeface="Cinzel Regular"/>
                <a:ea typeface="Cinzel Regular"/>
                <a:cs typeface="Cinzel Regular"/>
                <a:sym typeface="Cinzel Regula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Cinzel Regular"/>
              <a:buNone/>
              <a:defRPr sz="5200" b="0">
                <a:solidFill>
                  <a:schemeClr val="lt2"/>
                </a:solidFill>
                <a:latin typeface="Cinzel Regular"/>
                <a:ea typeface="Cinzel Regular"/>
                <a:cs typeface="Cinzel Regular"/>
                <a:sym typeface="Cinzel Regula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Cinzel Regular"/>
              <a:buNone/>
              <a:defRPr sz="5200" b="0">
                <a:solidFill>
                  <a:schemeClr val="lt2"/>
                </a:solidFill>
                <a:latin typeface="Cinzel Regular"/>
                <a:ea typeface="Cinzel Regular"/>
                <a:cs typeface="Cinzel Regular"/>
                <a:sym typeface="Cinzel Regula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Cinzel Regular"/>
              <a:buNone/>
              <a:defRPr sz="5200" b="0">
                <a:solidFill>
                  <a:schemeClr val="lt2"/>
                </a:solidFill>
                <a:latin typeface="Cinzel Regular"/>
                <a:ea typeface="Cinzel Regular"/>
                <a:cs typeface="Cinzel Regular"/>
                <a:sym typeface="Cinzel Regula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Cinzel Regular"/>
              <a:buNone/>
              <a:defRPr sz="5200" b="0">
                <a:solidFill>
                  <a:schemeClr val="lt2"/>
                </a:solidFill>
                <a:latin typeface="Cinzel Regular"/>
                <a:ea typeface="Cinzel Regular"/>
                <a:cs typeface="Cinzel Regular"/>
                <a:sym typeface="Cinzel Regula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Cinzel Regular"/>
              <a:buNone/>
              <a:defRPr sz="5200" b="0">
                <a:solidFill>
                  <a:schemeClr val="lt2"/>
                </a:solidFill>
                <a:latin typeface="Cinzel Regular"/>
                <a:ea typeface="Cinzel Regular"/>
                <a:cs typeface="Cinzel Regular"/>
                <a:sym typeface="Cinzel Regula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Cinzel Regular"/>
              <a:buNone/>
              <a:defRPr sz="5200" b="0">
                <a:solidFill>
                  <a:schemeClr val="lt2"/>
                </a:solidFill>
                <a:latin typeface="Cinzel Regular"/>
                <a:ea typeface="Cinzel Regular"/>
                <a:cs typeface="Cinzel Regular"/>
                <a:sym typeface="Cinzel Regular"/>
              </a:defRPr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2112" y="3547500"/>
            <a:ext cx="3958500" cy="3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1069500" y="1524825"/>
            <a:ext cx="7005000" cy="14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81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Helvetica Neue"/>
              <a:buNone/>
              <a:defRPr sz="12000" b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Helvetica Neue"/>
              <a:buNone/>
              <a:defRPr sz="12000" b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Helvetica Neue"/>
              <a:buNone/>
              <a:defRPr sz="12000" b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Helvetica Neue"/>
              <a:buNone/>
              <a:defRPr sz="12000" b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Helvetica Neue"/>
              <a:buNone/>
              <a:defRPr sz="12000" b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Helvetica Neue"/>
              <a:buNone/>
              <a:defRPr sz="12000" b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Helvetica Neue"/>
              <a:buNone/>
              <a:defRPr sz="12000" b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Helvetica Neue"/>
              <a:buNone/>
              <a:defRPr sz="12000" b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subTitle" idx="1"/>
          </p:nvPr>
        </p:nvSpPr>
        <p:spPr>
          <a:xfrm>
            <a:off x="1293300" y="3123350"/>
            <a:ext cx="65574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IG_NUMBER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 hasCustomPrompt="1"/>
          </p:nvPr>
        </p:nvSpPr>
        <p:spPr>
          <a:xfrm>
            <a:off x="4503650" y="394330"/>
            <a:ext cx="8505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5268500" y="840617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>
            <a:spLocks noGrp="1"/>
          </p:cNvSpPr>
          <p:nvPr>
            <p:ph type="title" idx="2" hasCustomPrompt="1"/>
          </p:nvPr>
        </p:nvSpPr>
        <p:spPr>
          <a:xfrm>
            <a:off x="4482950" y="1454167"/>
            <a:ext cx="8919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3"/>
          </p:nvPr>
        </p:nvSpPr>
        <p:spPr>
          <a:xfrm>
            <a:off x="5268500" y="1508293"/>
            <a:ext cx="24648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0" name="Google Shape;50;p14"/>
          <p:cNvSpPr txBox="1">
            <a:spLocks noGrp="1"/>
          </p:cNvSpPr>
          <p:nvPr>
            <p:ph type="subTitle" idx="4"/>
          </p:nvPr>
        </p:nvSpPr>
        <p:spPr>
          <a:xfrm>
            <a:off x="5268500" y="1917950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>
            <a:spLocks noGrp="1"/>
          </p:cNvSpPr>
          <p:nvPr>
            <p:ph type="title" idx="5" hasCustomPrompt="1"/>
          </p:nvPr>
        </p:nvSpPr>
        <p:spPr>
          <a:xfrm>
            <a:off x="4503649" y="2542775"/>
            <a:ext cx="8919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6"/>
          </p:nvPr>
        </p:nvSpPr>
        <p:spPr>
          <a:xfrm>
            <a:off x="5268500" y="2596900"/>
            <a:ext cx="24648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3" name="Google Shape;53;p14"/>
          <p:cNvSpPr txBox="1">
            <a:spLocks noGrp="1"/>
          </p:cNvSpPr>
          <p:nvPr>
            <p:ph type="subTitle" idx="7"/>
          </p:nvPr>
        </p:nvSpPr>
        <p:spPr>
          <a:xfrm>
            <a:off x="5268500" y="3006560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>
            <a:spLocks noGrp="1"/>
          </p:cNvSpPr>
          <p:nvPr>
            <p:ph type="title" idx="8" hasCustomPrompt="1"/>
          </p:nvPr>
        </p:nvSpPr>
        <p:spPr>
          <a:xfrm>
            <a:off x="4503649" y="3620107"/>
            <a:ext cx="8919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9"/>
          </p:nvPr>
        </p:nvSpPr>
        <p:spPr>
          <a:xfrm>
            <a:off x="5268500" y="3674232"/>
            <a:ext cx="24648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14"/>
          <p:cNvSpPr txBox="1">
            <a:spLocks noGrp="1"/>
          </p:cNvSpPr>
          <p:nvPr>
            <p:ph type="subTitle" idx="13"/>
          </p:nvPr>
        </p:nvSpPr>
        <p:spPr>
          <a:xfrm>
            <a:off x="5268500" y="4092640"/>
            <a:ext cx="24648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>
            <a:spLocks noGrp="1"/>
          </p:cNvSpPr>
          <p:nvPr>
            <p:ph type="title" idx="14"/>
          </p:nvPr>
        </p:nvSpPr>
        <p:spPr>
          <a:xfrm>
            <a:off x="5268500" y="424379"/>
            <a:ext cx="24648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" name="Google Shape;58;p14"/>
          <p:cNvSpPr txBox="1">
            <a:spLocks noGrp="1"/>
          </p:cNvSpPr>
          <p:nvPr>
            <p:ph type="title" idx="15"/>
          </p:nvPr>
        </p:nvSpPr>
        <p:spPr>
          <a:xfrm>
            <a:off x="614092" y="1675800"/>
            <a:ext cx="3576600" cy="15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4D53"/>
              </a:buClr>
              <a:buSzPts val="3500"/>
              <a:buNone/>
              <a:defRPr sz="4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 b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 b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 b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 b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 b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 b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 b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 b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3892650" y="3171350"/>
            <a:ext cx="3898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Helvetica Neue"/>
              <a:buNone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1353150" y="1729200"/>
            <a:ext cx="64377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 ExtraBold"/>
              <a:buNone/>
              <a:defRPr sz="30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649100" y="1544481"/>
            <a:ext cx="2808000" cy="11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72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4649100" y="2799599"/>
            <a:ext cx="3942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ONE_COLUMN_TEXT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1178400" y="1590625"/>
            <a:ext cx="3094500" cy="12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7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593750" y="2840725"/>
            <a:ext cx="3679500" cy="8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ONE_COLUMN_TEXT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1227774" y="2749325"/>
            <a:ext cx="16137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8"/>
          <p:cNvSpPr txBox="1">
            <a:spLocks noGrp="1"/>
          </p:cNvSpPr>
          <p:nvPr>
            <p:ph type="subTitle" idx="1"/>
          </p:nvPr>
        </p:nvSpPr>
        <p:spPr>
          <a:xfrm>
            <a:off x="1239475" y="3166175"/>
            <a:ext cx="1762200" cy="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>
            <a:spLocks noGrp="1"/>
          </p:cNvSpPr>
          <p:nvPr>
            <p:ph type="title" idx="2"/>
          </p:nvPr>
        </p:nvSpPr>
        <p:spPr>
          <a:xfrm>
            <a:off x="3690899" y="2746150"/>
            <a:ext cx="16137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18"/>
          <p:cNvSpPr txBox="1">
            <a:spLocks noGrp="1"/>
          </p:cNvSpPr>
          <p:nvPr>
            <p:ph type="subTitle" idx="3"/>
          </p:nvPr>
        </p:nvSpPr>
        <p:spPr>
          <a:xfrm>
            <a:off x="3690901" y="3166175"/>
            <a:ext cx="1762200" cy="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>
            <a:spLocks noGrp="1"/>
          </p:cNvSpPr>
          <p:nvPr>
            <p:ph type="title" idx="4"/>
          </p:nvPr>
        </p:nvSpPr>
        <p:spPr>
          <a:xfrm>
            <a:off x="6226273" y="2746150"/>
            <a:ext cx="16137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18"/>
          <p:cNvSpPr txBox="1">
            <a:spLocks noGrp="1"/>
          </p:cNvSpPr>
          <p:nvPr>
            <p:ph type="subTitle" idx="5"/>
          </p:nvPr>
        </p:nvSpPr>
        <p:spPr>
          <a:xfrm>
            <a:off x="6226265" y="3166175"/>
            <a:ext cx="1762200" cy="8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>
            <a:spLocks noGrp="1"/>
          </p:cNvSpPr>
          <p:nvPr>
            <p:ph type="title" idx="6"/>
          </p:nvPr>
        </p:nvSpPr>
        <p:spPr>
          <a:xfrm>
            <a:off x="628760" y="367350"/>
            <a:ext cx="81138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4D53"/>
              </a:buClr>
              <a:buSzPts val="3500"/>
              <a:buNone/>
              <a:defRPr sz="3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ONE_COLUMN_TEXT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887925" y="2721050"/>
            <a:ext cx="18240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19"/>
          <p:cNvSpPr txBox="1">
            <a:spLocks noGrp="1"/>
          </p:cNvSpPr>
          <p:nvPr>
            <p:ph type="subTitle" idx="1"/>
          </p:nvPr>
        </p:nvSpPr>
        <p:spPr>
          <a:xfrm>
            <a:off x="1064475" y="3203851"/>
            <a:ext cx="1470900" cy="6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>
            <a:spLocks noGrp="1"/>
          </p:cNvSpPr>
          <p:nvPr>
            <p:ph type="title" idx="2"/>
          </p:nvPr>
        </p:nvSpPr>
        <p:spPr>
          <a:xfrm>
            <a:off x="2735985" y="2721050"/>
            <a:ext cx="18240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19"/>
          <p:cNvSpPr txBox="1">
            <a:spLocks noGrp="1"/>
          </p:cNvSpPr>
          <p:nvPr>
            <p:ph type="subTitle" idx="3"/>
          </p:nvPr>
        </p:nvSpPr>
        <p:spPr>
          <a:xfrm>
            <a:off x="2912535" y="3203851"/>
            <a:ext cx="1470900" cy="6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>
            <a:spLocks noGrp="1"/>
          </p:cNvSpPr>
          <p:nvPr>
            <p:ph type="title" idx="4"/>
          </p:nvPr>
        </p:nvSpPr>
        <p:spPr>
          <a:xfrm>
            <a:off x="4584015" y="2721050"/>
            <a:ext cx="18240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2" name="Google Shape;82;p19"/>
          <p:cNvSpPr txBox="1">
            <a:spLocks noGrp="1"/>
          </p:cNvSpPr>
          <p:nvPr>
            <p:ph type="subTitle" idx="5"/>
          </p:nvPr>
        </p:nvSpPr>
        <p:spPr>
          <a:xfrm>
            <a:off x="4760565" y="3203851"/>
            <a:ext cx="1470900" cy="6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>
            <a:spLocks noGrp="1"/>
          </p:cNvSpPr>
          <p:nvPr>
            <p:ph type="title" idx="6"/>
          </p:nvPr>
        </p:nvSpPr>
        <p:spPr>
          <a:xfrm>
            <a:off x="6432075" y="2728307"/>
            <a:ext cx="18240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Google Shape;84;p19"/>
          <p:cNvSpPr txBox="1">
            <a:spLocks noGrp="1"/>
          </p:cNvSpPr>
          <p:nvPr>
            <p:ph type="subTitle" idx="7"/>
          </p:nvPr>
        </p:nvSpPr>
        <p:spPr>
          <a:xfrm>
            <a:off x="6608625" y="3208363"/>
            <a:ext cx="1470900" cy="6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>
            <a:spLocks noGrp="1"/>
          </p:cNvSpPr>
          <p:nvPr>
            <p:ph type="title" idx="8"/>
          </p:nvPr>
        </p:nvSpPr>
        <p:spPr>
          <a:xfrm>
            <a:off x="628760" y="367350"/>
            <a:ext cx="81138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4D53"/>
              </a:buClr>
              <a:buSzPts val="3500"/>
              <a:buNone/>
              <a:defRPr sz="3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628675" y="367350"/>
            <a:ext cx="81138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4D53"/>
              </a:buClr>
              <a:buSzPts val="3500"/>
              <a:buNone/>
              <a:defRPr sz="3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628675" y="367350"/>
            <a:ext cx="81138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4D53"/>
              </a:buClr>
              <a:buSzPts val="3500"/>
              <a:buNone/>
              <a:defRPr sz="3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951600" y="1908425"/>
            <a:ext cx="39834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  <a:defRPr sz="48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  <a:defRPr sz="5200" b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  <a:defRPr sz="5200" b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  <a:defRPr sz="5200" b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  <a:defRPr sz="5200" b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  <a:defRPr sz="5200" b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  <a:defRPr sz="5200" b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  <a:defRPr sz="5200" b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  <a:defRPr sz="5200" b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721800" y="3626550"/>
            <a:ext cx="42132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6219725" y="581350"/>
            <a:ext cx="1715400" cy="14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9600" b="1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 b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 b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 b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 b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 b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 b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 b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 b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>
            <a:spLocks noGrp="1"/>
          </p:cNvSpPr>
          <p:nvPr>
            <p:ph type="title"/>
          </p:nvPr>
        </p:nvSpPr>
        <p:spPr>
          <a:xfrm>
            <a:off x="628675" y="367350"/>
            <a:ext cx="81138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4D53"/>
              </a:buClr>
              <a:buSzPts val="3500"/>
              <a:buNone/>
              <a:defRPr sz="3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2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title"/>
          </p:nvPr>
        </p:nvSpPr>
        <p:spPr>
          <a:xfrm>
            <a:off x="566149" y="2208900"/>
            <a:ext cx="32259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4D53"/>
              </a:buClr>
              <a:buSzPts val="3500"/>
              <a:buNone/>
              <a:defRPr sz="3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1_2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4703861" y="2208900"/>
            <a:ext cx="36498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3F4D53"/>
              </a:buClr>
              <a:buSzPts val="3500"/>
              <a:buNone/>
              <a:defRPr sz="3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1_2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628675" y="367350"/>
            <a:ext cx="81138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4D53"/>
              </a:buClr>
              <a:buSzPts val="3500"/>
              <a:buNone/>
              <a:defRPr sz="3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2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628675" y="367350"/>
            <a:ext cx="81138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4D53"/>
              </a:buClr>
              <a:buSzPts val="3500"/>
              <a:buNone/>
              <a:defRPr sz="3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_ONLY_1_2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title"/>
          </p:nvPr>
        </p:nvSpPr>
        <p:spPr>
          <a:xfrm>
            <a:off x="628675" y="367350"/>
            <a:ext cx="81138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4D53"/>
              </a:buClr>
              <a:buSzPts val="3500"/>
              <a:buNone/>
              <a:defRPr sz="3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_ONLY_1_2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628675" y="367350"/>
            <a:ext cx="81138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4D53"/>
              </a:buClr>
              <a:buSzPts val="3500"/>
              <a:buNone/>
              <a:defRPr sz="3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TITLE_ONLY_1_2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9"/>
          <p:cNvSpPr txBox="1">
            <a:spLocks noGrp="1"/>
          </p:cNvSpPr>
          <p:nvPr>
            <p:ph type="title"/>
          </p:nvPr>
        </p:nvSpPr>
        <p:spPr>
          <a:xfrm>
            <a:off x="628675" y="367350"/>
            <a:ext cx="81138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4D53"/>
              </a:buClr>
              <a:buSzPts val="3500"/>
              <a:buNone/>
              <a:defRPr sz="3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_ONLY_1_2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 txBox="1">
            <a:spLocks noGrp="1"/>
          </p:cNvSpPr>
          <p:nvPr>
            <p:ph type="title"/>
          </p:nvPr>
        </p:nvSpPr>
        <p:spPr>
          <a:xfrm>
            <a:off x="628760" y="367350"/>
            <a:ext cx="81138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4D53"/>
              </a:buClr>
              <a:buSzPts val="3500"/>
              <a:buNone/>
              <a:defRPr sz="3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_ONLY_1_2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 txBox="1">
            <a:spLocks noGrp="1"/>
          </p:cNvSpPr>
          <p:nvPr>
            <p:ph type="title"/>
          </p:nvPr>
        </p:nvSpPr>
        <p:spPr>
          <a:xfrm>
            <a:off x="628675" y="367350"/>
            <a:ext cx="81138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4D53"/>
              </a:buClr>
              <a:buSzPts val="3500"/>
              <a:buNone/>
              <a:defRPr sz="3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015500" y="1194550"/>
            <a:ext cx="7113000" cy="7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35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Font typeface="Helvetica Neue"/>
              <a:buNone/>
              <a:defRPr sz="4200" b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Font typeface="Helvetica Neue"/>
              <a:buNone/>
              <a:defRPr sz="4200" b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Font typeface="Helvetica Neue"/>
              <a:buNone/>
              <a:defRPr sz="4200" b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Font typeface="Helvetica Neue"/>
              <a:buNone/>
              <a:defRPr sz="4200" b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Font typeface="Helvetica Neue"/>
              <a:buNone/>
              <a:defRPr sz="4200" b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Font typeface="Helvetica Neue"/>
              <a:buNone/>
              <a:defRPr sz="4200" b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Font typeface="Helvetica Neue"/>
              <a:buNone/>
              <a:defRPr sz="4200" b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Font typeface="Helvetica Neue"/>
              <a:buNone/>
              <a:defRPr sz="4200" b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2499750" y="2384650"/>
            <a:ext cx="4144500" cy="14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marL="914400" lvl="1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">
  <p:cSld name="TITLE_ONLY_1_2_1_1_1_1_1_1_1_1_1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2"/>
          <p:cNvSpPr txBox="1">
            <a:spLocks noGrp="1"/>
          </p:cNvSpPr>
          <p:nvPr>
            <p:ph type="title"/>
          </p:nvPr>
        </p:nvSpPr>
        <p:spPr>
          <a:xfrm>
            <a:off x="628675" y="367350"/>
            <a:ext cx="81138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4D53"/>
              </a:buClr>
              <a:buSzPts val="3500"/>
              <a:buNone/>
              <a:defRPr sz="3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>
  <p:cSld name="TITLE_ONLY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3"/>
          <p:cNvSpPr txBox="1">
            <a:spLocks noGrp="1"/>
          </p:cNvSpPr>
          <p:nvPr>
            <p:ph type="title"/>
          </p:nvPr>
        </p:nvSpPr>
        <p:spPr>
          <a:xfrm>
            <a:off x="628760" y="367350"/>
            <a:ext cx="81138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4D53"/>
              </a:buClr>
              <a:buSzPts val="3500"/>
              <a:buNone/>
              <a:defRPr sz="3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TITLE_ONLY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4"/>
          <p:cNvSpPr txBox="1">
            <a:spLocks noGrp="1"/>
          </p:cNvSpPr>
          <p:nvPr>
            <p:ph type="title"/>
          </p:nvPr>
        </p:nvSpPr>
        <p:spPr>
          <a:xfrm>
            <a:off x="628760" y="367350"/>
            <a:ext cx="81138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4D53"/>
              </a:buClr>
              <a:buSzPts val="3500"/>
              <a:buNone/>
              <a:defRPr sz="3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ONE_COLUMN_TEXT_2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5"/>
          <p:cNvSpPr txBox="1">
            <a:spLocks noGrp="1"/>
          </p:cNvSpPr>
          <p:nvPr>
            <p:ph type="title"/>
          </p:nvPr>
        </p:nvSpPr>
        <p:spPr>
          <a:xfrm>
            <a:off x="966000" y="1731926"/>
            <a:ext cx="1962300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8" name="Google Shape;118;p35"/>
          <p:cNvSpPr txBox="1">
            <a:spLocks noGrp="1"/>
          </p:cNvSpPr>
          <p:nvPr>
            <p:ph type="subTitle" idx="1"/>
          </p:nvPr>
        </p:nvSpPr>
        <p:spPr>
          <a:xfrm>
            <a:off x="966000" y="2134528"/>
            <a:ext cx="196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5"/>
          <p:cNvSpPr txBox="1">
            <a:spLocks noGrp="1"/>
          </p:cNvSpPr>
          <p:nvPr>
            <p:ph type="title" idx="2"/>
          </p:nvPr>
        </p:nvSpPr>
        <p:spPr>
          <a:xfrm>
            <a:off x="3569566" y="1731926"/>
            <a:ext cx="1962300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0" name="Google Shape;120;p35"/>
          <p:cNvSpPr txBox="1">
            <a:spLocks noGrp="1"/>
          </p:cNvSpPr>
          <p:nvPr>
            <p:ph type="subTitle" idx="3"/>
          </p:nvPr>
        </p:nvSpPr>
        <p:spPr>
          <a:xfrm>
            <a:off x="3569566" y="2134528"/>
            <a:ext cx="196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5"/>
          <p:cNvSpPr txBox="1">
            <a:spLocks noGrp="1"/>
          </p:cNvSpPr>
          <p:nvPr>
            <p:ph type="title" idx="4"/>
          </p:nvPr>
        </p:nvSpPr>
        <p:spPr>
          <a:xfrm>
            <a:off x="6160804" y="1731926"/>
            <a:ext cx="1962300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2" name="Google Shape;122;p35"/>
          <p:cNvSpPr txBox="1">
            <a:spLocks noGrp="1"/>
          </p:cNvSpPr>
          <p:nvPr>
            <p:ph type="subTitle" idx="5"/>
          </p:nvPr>
        </p:nvSpPr>
        <p:spPr>
          <a:xfrm>
            <a:off x="6160804" y="2134528"/>
            <a:ext cx="196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5"/>
          <p:cNvSpPr txBox="1">
            <a:spLocks noGrp="1"/>
          </p:cNvSpPr>
          <p:nvPr>
            <p:ph type="title" idx="6"/>
          </p:nvPr>
        </p:nvSpPr>
        <p:spPr>
          <a:xfrm>
            <a:off x="966000" y="3317276"/>
            <a:ext cx="1962300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9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4" name="Google Shape;124;p35"/>
          <p:cNvSpPr txBox="1">
            <a:spLocks noGrp="1"/>
          </p:cNvSpPr>
          <p:nvPr>
            <p:ph type="subTitle" idx="7"/>
          </p:nvPr>
        </p:nvSpPr>
        <p:spPr>
          <a:xfrm>
            <a:off x="966000" y="3746095"/>
            <a:ext cx="196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5"/>
          <p:cNvSpPr txBox="1">
            <a:spLocks noGrp="1"/>
          </p:cNvSpPr>
          <p:nvPr>
            <p:ph type="title" idx="8"/>
          </p:nvPr>
        </p:nvSpPr>
        <p:spPr>
          <a:xfrm>
            <a:off x="3569566" y="3317276"/>
            <a:ext cx="1962300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9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6" name="Google Shape;126;p35"/>
          <p:cNvSpPr txBox="1">
            <a:spLocks noGrp="1"/>
          </p:cNvSpPr>
          <p:nvPr>
            <p:ph type="subTitle" idx="9"/>
          </p:nvPr>
        </p:nvSpPr>
        <p:spPr>
          <a:xfrm>
            <a:off x="3569566" y="3746095"/>
            <a:ext cx="196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5"/>
          <p:cNvSpPr txBox="1">
            <a:spLocks noGrp="1"/>
          </p:cNvSpPr>
          <p:nvPr>
            <p:ph type="title" idx="13"/>
          </p:nvPr>
        </p:nvSpPr>
        <p:spPr>
          <a:xfrm>
            <a:off x="6160804" y="3317276"/>
            <a:ext cx="1962300" cy="3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9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  <a:defRPr sz="24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8" name="Google Shape;128;p35"/>
          <p:cNvSpPr txBox="1">
            <a:spLocks noGrp="1"/>
          </p:cNvSpPr>
          <p:nvPr>
            <p:ph type="subTitle" idx="14"/>
          </p:nvPr>
        </p:nvSpPr>
        <p:spPr>
          <a:xfrm>
            <a:off x="6160804" y="3746095"/>
            <a:ext cx="196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>
            <a:spLocks noGrp="1"/>
          </p:cNvSpPr>
          <p:nvPr>
            <p:ph type="title" idx="15"/>
          </p:nvPr>
        </p:nvSpPr>
        <p:spPr>
          <a:xfrm>
            <a:off x="628760" y="367350"/>
            <a:ext cx="81138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4D53"/>
              </a:buClr>
              <a:buSzPts val="3500"/>
              <a:buNone/>
              <a:defRPr sz="3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6">
  <p:cSld name="ONE_COLUMN_TEXT_2_2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6"/>
          <p:cNvSpPr txBox="1">
            <a:spLocks noGrp="1"/>
          </p:cNvSpPr>
          <p:nvPr>
            <p:ph type="title"/>
          </p:nvPr>
        </p:nvSpPr>
        <p:spPr>
          <a:xfrm>
            <a:off x="628675" y="367350"/>
            <a:ext cx="81138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4D53"/>
              </a:buClr>
              <a:buSzPts val="3500"/>
              <a:buNone/>
              <a:defRPr sz="3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2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 txBox="1">
            <a:spLocks noGrp="1"/>
          </p:cNvSpPr>
          <p:nvPr>
            <p:ph type="title"/>
          </p:nvPr>
        </p:nvSpPr>
        <p:spPr>
          <a:xfrm>
            <a:off x="1412444" y="3412106"/>
            <a:ext cx="23271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4" name="Google Shape;134;p37"/>
          <p:cNvSpPr txBox="1">
            <a:spLocks noGrp="1"/>
          </p:cNvSpPr>
          <p:nvPr>
            <p:ph type="subTitle" idx="1"/>
          </p:nvPr>
        </p:nvSpPr>
        <p:spPr>
          <a:xfrm>
            <a:off x="1071902" y="3996150"/>
            <a:ext cx="29706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7"/>
          <p:cNvSpPr txBox="1">
            <a:spLocks noGrp="1"/>
          </p:cNvSpPr>
          <p:nvPr>
            <p:ph type="title" idx="2"/>
          </p:nvPr>
        </p:nvSpPr>
        <p:spPr>
          <a:xfrm>
            <a:off x="5404456" y="3412106"/>
            <a:ext cx="23271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"/>
              <a:buNone/>
              <a:defRPr sz="1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6" name="Google Shape;136;p37"/>
          <p:cNvSpPr txBox="1">
            <a:spLocks noGrp="1"/>
          </p:cNvSpPr>
          <p:nvPr>
            <p:ph type="subTitle" idx="3"/>
          </p:nvPr>
        </p:nvSpPr>
        <p:spPr>
          <a:xfrm>
            <a:off x="5101498" y="3996150"/>
            <a:ext cx="29706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7"/>
          <p:cNvSpPr txBox="1">
            <a:spLocks noGrp="1"/>
          </p:cNvSpPr>
          <p:nvPr>
            <p:ph type="title" idx="4"/>
          </p:nvPr>
        </p:nvSpPr>
        <p:spPr>
          <a:xfrm>
            <a:off x="628760" y="367350"/>
            <a:ext cx="81138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4D53"/>
              </a:buClr>
              <a:buSzPts val="3500"/>
              <a:buNone/>
              <a:defRPr sz="3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ONE_COLUMN_TEXT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8"/>
          <p:cNvSpPr txBox="1">
            <a:spLocks noGrp="1"/>
          </p:cNvSpPr>
          <p:nvPr>
            <p:ph type="title"/>
          </p:nvPr>
        </p:nvSpPr>
        <p:spPr>
          <a:xfrm>
            <a:off x="5588000" y="2162700"/>
            <a:ext cx="2756700" cy="5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Font typeface="Playfair Display Regular"/>
              <a:buNone/>
              <a:defRPr sz="2400"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Font typeface="Playfair Display Regular"/>
              <a:buNone/>
              <a:defRPr sz="2400"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Font typeface="Playfair Display Regular"/>
              <a:buNone/>
              <a:defRPr sz="2400"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Font typeface="Playfair Display Regular"/>
              <a:buNone/>
              <a:defRPr sz="2400"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Font typeface="Playfair Display Regular"/>
              <a:buNone/>
              <a:defRPr sz="2400"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Font typeface="Playfair Display Regular"/>
              <a:buNone/>
              <a:defRPr sz="2400"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Font typeface="Playfair Display Regular"/>
              <a:buNone/>
              <a:defRPr sz="2400"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Font typeface="Playfair Display Regular"/>
              <a:buNone/>
              <a:defRPr sz="2400"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/>
        </p:txBody>
      </p:sp>
      <p:sp>
        <p:nvSpPr>
          <p:cNvPr id="140" name="Google Shape;140;p38"/>
          <p:cNvSpPr txBox="1">
            <a:spLocks noGrp="1"/>
          </p:cNvSpPr>
          <p:nvPr>
            <p:ph type="subTitle" idx="1"/>
          </p:nvPr>
        </p:nvSpPr>
        <p:spPr>
          <a:xfrm>
            <a:off x="5387600" y="2657100"/>
            <a:ext cx="2957100" cy="11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spcBef>
                <a:spcPts val="16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41" name="Google Shape;141;p38"/>
          <p:cNvSpPr txBox="1">
            <a:spLocks noGrp="1"/>
          </p:cNvSpPr>
          <p:nvPr>
            <p:ph type="title" idx="2"/>
          </p:nvPr>
        </p:nvSpPr>
        <p:spPr>
          <a:xfrm>
            <a:off x="628760" y="367350"/>
            <a:ext cx="81138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4D53"/>
              </a:buClr>
              <a:buSzPts val="3500"/>
              <a:buNone/>
              <a:defRPr sz="3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AND_BODY_2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9"/>
          <p:cNvSpPr txBox="1">
            <a:spLocks noGrp="1"/>
          </p:cNvSpPr>
          <p:nvPr>
            <p:ph type="title"/>
          </p:nvPr>
        </p:nvSpPr>
        <p:spPr>
          <a:xfrm>
            <a:off x="834600" y="655600"/>
            <a:ext cx="3664800" cy="9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2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 Regular"/>
              <a:buNone/>
              <a:defRPr sz="4800"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 Regular"/>
              <a:buNone/>
              <a:defRPr sz="4800"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 Regular"/>
              <a:buNone/>
              <a:defRPr sz="4800"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 Regular"/>
              <a:buNone/>
              <a:defRPr sz="4800"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 Regular"/>
              <a:buNone/>
              <a:defRPr sz="4800"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 Regular"/>
              <a:buNone/>
              <a:defRPr sz="4800"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 Regular"/>
              <a:buNone/>
              <a:defRPr sz="4800"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Playfair Display Regular"/>
              <a:buNone/>
              <a:defRPr sz="4800"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/>
        </p:txBody>
      </p:sp>
      <p:sp>
        <p:nvSpPr>
          <p:cNvPr id="144" name="Google Shape;144;p39"/>
          <p:cNvSpPr txBox="1"/>
          <p:nvPr/>
        </p:nvSpPr>
        <p:spPr>
          <a:xfrm>
            <a:off x="858150" y="3423525"/>
            <a:ext cx="35922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Freepik</a:t>
            </a:r>
            <a:r>
              <a:rPr lang="en-GB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1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" name="Google Shape;145;p39"/>
          <p:cNvSpPr txBox="1">
            <a:spLocks noGrp="1"/>
          </p:cNvSpPr>
          <p:nvPr>
            <p:ph type="subTitle" idx="1"/>
          </p:nvPr>
        </p:nvSpPr>
        <p:spPr>
          <a:xfrm>
            <a:off x="858150" y="1995181"/>
            <a:ext cx="3664800" cy="8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9"/>
          <p:cNvSpPr txBox="1">
            <a:spLocks noGrp="1"/>
          </p:cNvSpPr>
          <p:nvPr>
            <p:ph type="subTitle" idx="2"/>
          </p:nvPr>
        </p:nvSpPr>
        <p:spPr>
          <a:xfrm>
            <a:off x="834600" y="1619675"/>
            <a:ext cx="36648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1385650" y="2545872"/>
            <a:ext cx="23271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 b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 b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 b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 b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 b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 b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 b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sz="1800" b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5"/>
          <p:cNvSpPr txBox="1">
            <a:spLocks noGrp="1"/>
          </p:cNvSpPr>
          <p:nvPr>
            <p:ph type="subTitle" idx="1"/>
          </p:nvPr>
        </p:nvSpPr>
        <p:spPr>
          <a:xfrm>
            <a:off x="1348450" y="2972100"/>
            <a:ext cx="2401500" cy="5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>
            <a:spLocks noGrp="1"/>
          </p:cNvSpPr>
          <p:nvPr>
            <p:ph type="title" idx="2"/>
          </p:nvPr>
        </p:nvSpPr>
        <p:spPr>
          <a:xfrm>
            <a:off x="5431249" y="2545872"/>
            <a:ext cx="2327100" cy="4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  <a:defRPr sz="1800" b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subTitle" idx="3"/>
          </p:nvPr>
        </p:nvSpPr>
        <p:spPr>
          <a:xfrm>
            <a:off x="5394049" y="2972100"/>
            <a:ext cx="2401500" cy="57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title" idx="4"/>
          </p:nvPr>
        </p:nvSpPr>
        <p:spPr>
          <a:xfrm>
            <a:off x="628760" y="367350"/>
            <a:ext cx="81138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4D53"/>
              </a:buClr>
              <a:buSzPts val="3500"/>
              <a:buNone/>
              <a:defRPr sz="3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20013" y="1834200"/>
            <a:ext cx="34851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4D53"/>
              </a:buClr>
              <a:buSzPts val="3500"/>
              <a:buFont typeface="Playfair Display Regular"/>
              <a:buNone/>
              <a:defRPr sz="3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Playfair Display Regular"/>
              <a:buNone/>
              <a:defRPr sz="3500"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Playfair Display Regular"/>
              <a:buNone/>
              <a:defRPr sz="3500"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Playfair Display Regular"/>
              <a:buNone/>
              <a:defRPr sz="3500"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Playfair Display Regular"/>
              <a:buNone/>
              <a:defRPr sz="3500"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Playfair Display Regular"/>
              <a:buNone/>
              <a:defRPr sz="3500"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Playfair Display Regular"/>
              <a:buNone/>
              <a:defRPr sz="3500"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Playfair Display Regular"/>
              <a:buNone/>
              <a:defRPr sz="3500"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Playfair Display Regular"/>
              <a:buNone/>
              <a:defRPr sz="3500"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663750" y="2428665"/>
            <a:ext cx="2808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layfair Display Regular"/>
              <a:buNone/>
              <a:defRPr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Regular"/>
              <a:buNone/>
              <a:defRPr sz="2400" b="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Regular"/>
              <a:buNone/>
              <a:defRPr sz="2400" b="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Regular"/>
              <a:buNone/>
              <a:defRPr sz="2400" b="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Regular"/>
              <a:buNone/>
              <a:defRPr sz="2400" b="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Regular"/>
              <a:buNone/>
              <a:defRPr sz="2400" b="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Regular"/>
              <a:buNone/>
              <a:defRPr sz="2400" b="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Regular"/>
              <a:buNone/>
              <a:defRPr sz="2400" b="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fair Display Regular"/>
              <a:buNone/>
              <a:defRPr sz="2400" b="0">
                <a:solidFill>
                  <a:schemeClr val="dk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/>
        </p:txBody>
      </p:sp>
      <p:sp>
        <p:nvSpPr>
          <p:cNvPr id="28" name="Google Shape;28;p7"/>
          <p:cNvSpPr txBox="1">
            <a:spLocks noGrp="1"/>
          </p:cNvSpPr>
          <p:nvPr>
            <p:ph type="subTitle" idx="1"/>
          </p:nvPr>
        </p:nvSpPr>
        <p:spPr>
          <a:xfrm>
            <a:off x="663750" y="2942400"/>
            <a:ext cx="3275700" cy="11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>
            <a:spLocks noGrp="1"/>
          </p:cNvSpPr>
          <p:nvPr>
            <p:ph type="title" idx="2"/>
          </p:nvPr>
        </p:nvSpPr>
        <p:spPr>
          <a:xfrm>
            <a:off x="628760" y="367350"/>
            <a:ext cx="81138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F4D53"/>
              </a:buClr>
              <a:buSzPts val="3500"/>
              <a:buNone/>
              <a:defRPr sz="35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Helvetica Neue"/>
              <a:buNone/>
              <a:defRPr sz="35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ctrTitle"/>
          </p:nvPr>
        </p:nvSpPr>
        <p:spPr>
          <a:xfrm>
            <a:off x="4068325" y="1492000"/>
            <a:ext cx="4602000" cy="19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72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 b="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8"/>
          <p:cNvSpPr txBox="1">
            <a:spLocks noGrp="1"/>
          </p:cNvSpPr>
          <p:nvPr>
            <p:ph type="subTitle" idx="1"/>
          </p:nvPr>
        </p:nvSpPr>
        <p:spPr>
          <a:xfrm>
            <a:off x="4068350" y="3735925"/>
            <a:ext cx="46020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800"/>
            </a:lvl1pPr>
            <a:lvl2pPr lvl="1" algn="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r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r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619750" y="1336177"/>
            <a:ext cx="3422100" cy="13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41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layfair Display Regular"/>
              <a:buNone/>
              <a:defRPr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layfair Display Regular"/>
              <a:buNone/>
              <a:defRPr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layfair Display Regular"/>
              <a:buNone/>
              <a:defRPr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layfair Display Regular"/>
              <a:buNone/>
              <a:defRPr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layfair Display Regular"/>
              <a:buNone/>
              <a:defRPr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layfair Display Regular"/>
              <a:buNone/>
              <a:defRPr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layfair Display Regular"/>
              <a:buNone/>
              <a:defRPr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layfair Display Regular"/>
              <a:buNone/>
              <a:defRPr b="0"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/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619750" y="2798048"/>
            <a:ext cx="2983800" cy="15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52525" y="862250"/>
            <a:ext cx="3360000" cy="26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2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Helvetica Neue"/>
              <a:buNone/>
              <a:defRPr sz="4800" b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Helvetica Neue"/>
              <a:buNone/>
              <a:defRPr sz="4800" b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Helvetica Neue"/>
              <a:buNone/>
              <a:defRPr sz="4800" b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Helvetica Neue"/>
              <a:buNone/>
              <a:defRPr sz="4800" b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Helvetica Neue"/>
              <a:buNone/>
              <a:defRPr sz="4800" b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Helvetica Neue"/>
              <a:buNone/>
              <a:defRPr sz="4800" b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Helvetica Neue"/>
              <a:buNone/>
              <a:defRPr sz="4800" b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Helvetica Neue"/>
              <a:buNone/>
              <a:defRPr sz="4800" b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8" Type="http://schemas.openxmlformats.org/officeDocument/2006/relationships/theme" Target="../theme/theme1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350" y="445025"/>
            <a:ext cx="574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"/>
              <a:buNone/>
              <a:defRPr sz="2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"/>
              <a:buNone/>
              <a:defRPr sz="2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"/>
              <a:buNone/>
              <a:defRPr sz="2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"/>
              <a:buNone/>
              <a:defRPr sz="2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"/>
              <a:buNone/>
              <a:defRPr sz="2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"/>
              <a:buNone/>
              <a:defRPr sz="2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"/>
              <a:buNone/>
              <a:defRPr sz="2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mpt"/>
              <a:buNone/>
              <a:defRPr sz="2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350" y="1752375"/>
            <a:ext cx="5746800" cy="26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2"/>
          <p:cNvSpPr txBox="1">
            <a:spLocks noGrp="1"/>
          </p:cNvSpPr>
          <p:nvPr>
            <p:ph type="ctrTitle"/>
          </p:nvPr>
        </p:nvSpPr>
        <p:spPr>
          <a:xfrm>
            <a:off x="302895" y="531495"/>
            <a:ext cx="6913880" cy="1353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>
                <a:latin typeface="华文琥珀" panose="02010800040101010101" charset="-122"/>
                <a:ea typeface="华文琥珀" panose="02010800040101010101" charset="-122"/>
              </a:rPr>
              <a:t>Proof of Thought </a:t>
            </a:r>
            <a:endParaRPr lang="en-US" altLang="zh-CN" b="0"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156" name="Google Shape;156;p42"/>
          <p:cNvSpPr txBox="1">
            <a:spLocks noGrp="1"/>
          </p:cNvSpPr>
          <p:nvPr>
            <p:ph type="subTitle" idx="1"/>
          </p:nvPr>
        </p:nvSpPr>
        <p:spPr>
          <a:xfrm>
            <a:off x="504190" y="3403600"/>
            <a:ext cx="3958590" cy="998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华文琥珀" panose="02010800040101010101" charset="-122"/>
                <a:ea typeface="华文琥珀" panose="02010800040101010101" charset="-122"/>
              </a:rPr>
              <a:t>create by </a:t>
            </a:r>
            <a:endParaRPr lang="en-US" altLang="en-GB">
              <a:latin typeface="华文琥珀" panose="02010800040101010101" charset="-122"/>
              <a:ea typeface="华文琥珀" panose="02010800040101010101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华文琥珀" panose="02010800040101010101" charset="-122"/>
                <a:ea typeface="华文琥珀" panose="02010800040101010101" charset="-122"/>
              </a:rPr>
              <a:t>Penn</a:t>
            </a:r>
            <a:r>
              <a:rPr lang="zh-CN" altLang="en-US">
                <a:latin typeface="华文琥珀" panose="02010800040101010101" charset="-122"/>
                <a:ea typeface="华文琥珀" panose="02010800040101010101" charset="-122"/>
              </a:rPr>
              <a:t>，</a:t>
            </a:r>
            <a:r>
              <a:rPr lang="en-US" altLang="zh-CN">
                <a:latin typeface="华文琥珀" panose="02010800040101010101" charset="-122"/>
                <a:ea typeface="华文琥珀" panose="02010800040101010101" charset="-122"/>
              </a:rPr>
              <a:t>Caden</a:t>
            </a:r>
            <a:r>
              <a:rPr lang="zh-CN" altLang="en-US">
                <a:latin typeface="华文琥珀" panose="02010800040101010101" charset="-122"/>
                <a:ea typeface="华文琥珀" panose="02010800040101010101" charset="-122"/>
              </a:rPr>
              <a:t>，</a:t>
            </a:r>
            <a:r>
              <a:rPr lang="en-US" altLang="zh-CN">
                <a:latin typeface="华文琥珀" panose="02010800040101010101" charset="-122"/>
                <a:ea typeface="华文琥珀" panose="02010800040101010101" charset="-122"/>
              </a:rPr>
              <a:t>yuzhong </a:t>
            </a:r>
            <a:endParaRPr lang="en-US" altLang="zh-CN">
              <a:latin typeface="华文琥珀" panose="02010800040101010101" charset="-122"/>
              <a:ea typeface="华文琥珀" panose="02010800040101010101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华文琥珀" panose="02010800040101010101" charset="-122"/>
                <a:ea typeface="华文琥珀" panose="02010800040101010101" charset="-122"/>
                <a:sym typeface="+mn-ea"/>
              </a:rPr>
              <a:t>in 2025-07-27 adventureX</a:t>
            </a:r>
            <a:endParaRPr lang="en-US" altLang="zh-CN">
              <a:latin typeface="华文琥珀" panose="02010800040101010101" charset="-122"/>
              <a:ea typeface="华文琥珀" panose="02010800040101010101" charset="-122"/>
              <a:sym typeface="+mn-ea"/>
            </a:endParaRPr>
          </a:p>
        </p:txBody>
      </p:sp>
      <p:cxnSp>
        <p:nvCxnSpPr>
          <p:cNvPr id="157" name="Google Shape;157;p42"/>
          <p:cNvCxnSpPr/>
          <p:nvPr/>
        </p:nvCxnSpPr>
        <p:spPr>
          <a:xfrm>
            <a:off x="-74775" y="4352671"/>
            <a:ext cx="606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文本框 2"/>
          <p:cNvSpPr txBox="1"/>
          <p:nvPr/>
        </p:nvSpPr>
        <p:spPr>
          <a:xfrm>
            <a:off x="2525395" y="1747520"/>
            <a:ext cx="64122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华文琥珀" panose="02010800040101010101" charset="-122"/>
                <a:ea typeface="华文琥珀" panose="02010800040101010101" charset="-122"/>
              </a:rPr>
              <a:t>--Defination Of Ai Sharing Manner</a:t>
            </a:r>
            <a:endParaRPr lang="en-US" altLang="zh-CN" sz="3200">
              <a:latin typeface="华文琥珀" panose="02010800040101010101" charset="-122"/>
              <a:ea typeface="华文琥珀" panose="020108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51"/>
          <p:cNvCxnSpPr/>
          <p:nvPr/>
        </p:nvCxnSpPr>
        <p:spPr>
          <a:xfrm>
            <a:off x="-861900" y="2797241"/>
            <a:ext cx="507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9" name="Google Shape;239;p51"/>
          <p:cNvSpPr txBox="1">
            <a:spLocks noGrp="1"/>
          </p:cNvSpPr>
          <p:nvPr>
            <p:ph type="title"/>
          </p:nvPr>
        </p:nvSpPr>
        <p:spPr>
          <a:xfrm>
            <a:off x="601345" y="1590675"/>
            <a:ext cx="6866255" cy="12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华文琥珀" panose="02010800040101010101" charset="-122"/>
                <a:ea typeface="华文琥珀" panose="02010800040101010101" charset="-122"/>
              </a:rPr>
              <a:t>04 </a:t>
            </a:r>
            <a:br>
              <a:rPr lang="en-US" altLang="en-GB">
                <a:latin typeface="华文琥珀" panose="02010800040101010101" charset="-122"/>
                <a:ea typeface="华文琥珀" panose="02010800040101010101" charset="-122"/>
              </a:rPr>
            </a:br>
            <a:r>
              <a:rPr lang="en-US" altLang="zh-CN">
                <a:latin typeface="华文琥珀" panose="02010800040101010101" charset="-122"/>
                <a:ea typeface="华文琥珀" panose="02010800040101010101" charset="-122"/>
              </a:rPr>
              <a:t>How It Works</a:t>
            </a:r>
            <a:endParaRPr lang="en-US" altLang="zh-CN">
              <a:latin typeface="华文琥珀" panose="02010800040101010101" charset="-122"/>
              <a:ea typeface="华文琥珀" panose="020108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2"/>
          <p:cNvSpPr txBox="1">
            <a:spLocks noGrp="1"/>
          </p:cNvSpPr>
          <p:nvPr>
            <p:ph type="title" idx="6"/>
          </p:nvPr>
        </p:nvSpPr>
        <p:spPr>
          <a:xfrm>
            <a:off x="360045" y="441325"/>
            <a:ext cx="5057775" cy="659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创建你的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PoT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链接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cxnSp>
        <p:nvCxnSpPr>
          <p:cNvPr id="252" name="Google Shape;252;p52"/>
          <p:cNvCxnSpPr/>
          <p:nvPr/>
        </p:nvCxnSpPr>
        <p:spPr>
          <a:xfrm>
            <a:off x="5224325" y="757600"/>
            <a:ext cx="409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" y="1223645"/>
            <a:ext cx="4841875" cy="269621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5" y="867410"/>
            <a:ext cx="2775585" cy="39973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2"/>
          <p:cNvSpPr txBox="1">
            <a:spLocks noGrp="1"/>
          </p:cNvSpPr>
          <p:nvPr>
            <p:ph type="title" idx="6"/>
          </p:nvPr>
        </p:nvSpPr>
        <p:spPr>
          <a:xfrm>
            <a:off x="360045" y="441325"/>
            <a:ext cx="5057775" cy="659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展示与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Ai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对话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的思维图谱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cxnSp>
        <p:nvCxnSpPr>
          <p:cNvPr id="252" name="Google Shape;252;p52"/>
          <p:cNvCxnSpPr/>
          <p:nvPr/>
        </p:nvCxnSpPr>
        <p:spPr>
          <a:xfrm>
            <a:off x="5224325" y="757600"/>
            <a:ext cx="4095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1436370"/>
            <a:ext cx="4725670" cy="25311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590" y="1115695"/>
            <a:ext cx="3126105" cy="3489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4"/>
          <p:cNvSpPr txBox="1">
            <a:spLocks noGrp="1"/>
          </p:cNvSpPr>
          <p:nvPr>
            <p:ph type="title" idx="2"/>
          </p:nvPr>
        </p:nvSpPr>
        <p:spPr>
          <a:xfrm>
            <a:off x="4482950" y="1621807"/>
            <a:ext cx="8919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华文琥珀" panose="02010800040101010101" charset="-122"/>
                <a:ea typeface="华文琥珀" panose="02010800040101010101" charset="-122"/>
              </a:rPr>
              <a:t>02</a:t>
            </a:r>
            <a:endParaRPr lang="en-GB"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171" name="Google Shape;171;p44"/>
          <p:cNvSpPr txBox="1">
            <a:spLocks noGrp="1"/>
          </p:cNvSpPr>
          <p:nvPr>
            <p:ph type="title" idx="3"/>
          </p:nvPr>
        </p:nvSpPr>
        <p:spPr>
          <a:xfrm>
            <a:off x="5268500" y="1675933"/>
            <a:ext cx="24648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华文琥珀" panose="02010800040101010101" charset="-122"/>
                <a:ea typeface="华文琥珀" panose="02010800040101010101" charset="-122"/>
              </a:rPr>
              <a:t>What is PoT</a:t>
            </a:r>
            <a:endParaRPr lang="en-US" altLang="zh-CN"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173" name="Google Shape;173;p44"/>
          <p:cNvSpPr txBox="1">
            <a:spLocks noGrp="1"/>
          </p:cNvSpPr>
          <p:nvPr>
            <p:ph type="title" idx="5"/>
          </p:nvPr>
        </p:nvSpPr>
        <p:spPr>
          <a:xfrm>
            <a:off x="4503649" y="2729465"/>
            <a:ext cx="8919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华文琥珀" panose="02010800040101010101" charset="-122"/>
                <a:ea typeface="华文琥珀" panose="02010800040101010101" charset="-122"/>
              </a:rPr>
              <a:t>03</a:t>
            </a:r>
            <a:endParaRPr lang="en-GB"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174" name="Google Shape;174;p44"/>
          <p:cNvSpPr txBox="1">
            <a:spLocks noGrp="1"/>
          </p:cNvSpPr>
          <p:nvPr>
            <p:ph type="title" idx="6"/>
          </p:nvPr>
        </p:nvSpPr>
        <p:spPr>
          <a:xfrm>
            <a:off x="5268500" y="2783590"/>
            <a:ext cx="24648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华文琥珀" panose="02010800040101010101" charset="-122"/>
                <a:ea typeface="华文琥珀" panose="02010800040101010101" charset="-122"/>
              </a:rPr>
              <a:t>Features</a:t>
            </a:r>
            <a:endParaRPr lang="en-US" altLang="zh-CN"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176" name="Google Shape;176;p44"/>
          <p:cNvSpPr txBox="1">
            <a:spLocks noGrp="1"/>
          </p:cNvSpPr>
          <p:nvPr>
            <p:ph type="title" idx="8"/>
          </p:nvPr>
        </p:nvSpPr>
        <p:spPr>
          <a:xfrm>
            <a:off x="4503649" y="3782667"/>
            <a:ext cx="8919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华文琥珀" panose="02010800040101010101" charset="-122"/>
                <a:ea typeface="华文琥珀" panose="02010800040101010101" charset="-122"/>
              </a:rPr>
              <a:t>04</a:t>
            </a:r>
            <a:endParaRPr lang="en-GB"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177" name="Google Shape;177;p44"/>
          <p:cNvSpPr txBox="1">
            <a:spLocks noGrp="1"/>
          </p:cNvSpPr>
          <p:nvPr>
            <p:ph type="title" idx="9"/>
          </p:nvPr>
        </p:nvSpPr>
        <p:spPr>
          <a:xfrm>
            <a:off x="5268500" y="3836792"/>
            <a:ext cx="24648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华文琥珀" panose="02010800040101010101" charset="-122"/>
                <a:ea typeface="华文琥珀" panose="02010800040101010101" charset="-122"/>
                <a:sym typeface="+mn-ea"/>
              </a:rPr>
              <a:t>How It Works</a:t>
            </a:r>
            <a:endParaRPr lang="en-GB"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179" name="Google Shape;179;p44"/>
          <p:cNvSpPr txBox="1">
            <a:spLocks noGrp="1"/>
          </p:cNvSpPr>
          <p:nvPr>
            <p:ph type="title"/>
          </p:nvPr>
        </p:nvSpPr>
        <p:spPr>
          <a:xfrm>
            <a:off x="4503650" y="537840"/>
            <a:ext cx="850500" cy="5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华文琥珀" panose="02010800040101010101" charset="-122"/>
                <a:ea typeface="华文琥珀" panose="02010800040101010101" charset="-122"/>
              </a:rPr>
              <a:t>01</a:t>
            </a:r>
            <a:endParaRPr lang="en-GB"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180" name="Google Shape;180;p44"/>
          <p:cNvSpPr txBox="1">
            <a:spLocks noGrp="1"/>
          </p:cNvSpPr>
          <p:nvPr>
            <p:ph type="title" idx="14"/>
          </p:nvPr>
        </p:nvSpPr>
        <p:spPr>
          <a:xfrm>
            <a:off x="5268500" y="567889"/>
            <a:ext cx="2464800" cy="4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华文琥珀" panose="02010800040101010101" charset="-122"/>
                <a:ea typeface="华文琥珀" panose="02010800040101010101" charset="-122"/>
              </a:rPr>
              <a:t>Inspiration</a:t>
            </a:r>
            <a:endParaRPr lang="en-US" altLang="zh-CN"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181" name="Google Shape;181;p44"/>
          <p:cNvSpPr txBox="1">
            <a:spLocks noGrp="1"/>
          </p:cNvSpPr>
          <p:nvPr>
            <p:ph type="title" idx="15"/>
          </p:nvPr>
        </p:nvSpPr>
        <p:spPr>
          <a:xfrm>
            <a:off x="614092" y="1675800"/>
            <a:ext cx="3576600" cy="15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华文琥珀" panose="02010800040101010101" charset="-122"/>
                <a:ea typeface="华文琥珀" panose="02010800040101010101" charset="-122"/>
              </a:rPr>
              <a:t>Table of Conten</a:t>
            </a:r>
            <a:r>
              <a:rPr lang="en-US" altLang="en-GB">
                <a:latin typeface="华文琥珀" panose="02010800040101010101" charset="-122"/>
                <a:ea typeface="华文琥珀" panose="02010800040101010101" charset="-122"/>
              </a:rPr>
              <a:t>t</a:t>
            </a:r>
            <a:endParaRPr lang="en-US" altLang="en-GB">
              <a:latin typeface="华文琥珀" panose="02010800040101010101" charset="-122"/>
              <a:ea typeface="华文琥珀" panose="02010800040101010101" charset="-122"/>
            </a:endParaRPr>
          </a:p>
        </p:txBody>
      </p:sp>
      <p:cxnSp>
        <p:nvCxnSpPr>
          <p:cNvPr id="182" name="Google Shape;182;p44"/>
          <p:cNvCxnSpPr/>
          <p:nvPr/>
        </p:nvCxnSpPr>
        <p:spPr>
          <a:xfrm>
            <a:off x="4748299" y="1494987"/>
            <a:ext cx="445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44"/>
          <p:cNvCxnSpPr/>
          <p:nvPr/>
        </p:nvCxnSpPr>
        <p:spPr>
          <a:xfrm>
            <a:off x="4748299" y="2582121"/>
            <a:ext cx="445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44"/>
          <p:cNvCxnSpPr/>
          <p:nvPr/>
        </p:nvCxnSpPr>
        <p:spPr>
          <a:xfrm>
            <a:off x="4748299" y="3663844"/>
            <a:ext cx="445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5"/>
          <p:cNvSpPr txBox="1">
            <a:spLocks noGrp="1"/>
          </p:cNvSpPr>
          <p:nvPr>
            <p:ph type="title" idx="2"/>
          </p:nvPr>
        </p:nvSpPr>
        <p:spPr>
          <a:xfrm>
            <a:off x="6219725" y="581350"/>
            <a:ext cx="1715400" cy="14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华文琥珀" panose="02010800040101010101" charset="-122"/>
                <a:ea typeface="华文琥珀" panose="02010800040101010101" charset="-122"/>
              </a:rPr>
              <a:t>01</a:t>
            </a:r>
            <a:endParaRPr lang="en-GB"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191" name="Google Shape;191;p45"/>
          <p:cNvSpPr txBox="1">
            <a:spLocks noGrp="1"/>
          </p:cNvSpPr>
          <p:nvPr>
            <p:ph type="ctrTitle"/>
          </p:nvPr>
        </p:nvSpPr>
        <p:spPr>
          <a:xfrm>
            <a:off x="3951600" y="1908425"/>
            <a:ext cx="3983400" cy="15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华文琥珀" panose="02010800040101010101" charset="-122"/>
                <a:ea typeface="华文琥珀" panose="02010800040101010101" charset="-122"/>
                <a:sym typeface="+mn-ea"/>
              </a:rPr>
              <a:t>Inspiration</a:t>
            </a:r>
            <a:endParaRPr lang="en-GB">
              <a:latin typeface="华文琥珀" panose="02010800040101010101" charset="-122"/>
              <a:ea typeface="华文琥珀" panose="02010800040101010101" charset="-122"/>
            </a:endParaRPr>
          </a:p>
        </p:txBody>
      </p:sp>
      <p:cxnSp>
        <p:nvCxnSpPr>
          <p:cNvPr id="192" name="Google Shape;192;p45"/>
          <p:cNvCxnSpPr/>
          <p:nvPr/>
        </p:nvCxnSpPr>
        <p:spPr>
          <a:xfrm rot="10800000">
            <a:off x="4270225" y="3566225"/>
            <a:ext cx="521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46"/>
          <p:cNvCxnSpPr/>
          <p:nvPr/>
        </p:nvCxnSpPr>
        <p:spPr>
          <a:xfrm>
            <a:off x="-169275" y="2073018"/>
            <a:ext cx="377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46"/>
          <p:cNvSpPr txBox="1">
            <a:spLocks noGrp="1"/>
          </p:cNvSpPr>
          <p:nvPr>
            <p:ph type="subTitle" idx="1"/>
          </p:nvPr>
        </p:nvSpPr>
        <p:spPr>
          <a:xfrm>
            <a:off x="382270" y="2332355"/>
            <a:ext cx="3951605" cy="1546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在一个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AI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可以高效生成文本、代码甚至艺术的时代，我们开始面临一个新的社交难题：直接甩给别人一长串未经思考和整理的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AI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生成内容，是一种不尊重的行为。这不仅将筛选和验证的认知负担转移给了接收者，也消解了分享背后本应有的人类智慧与情感。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标题 1"/>
          <p:cNvSpPr/>
          <p:nvPr>
            <p:ph type="title"/>
          </p:nvPr>
        </p:nvSpPr>
        <p:spPr>
          <a:xfrm>
            <a:off x="382270" y="266065"/>
            <a:ext cx="6237605" cy="1612900"/>
          </a:xfrm>
        </p:spPr>
        <p:txBody>
          <a:bodyPr/>
          <a:p>
            <a:r>
              <a:rPr lang="en-US" altLang="zh-CN">
                <a:latin typeface="华文琥珀" panose="02010800040101010101" charset="-122"/>
                <a:ea typeface="华文琥珀" panose="02010800040101010101" charset="-122"/>
              </a:rPr>
              <a:t>It's rude to show AI output to people</a:t>
            </a:r>
            <a:endParaRPr lang="en-US" altLang="zh-CN">
              <a:latin typeface="华文琥珀" panose="02010800040101010101" charset="-122"/>
              <a:ea typeface="华文琥珀" panose="020108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1670" y="1605280"/>
            <a:ext cx="4265295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" name="Google Shape;210;p47"/>
          <p:cNvCxnSpPr/>
          <p:nvPr/>
        </p:nvCxnSpPr>
        <p:spPr>
          <a:xfrm>
            <a:off x="6603425" y="1857505"/>
            <a:ext cx="0" cy="2454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文本框 6"/>
          <p:cNvSpPr txBox="1"/>
          <p:nvPr/>
        </p:nvSpPr>
        <p:spPr>
          <a:xfrm>
            <a:off x="556895" y="1857058"/>
            <a:ext cx="5080000" cy="204533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ts val="900"/>
              </a:spcAft>
            </a:pPr>
            <a:r>
              <a:rPr lang="zh-CN" altLang="en-US" sz="1600" b="0" i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“何以为人”，探讨那些无法被代码复制的人类特质</a:t>
            </a:r>
            <a:r>
              <a:rPr lang="en-US" altLang="zh-CN" sz="1600" b="0" i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——</a:t>
            </a:r>
            <a:r>
              <a:rPr lang="zh-CN" altLang="en-US" sz="1600" b="0" i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创造力、同理心、道德判断和面对不确定性的勇气。</a:t>
            </a:r>
            <a:endParaRPr lang="zh-CN" altLang="en-US" sz="1600" b="0" i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Bef>
                <a:spcPct val="0"/>
              </a:spcBef>
              <a:spcAft>
                <a:spcPts val="900"/>
              </a:spcAft>
            </a:pPr>
            <a:r>
              <a:rPr lang="zh-CN" altLang="en-US" sz="1600" b="0" i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这让我们思考：我们该如何在一个由算法驱动的世界里，保留并彰显“人”的价值？</a:t>
            </a:r>
            <a:endParaRPr lang="zh-CN" altLang="en-US" sz="1600" b="0" i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Bef>
                <a:spcPct val="0"/>
              </a:spcBef>
              <a:spcAft>
                <a:spcPts val="900"/>
              </a:spcAft>
            </a:pPr>
            <a:r>
              <a:rPr lang="en-US" altLang="zh-CN" sz="1600" b="0" i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Proof of Thought (PoT) </a:t>
            </a:r>
            <a:r>
              <a:rPr lang="zh-CN" altLang="en-US" sz="1600" b="0" i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正是我们的答案。我们认为，人的价值不在于“比机器更快更强”，而在于我们是“意义的编织者”。</a:t>
            </a:r>
            <a:endParaRPr lang="zh-CN" altLang="en-US" sz="1600" b="0" i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6895" y="778510"/>
            <a:ext cx="72929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PoT </a:t>
            </a:r>
            <a:r>
              <a:rPr lang="zh-CN" altLang="en-US" sz="1800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旨在将分享 </a:t>
            </a:r>
            <a:r>
              <a:rPr lang="en-US" altLang="zh-CN" sz="1800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AI </a:t>
            </a:r>
            <a:r>
              <a:rPr lang="zh-CN" altLang="en-US" sz="1800" b="1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辅助内容的过程，变成一种有仪式感的、彰显人类思考价值的行为。</a:t>
            </a:r>
            <a:endParaRPr lang="zh-CN" altLang="en-US" sz="1800" b="1" i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endParaRPr lang="zh-CN" altLang="en-US" sz="1800" b="1" i="0">
              <a:solidFill>
                <a:schemeClr val="tx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50"/>
          <p:cNvCxnSpPr/>
          <p:nvPr/>
        </p:nvCxnSpPr>
        <p:spPr>
          <a:xfrm rot="10800000" flipH="1">
            <a:off x="4730750" y="2721150"/>
            <a:ext cx="4620300" cy="1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50"/>
          <p:cNvSpPr txBox="1">
            <a:spLocks noGrp="1"/>
          </p:cNvSpPr>
          <p:nvPr>
            <p:ph type="title"/>
          </p:nvPr>
        </p:nvSpPr>
        <p:spPr>
          <a:xfrm>
            <a:off x="4649100" y="1544481"/>
            <a:ext cx="2808000" cy="11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华文琥珀" panose="02010800040101010101" charset="-122"/>
                <a:ea typeface="华文琥珀" panose="02010800040101010101" charset="-122"/>
                <a:sym typeface="+mn-ea"/>
              </a:rPr>
              <a:t>0</a:t>
            </a:r>
            <a:r>
              <a:rPr lang="en-US" altLang="en-GB">
                <a:latin typeface="华文琥珀" panose="02010800040101010101" charset="-122"/>
                <a:ea typeface="华文琥珀" panose="02010800040101010101" charset="-122"/>
                <a:sym typeface="+mn-ea"/>
              </a:rPr>
              <a:t>2</a:t>
            </a:r>
            <a:endParaRPr lang="en-US" altLang="en-GB">
              <a:latin typeface="华文琥珀" panose="02010800040101010101" charset="-122"/>
              <a:ea typeface="华文琥珀" panose="02010800040101010101" charset="-122"/>
              <a:sym typeface="+mn-ea"/>
            </a:endParaRPr>
          </a:p>
        </p:txBody>
      </p:sp>
      <p:sp>
        <p:nvSpPr>
          <p:cNvPr id="233" name="Google Shape;233;p50"/>
          <p:cNvSpPr txBox="1">
            <a:spLocks noGrp="1"/>
          </p:cNvSpPr>
          <p:nvPr>
            <p:ph type="subTitle" idx="1"/>
          </p:nvPr>
        </p:nvSpPr>
        <p:spPr>
          <a:xfrm>
            <a:off x="4649100" y="2799599"/>
            <a:ext cx="39420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>
                <a:latin typeface="华文琥珀" panose="02010800040101010101" charset="-122"/>
                <a:ea typeface="华文琥珀" panose="02010800040101010101" charset="-122"/>
                <a:sym typeface="+mn-ea"/>
              </a:rPr>
              <a:t>What is PoT</a:t>
            </a:r>
            <a:endParaRPr lang="en-US" altLang="zh-CN" sz="4800">
              <a:latin typeface="华文琥珀" panose="02010800040101010101" charset="-122"/>
              <a:ea typeface="华文琥珀" panose="020108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8"/>
          <p:cNvSpPr txBox="1">
            <a:spLocks noGrp="1"/>
          </p:cNvSpPr>
          <p:nvPr>
            <p:ph type="subTitle" idx="1"/>
          </p:nvPr>
        </p:nvSpPr>
        <p:spPr>
          <a:xfrm>
            <a:off x="564055" y="1067880"/>
            <a:ext cx="3275700" cy="11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Proof of Thought (PoT)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是一个开源工具，它能帮助你为任何你想分享的、经过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AI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辅助创作的内容，附加一份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“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思考证明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”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。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cxnSp>
        <p:nvCxnSpPr>
          <p:cNvPr id="218" name="Google Shape;218;p48"/>
          <p:cNvCxnSpPr/>
          <p:nvPr/>
        </p:nvCxnSpPr>
        <p:spPr>
          <a:xfrm>
            <a:off x="-293690" y="2553145"/>
            <a:ext cx="41160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文本框 3"/>
          <p:cNvSpPr txBox="1"/>
          <p:nvPr/>
        </p:nvSpPr>
        <p:spPr>
          <a:xfrm>
            <a:off x="564515" y="2852420"/>
            <a:ext cx="327533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我们希望通过这种方式，推广一种更负责任、更具人文关怀的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AI Manners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（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AI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时代的新礼仪），并让每一次分享都成为对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“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何以为人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”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的有力注脚。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9495" y="204470"/>
            <a:ext cx="3522980" cy="46977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49"/>
          <p:cNvCxnSpPr/>
          <p:nvPr/>
        </p:nvCxnSpPr>
        <p:spPr>
          <a:xfrm rot="10800000">
            <a:off x="1653825" y="3160932"/>
            <a:ext cx="606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45"/>
          <p:cNvSpPr txBox="1">
            <a:spLocks noGrp="1"/>
          </p:cNvSpPr>
          <p:nvPr/>
        </p:nvSpPr>
        <p:spPr>
          <a:xfrm>
            <a:off x="6219725" y="581350"/>
            <a:ext cx="1715400" cy="1403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华文琥珀" panose="02010800040101010101" charset="-122"/>
                <a:ea typeface="华文琥珀" panose="02010800040101010101" charset="-122"/>
              </a:rPr>
              <a:t>0</a:t>
            </a:r>
            <a:r>
              <a:rPr lang="en-US" altLang="en-GB">
                <a:latin typeface="华文琥珀" panose="02010800040101010101" charset="-122"/>
                <a:ea typeface="华文琥珀" panose="02010800040101010101" charset="-122"/>
              </a:rPr>
              <a:t>3</a:t>
            </a:r>
            <a:endParaRPr lang="en-US" altLang="en-GB">
              <a:latin typeface="华文琥珀" panose="02010800040101010101" charset="-122"/>
              <a:ea typeface="华文琥珀" panose="02010800040101010101" charset="-122"/>
            </a:endParaRPr>
          </a:p>
        </p:txBody>
      </p:sp>
      <p:sp>
        <p:nvSpPr>
          <p:cNvPr id="191" name="Google Shape;191;p45"/>
          <p:cNvSpPr txBox="1">
            <a:spLocks noGrp="1"/>
          </p:cNvSpPr>
          <p:nvPr/>
        </p:nvSpPr>
        <p:spPr>
          <a:xfrm>
            <a:off x="3951600" y="1908425"/>
            <a:ext cx="3983400" cy="158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"/>
              <a:buNone/>
              <a:defRPr sz="4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Helvetica Neue"/>
              <a:buNone/>
              <a:defRPr sz="5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latin typeface="华文琥珀" panose="02010800040101010101" charset="-122"/>
                <a:ea typeface="华文琥珀" panose="02010800040101010101" charset="-122"/>
                <a:sym typeface="+mn-ea"/>
              </a:rPr>
              <a:t>features</a:t>
            </a:r>
            <a:endParaRPr lang="en-GB">
              <a:latin typeface="华文琥珀" panose="02010800040101010101" charset="-122"/>
              <a:ea typeface="华文琥珀" panose="0201080004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>
            <a:spLocks noGrp="1"/>
          </p:cNvSpPr>
          <p:nvPr>
            <p:ph type="title"/>
          </p:nvPr>
        </p:nvSpPr>
        <p:spPr>
          <a:xfrm>
            <a:off x="628675" y="367350"/>
            <a:ext cx="81138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r>
              <a:rPr lang="en-US" altLang="en-GB">
                <a:latin typeface="华文琥珀" panose="02010800040101010101" charset="-122"/>
                <a:ea typeface="华文琥珀" panose="02010800040101010101" charset="-122"/>
              </a:rPr>
              <a:t>Feature</a:t>
            </a:r>
            <a:r>
              <a:rPr lang="en-GB">
                <a:latin typeface="华文琥珀" panose="02010800040101010101" charset="-122"/>
                <a:ea typeface="华文琥珀" panose="02010800040101010101" charset="-122"/>
              </a:rPr>
              <a:t> List</a:t>
            </a:r>
            <a:endParaRPr b="0">
              <a:latin typeface="华文琥珀" panose="02010800040101010101" charset="-122"/>
              <a:ea typeface="华文琥珀" panose="02010800040101010101" charset="-122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华文琥珀" panose="02010800040101010101" charset="-122"/>
              <a:ea typeface="华文琥珀" panose="02010800040101010101" charset="-122"/>
            </a:endParaRPr>
          </a:p>
        </p:txBody>
      </p:sp>
      <p:graphicFrame>
        <p:nvGraphicFramePr>
          <p:cNvPr id="338" name="Google Shape;338;p56"/>
          <p:cNvGraphicFramePr/>
          <p:nvPr/>
        </p:nvGraphicFramePr>
        <p:xfrm>
          <a:off x="628833" y="1532620"/>
          <a:ext cx="7717790" cy="3026410"/>
        </p:xfrm>
        <a:graphic>
          <a:graphicData uri="http://schemas.openxmlformats.org/drawingml/2006/table">
            <a:tbl>
              <a:tblPr>
                <a:noFill/>
                <a:tableStyleId>{2BCA940A-60D8-4B1F-BC6D-F88CDB20FA98}</a:tableStyleId>
              </a:tblPr>
              <a:tblGrid>
                <a:gridCol w="1955970"/>
                <a:gridCol w="208280"/>
                <a:gridCol w="5553225"/>
              </a:tblGrid>
              <a:tr h="54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b="1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场景化思考表单</a:t>
                      </a:r>
                      <a:endParaRPr lang="zh-CN" altLang="en-US" b="1">
                        <a:latin typeface="华文中宋" panose="02010600040101010101" charset="-122"/>
                        <a:ea typeface="华文中宋" panose="02010600040101010101" charset="-122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300">
                        <a:latin typeface="华文中宋" panose="02010600040101010101" charset="-122"/>
                        <a:ea typeface="华文中宋" panose="02010600040101010101" charset="-122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根据你分享的内容是</a:t>
                      </a:r>
                      <a:r>
                        <a:rPr lang="en-US" altLang="zh-CN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zh-CN" altLang="en-US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对话</a:t>
                      </a:r>
                      <a:r>
                        <a:rPr lang="en-US" altLang="zh-CN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(Chat)</a:t>
                      </a:r>
                      <a:r>
                        <a:rPr lang="zh-CN" altLang="en-US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、艺术</a:t>
                      </a:r>
                      <a:r>
                        <a:rPr lang="en-US" altLang="zh-CN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(Art) </a:t>
                      </a:r>
                      <a:r>
                        <a:rPr lang="zh-CN" altLang="en-US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还是</a:t>
                      </a:r>
                      <a:r>
                        <a:rPr lang="en-US" altLang="zh-CN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 </a:t>
                      </a:r>
                      <a:r>
                        <a:rPr lang="zh-CN" altLang="en-US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代码</a:t>
                      </a:r>
                      <a:r>
                        <a:rPr lang="en-US" altLang="zh-CN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(Code)</a:t>
                      </a:r>
                      <a:r>
                        <a:rPr lang="zh-CN" altLang="en-US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，提供不同的引导式问题，帮助你快速梳理思路。</a:t>
                      </a:r>
                      <a:endParaRPr lang="zh-CN" altLang="en-US" sz="1300">
                        <a:latin typeface="华文中宋" panose="02010600040101010101" charset="-122"/>
                        <a:ea typeface="华文中宋" panose="02010600040101010101" charset="-122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b="1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仪式感动画</a:t>
                      </a:r>
                      <a:endParaRPr lang="zh-CN" altLang="en-US" b="1">
                        <a:latin typeface="华文中宋" panose="02010600040101010101" charset="-122"/>
                        <a:ea typeface="华文中宋" panose="02010600040101010101" charset="-122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300">
                        <a:latin typeface="华文中宋" panose="02010600040101010101" charset="-122"/>
                        <a:ea typeface="华文中宋" panose="02010600040101010101" charset="-122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在展示</a:t>
                      </a:r>
                      <a:r>
                        <a:rPr lang="en-US" altLang="zh-CN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“</a:t>
                      </a:r>
                      <a:r>
                        <a:rPr lang="zh-CN" altLang="en-US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思考证明</a:t>
                      </a:r>
                      <a:r>
                        <a:rPr lang="en-US" altLang="zh-CN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”</a:t>
                      </a:r>
                      <a:r>
                        <a:rPr lang="zh-CN" altLang="en-US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前，播放一段精心设计的动画，创造独特的</a:t>
                      </a:r>
                      <a:r>
                        <a:rPr lang="en-US" altLang="zh-CN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“</a:t>
                      </a:r>
                      <a:r>
                        <a:rPr lang="zh-CN" altLang="en-US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开箱</a:t>
                      </a:r>
                      <a:r>
                        <a:rPr lang="en-US" altLang="zh-CN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”</a:t>
                      </a:r>
                      <a:r>
                        <a:rPr lang="zh-CN" altLang="en-US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体验。</a:t>
                      </a:r>
                      <a:endParaRPr lang="zh-CN" altLang="en-US" sz="1300">
                        <a:latin typeface="华文中宋" panose="02010600040101010101" charset="-122"/>
                        <a:ea typeface="华文中宋" panose="02010600040101010101" charset="-122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5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b="1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PoT </a:t>
                      </a:r>
                      <a:r>
                        <a:rPr lang="zh-CN" altLang="en-US" b="1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印章</a:t>
                      </a:r>
                      <a:endParaRPr lang="zh-CN" altLang="en-US" b="1">
                        <a:latin typeface="华文中宋" panose="02010600040101010101" charset="-122"/>
                        <a:ea typeface="华文中宋" panose="02010600040101010101" charset="-122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300">
                        <a:latin typeface="华文中宋" panose="02010600040101010101" charset="-122"/>
                        <a:ea typeface="华文中宋" panose="02010600040101010101" charset="-122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为你的</a:t>
                      </a:r>
                      <a:r>
                        <a:rPr lang="en-US" altLang="zh-CN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 GitHub MarkDown </a:t>
                      </a:r>
                      <a:r>
                        <a:rPr lang="zh-CN" altLang="en-US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提供</a:t>
                      </a:r>
                      <a:r>
                        <a:rPr lang="en-US" altLang="zh-CN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“PoT </a:t>
                      </a:r>
                      <a:r>
                        <a:rPr lang="zh-CN" altLang="en-US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印章</a:t>
                      </a:r>
                      <a:r>
                        <a:rPr lang="en-US" altLang="zh-CN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”</a:t>
                      </a:r>
                      <a:r>
                        <a:rPr lang="zh-CN" altLang="en-US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（</a:t>
                      </a:r>
                      <a:r>
                        <a:rPr lang="en-US" altLang="zh-CN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Badge</a:t>
                      </a:r>
                      <a:r>
                        <a:rPr lang="zh-CN" altLang="en-US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），可以嵌入到你的博客、</a:t>
                      </a:r>
                      <a:r>
                        <a:rPr lang="en-US" altLang="zh-CN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PR </a:t>
                      </a:r>
                      <a:r>
                        <a:rPr lang="zh-CN" altLang="en-US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中，直观地展示这份内容背后有人类的深度思考</a:t>
                      </a:r>
                      <a:endParaRPr lang="zh-CN" altLang="en-US" sz="1300">
                        <a:latin typeface="华文中宋" panose="02010600040101010101" charset="-122"/>
                        <a:ea typeface="华文中宋" panose="02010600040101010101" charset="-122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b="1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模板化分享</a:t>
                      </a:r>
                      <a:endParaRPr lang="zh-CN" altLang="en-US" b="1">
                        <a:latin typeface="华文中宋" panose="02010600040101010101" charset="-122"/>
                        <a:ea typeface="华文中宋" panose="02010600040101010101" charset="-122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300">
                        <a:latin typeface="华文中宋" panose="02010600040101010101" charset="-122"/>
                        <a:ea typeface="华文中宋" panose="02010600040101010101" charset="-122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一键复制优雅的分享文案和带有</a:t>
                      </a:r>
                      <a:r>
                        <a:rPr lang="en-US" altLang="zh-CN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 PoT </a:t>
                      </a:r>
                      <a:r>
                        <a:rPr lang="zh-CN" altLang="en-US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链接的</a:t>
                      </a:r>
                      <a:r>
                        <a:rPr lang="en-US" altLang="zh-CN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 Markdown </a:t>
                      </a:r>
                      <a:r>
                        <a:rPr lang="zh-CN" altLang="en-US" sz="1300">
                          <a:latin typeface="华文中宋" panose="02010600040101010101" charset="-122"/>
                          <a:ea typeface="华文中宋" panose="02010600040101010101" charset="-122"/>
                          <a:cs typeface="Montserrat"/>
                          <a:sym typeface="Montserrat"/>
                        </a:rPr>
                        <a:t>代码，方便地分享到任何地方</a:t>
                      </a:r>
                      <a:endParaRPr lang="zh-CN" altLang="en-US" sz="1300">
                        <a:latin typeface="华文中宋" panose="02010600040101010101" charset="-122"/>
                        <a:ea typeface="华文中宋" panose="02010600040101010101" charset="-122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roject Proposal with Task Trackers by Slidesgo">
  <a:themeElements>
    <a:clrScheme name="Simple Light">
      <a:dk1>
        <a:srgbClr val="2A2A2A"/>
      </a:dk1>
      <a:lt1>
        <a:srgbClr val="EBECEE"/>
      </a:lt1>
      <a:dk2>
        <a:srgbClr val="8191DE"/>
      </a:dk2>
      <a:lt2>
        <a:srgbClr val="9ED0C5"/>
      </a:lt2>
      <a:accent1>
        <a:srgbClr val="EDBB80"/>
      </a:accent1>
      <a:accent2>
        <a:srgbClr val="DA76BC"/>
      </a:accent2>
      <a:accent3>
        <a:srgbClr val="EBECEE"/>
      </a:accent3>
      <a:accent4>
        <a:srgbClr val="EBECEE"/>
      </a:accent4>
      <a:accent5>
        <a:srgbClr val="EBECEE"/>
      </a:accent5>
      <a:accent6>
        <a:srgbClr val="EBECEE"/>
      </a:accent6>
      <a:hlink>
        <a:srgbClr val="2A2A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986</Words>
  <Application>WPS 演示</Application>
  <PresentationFormat>全屏显示(16:9)</PresentationFormat>
  <Paragraphs>79</Paragraphs>
  <Slides>12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42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55" baseType="lpstr">
      <vt:lpstr>Arial</vt:lpstr>
      <vt:lpstr>宋体</vt:lpstr>
      <vt:lpstr>Wingdings</vt:lpstr>
      <vt:lpstr>Arial</vt:lpstr>
      <vt:lpstr>Montserrat</vt:lpstr>
      <vt:lpstr>SWAstro</vt:lpstr>
      <vt:lpstr>Prompt</vt:lpstr>
      <vt:lpstr>Cinzel Regular</vt:lpstr>
      <vt:lpstr>Helvetica Neue</vt:lpstr>
      <vt:lpstr>Playfair Display Regular</vt:lpstr>
      <vt:lpstr>Montserrat ExtraBold</vt:lpstr>
      <vt:lpstr>Nunito</vt:lpstr>
      <vt:lpstr>微软雅黑</vt:lpstr>
      <vt:lpstr>Arial Unicode MS</vt:lpstr>
      <vt:lpstr>Calibri</vt:lpstr>
      <vt:lpstr>Century Gothic</vt:lpstr>
      <vt:lpstr>Nunito Sans Black</vt:lpstr>
      <vt:lpstr>Helvetica Neue Light</vt:lpstr>
      <vt:lpstr>方正行楷_GBK</vt:lpstr>
      <vt:lpstr>华文琥珀</vt:lpstr>
      <vt:lpstr>微软雅黑 Light</vt:lpstr>
      <vt:lpstr>华文细黑</vt:lpstr>
      <vt:lpstr>华文新魏</vt:lpstr>
      <vt:lpstr>华文楷体</vt:lpstr>
      <vt:lpstr>幼圆</vt:lpstr>
      <vt:lpstr>汉仪长仿宋体</vt:lpstr>
      <vt:lpstr>华文行楷</vt:lpstr>
      <vt:lpstr>黑体</vt:lpstr>
      <vt:lpstr>Times New Roman</vt:lpstr>
      <vt:lpstr>方正兰亭黑简体</vt:lpstr>
      <vt:lpstr>华文仿宋</vt:lpstr>
      <vt:lpstr>华文中宋</vt:lpstr>
      <vt:lpstr>华文宋体</vt:lpstr>
      <vt:lpstr>华文彩云</vt:lpstr>
      <vt:lpstr>华文隶书</vt:lpstr>
      <vt:lpstr>楷体</vt:lpstr>
      <vt:lpstr>方正舒体</vt:lpstr>
      <vt:lpstr>方正姚体</vt:lpstr>
      <vt:lpstr>隶书</vt:lpstr>
      <vt:lpstr>Constantia</vt:lpstr>
      <vt:lpstr>Consolas</vt:lpstr>
      <vt:lpstr>-apple-system</vt:lpstr>
      <vt:lpstr>Project Proposal with Task Trackers by Slidesgo</vt:lpstr>
      <vt:lpstr>Project Proposal with Task Trackers</vt:lpstr>
      <vt:lpstr>Table of Contents</vt:lpstr>
      <vt:lpstr>About the Project</vt:lpstr>
      <vt:lpstr>Our Company</vt:lpstr>
      <vt:lpstr>Architecture</vt:lpstr>
      <vt:lpstr>Now</vt:lpstr>
      <vt:lpstr>About the Project</vt:lpstr>
      <vt:lpstr>Inspiration</vt:lpstr>
      <vt:lpstr>Weekly Task List</vt:lpstr>
      <vt:lpstr>Future</vt:lpstr>
      <vt:lpstr>Neptune</vt:lpstr>
      <vt:lpstr>创建你的 PoT 链接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with Task Trackers</dc:title>
  <dc:creator/>
  <cp:lastModifiedBy>Aime ；</cp:lastModifiedBy>
  <cp:revision>15</cp:revision>
  <dcterms:created xsi:type="dcterms:W3CDTF">2025-07-26T18:10:25Z</dcterms:created>
  <dcterms:modified xsi:type="dcterms:W3CDTF">2025-07-26T20:02:42Z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F98A97F870BC46179FB806AB491A59CE_12</vt:lpwstr>
  </property>
  <property fmtid="{D5CDD505-2E9C-101B-9397-08002B2CF9AE}" pid="3" name="KSOProductBuildVer">
    <vt:lpwstr>2052-12.1.0.21541</vt:lpwstr>
  </property>
</Properties>
</file>