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6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363636"/>
    <a:srgbClr val="2B2B2B"/>
    <a:srgbClr val="2582C6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>
        <p:scale>
          <a:sx n="100" d="100"/>
          <a:sy n="100" d="100"/>
        </p:scale>
        <p:origin x="-420" y="-258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预览及使用此模板前先下载英文</a:t>
            </a:r>
            <a:r>
              <a:rPr lang="en-US" altLang="zh-CN" dirty="0" smtClean="0"/>
              <a:t>Segoe Script</a:t>
            </a:r>
            <a:r>
              <a:rPr lang="zh-CN" altLang="en-US" smtClean="0"/>
              <a:t>、中文新蒂小丸子小学版字体，预览效果会更加美观！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41B0B2-25C2-465E-A81B-CA14DF5CFA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194516-FBE1-40B2-A8ED-8D98997B7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94763"/>
            <a:ext cx="12076670" cy="66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2179-7A7F-4507-838F-34E6725D38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C27-B4C9-4DBD-8EEA-F4860EEA0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0800000">
            <a:off x="4058778" y="3035424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284862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2016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宋体" panose="02010600030101010101" pitchFamily="2" charset="-122"/>
                <a:ea typeface="新蒂小丸子小学版"/>
              </a:rPr>
              <a:t>暑期算法集训</a:t>
            </a:r>
            <a:endParaRPr kumimoji="1" lang="en-US" altLang="zh-CN" sz="4800" dirty="0" smtClean="0">
              <a:solidFill>
                <a:schemeClr val="bg1"/>
              </a:solidFill>
              <a:latin typeface="宋体" panose="02010600030101010101" pitchFamily="2" charset="-122"/>
              <a:ea typeface="新蒂小丸子小学版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958" y="600903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0088315" y="600903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36900">
            <a:off x="5412284" y="1202778"/>
            <a:ext cx="1248750" cy="97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7319" y="3624560"/>
            <a:ext cx="171831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第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13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日</a:t>
            </a:r>
            <a:endParaRPr lang="zh-CN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3425" y="4505325"/>
            <a:ext cx="30480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矩阵基础</a:t>
            </a:r>
            <a:endParaRPr lang="zh-CN" altLang="en-US" sz="2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8320" y="634365"/>
            <a:ext cx="11128375" cy="550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有N个相同的开关，每个开关都与某些开关有着联系，每当你打开或者关闭某个开关的时候，其他的与此开关相关联的开关也会相应地发生变化，即这些相联系的开关的状态如果原来为开就变为关，如果为关就变为开。你的目标是经过若干次开关操作后使得最后N个开关达到一个特定的状态。对于任意一个开关，最多只能进行一次开关操作。你的任务是，计算有多少种可以达到指定状态的方法。（不计开关操作的顺序）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输入第一行有一个数K，表示以下有K组测试数据。 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90000"/>
              </a:lnSpc>
              <a:buNone/>
            </a:pP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每组测试数据的格式如下： 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90000"/>
              </a:lnSpc>
              <a:buNone/>
            </a:pP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第一行 一个数N（0 &lt; N &lt; 29） 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90000"/>
              </a:lnSpc>
              <a:buNone/>
            </a:pP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第二行 N个0或者1的数，表示开始时N个开关状态。 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90000"/>
              </a:lnSpc>
              <a:buNone/>
            </a:pP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第三行 N个0或者1的数，表示操作结束后N个开关的状态。 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90000"/>
              </a:lnSpc>
              <a:buNone/>
            </a:pPr>
            <a:r>
              <a:rPr sz="2800" b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接下来 每行两个数I J，表示如果操作第 I 个开关，第J个开关的状态也会变化。每组数据以 0 0 结束。 </a:t>
            </a:r>
            <a:endParaRPr sz="2800" b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矩阵乘法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这个简单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695" y="2734945"/>
            <a:ext cx="1388745" cy="138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构造矩阵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这个也简单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695" y="2734945"/>
            <a:ext cx="1388745" cy="138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497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构造矩阵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F[n]=F[n-1]+F[n-2]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F[n]-F[n-1]=F[n-1]-3F[n-2]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dp[i][j]=∑dp[i-1][k]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对于每个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j,k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都是确定的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构造矩阵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F[i][j]=F[i][j-1]*a+b       (j!=1)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F[i][1]=F[i-1][M]*c+d    (j==M)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已知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F[1][1],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F[N][M]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构造矩阵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给定一个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N*N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的矩阵，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A[i][j]=1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之间有一条路径。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问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：从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恰好走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歩，有多少种方法？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问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：从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最多走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歩，有多少种方法？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30B0504020000000003" pitchFamily="34" charset="0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Segoe Script" panose="030B0504020000000003" pitchFamily="34" charset="0"/>
            </a:endParaRPr>
          </a:p>
          <a:p>
            <a:pPr algn="ctr"/>
            <a:r>
              <a:rPr kumimoji="1" lang="en-US" altLang="zh-CN" sz="4800" dirty="0" smtClean="0">
                <a:solidFill>
                  <a:schemeClr val="bg1"/>
                </a:solidFill>
                <a:latin typeface="Segoe Script" panose="030B0504020000000003" pitchFamily="34" charset="0"/>
              </a:rPr>
              <a:t>YOU</a:t>
            </a:r>
            <a:endParaRPr kumimoji="1" lang="zh-CN" altLang="en-US" sz="4800" dirty="0" smtClean="0">
              <a:solidFill>
                <a:schemeClr val="bg1"/>
              </a:solidFill>
              <a:latin typeface="Segoe Script" panose="03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32003">
            <a:off x="6809695" y="1461474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2230755"/>
            <a:ext cx="11128375" cy="704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说起矩阵，不得不提起快速幂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830" y="3231515"/>
            <a:ext cx="11128375" cy="135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如何快速求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A^B%p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例：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123^1892 % 1000000007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1810" y="486410"/>
            <a:ext cx="1112837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123^1892 % 1000000007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123^1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（一次）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(123^1)^10 = 123^10 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（十次）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(123^10)*(123^8)=123^18 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（八次）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(123^18)^10=123^180 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十次）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(123^180)*(123^9)=123^189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（九次）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(123^189)^10=123^1890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（十次）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(123^1890)*(123^2)=123^1892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（二次）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本来要乘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1892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次，现在只用算数十次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其实还能更少哦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2341245"/>
            <a:ext cx="11128375" cy="191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十进制快速幂（适用于高精）</a:t>
            </a:r>
            <a:endParaRPr 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二进制快速幂（最快）</a:t>
            </a:r>
            <a:endParaRPr 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快速乘（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long long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乘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long long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必备</a:t>
            </a: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300" y="1162050"/>
            <a:ext cx="11128375" cy="4324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矩阵初步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矩阵的概念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矩阵的加法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高斯消元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矩阵乘法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构造矩阵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矩阵的概念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请去问数学老师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695" y="2734945"/>
            <a:ext cx="1388745" cy="138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矩阵的加法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请去问数学老师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695" y="2734945"/>
            <a:ext cx="1388745" cy="138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高斯消元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这个可以我来讲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然而我只会一点点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4855" y="2734945"/>
            <a:ext cx="1388745" cy="1388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555" y="1129030"/>
            <a:ext cx="11128375" cy="497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高斯消元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高斯消元能解决什么问题：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AX=B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例如：</a:t>
            </a:r>
            <a:endParaRPr lang="zh-CN" altLang="en-US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a1x1+a2x2+a3x3+a4x4=t1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b1x1+b2x2+b3x3+b4x4=t2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c1x1+c2x2+c3x3+c4x4=t3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44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...</a:t>
            </a:r>
            <a:endParaRPr lang="en-US" altLang="zh-CN" sz="44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演示</Application>
  <PresentationFormat>自定义</PresentationFormat>
  <Paragraphs>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新蒂小丸子小学版</vt:lpstr>
      <vt:lpstr>微软雅黑</vt:lpstr>
      <vt:lpstr>Segoe Script</vt:lpstr>
      <vt:lpstr>Segoe Print</vt:lpstr>
      <vt:lpstr>Calibri</vt:lpstr>
      <vt:lpstr>Calibri Light</vt:lpstr>
      <vt:lpstr>第一PPT模板网：www.1ppt.com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第一PPT模板网：www.1ppt.com</dc:description>
  <cp:lastModifiedBy>hasee</cp:lastModifiedBy>
  <cp:revision>49</cp:revision>
  <dcterms:created xsi:type="dcterms:W3CDTF">2015-08-19T07:17:00Z</dcterms:created>
  <dcterms:modified xsi:type="dcterms:W3CDTF">2016-08-12T18:08:26Z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