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31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363636"/>
    <a:srgbClr val="2B2B2B"/>
    <a:srgbClr val="2582C6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43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319" y="3624560"/>
            <a:ext cx="171831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12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2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479425"/>
            <a:ext cx="11172825" cy="5866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240" y="484505"/>
            <a:ext cx="11153775" cy="6021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输入55 50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每个k%i(1-50)的值：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0 0 2 2 0 2 1 2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009900"/>
                </a:solidFill>
                <a:ea typeface="宋体" panose="02010600030101010101" pitchFamily="2" charset="-122"/>
                <a:sym typeface="+mn-ea"/>
              </a:rPr>
              <a:t>5 0</a:t>
            </a:r>
            <a:r>
              <a:rPr lang="zh-CN" altLang="en-US" sz="40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 6 2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00FFFF"/>
                </a:solidFill>
                <a:ea typeface="宋体" panose="02010600030101010101" pitchFamily="2" charset="-122"/>
                <a:sym typeface="+mn-ea"/>
              </a:rPr>
              <a:t>11 8 5 2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16 14 12 10 8 6 4 2 0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24 23 22 21 20 19 18 17 16 15 14 13 12 11 10 9 8 7 6 5 4 3 2 1 0 </a:t>
            </a:r>
            <a:r>
              <a:rPr lang="zh-CN" altLang="en-US" sz="4400" dirty="0">
                <a:solidFill>
                  <a:srgbClr val="333399"/>
                </a:solidFill>
                <a:ea typeface="宋体" panose="02010600030101010101" pitchFamily="2" charset="-122"/>
                <a:sym typeface="+mn-ea"/>
              </a:rPr>
              <a:t>50 50 50 50 50</a:t>
            </a:r>
            <a:endParaRPr lang="zh-CN" altLang="en-US" sz="4400" dirty="0">
              <a:solidFill>
                <a:srgbClr val="333399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i&gt;k:都是k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k/2~k：公差是1的等差数列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k/3~k/2：公差是2的等差数列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k/4~k/3：公差是3的等差数列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……</a:t>
            </a:r>
            <a:endParaRPr lang="zh-CN" altLang="en-US" sz="40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240" y="484505"/>
            <a:ext cx="11153775" cy="553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计算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[k+1,n]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[k/2+1,k]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[k/3+1,k/2]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[k/4+1,k/3]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...…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对应区间等差数列的值。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一旦剩余所有没有计算的数字个数&lt;=10^6，直接暴力计算即可。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5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453390"/>
            <a:ext cx="11162030" cy="589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05" y="622935"/>
            <a:ext cx="11128375" cy="536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a*x mod b = 1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等价于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a*x+b*y=1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假设，在求gcd(a,b)算法的最后一步，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if (b==0) return a;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b=0,那么gcd=a，由于a*x mod b=1，所以gcd(a,b)必然是1。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那么此时:a*1+b*0=1成立，此时x=1,y=0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515" y="977265"/>
            <a:ext cx="11128375" cy="497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考虑上一次调用到gcd(a',b')的位置gcd(a,b)。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return gcd(b,a%b)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那么，在这一层，有：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ax+by=1;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a'x'+b'y'=1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又a'=b,b'=a%b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所以有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bx'+(a%b)y'=1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515" y="977265"/>
            <a:ext cx="11128375" cy="497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ax+by=1;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bx'+(a%b)y'=1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此处，只有x',y'是未知数。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bx'+(a%b)y'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=bx'+(a-[a/b]*b)y'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=ay'+bx'-b[a/b]y'=ay'+b(x'-[a/b]y')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由于ax+by=ay'+b(x'-[a/b]y')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当x=y'时,y=x'-[a/b]y'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483870"/>
            <a:ext cx="11187430" cy="586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04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015" y="478155"/>
            <a:ext cx="7213600" cy="5885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90625" y="2373630"/>
            <a:ext cx="282702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回头来</a:t>
            </a:r>
            <a:endParaRPr lang="zh-CN" altLang="en-US" sz="4000">
              <a:solidFill>
                <a:schemeClr val="bg1"/>
              </a:solidFill>
            </a:endParaRPr>
          </a:p>
          <a:p>
            <a:r>
              <a:rPr lang="zh-CN" altLang="en-US" sz="4000">
                <a:solidFill>
                  <a:schemeClr val="bg1"/>
                </a:solidFill>
              </a:rPr>
              <a:t>看看题目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535" y="1513840"/>
            <a:ext cx="11128375" cy="251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扩展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a*b%mod=a%mod*b%mod,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那么a/b%mod怎么算？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pic>
        <p:nvPicPr>
          <p:cNvPr id="3074" name="图片 40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465455"/>
            <a:ext cx="11166475" cy="5874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535" y="1513840"/>
            <a:ext cx="11128375" cy="3721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逆元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A*inv(A)%p=1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inv(A)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的逆元。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求法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ext_gcd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求法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：费马定理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(p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为质数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8560" y="1304290"/>
            <a:ext cx="7460615" cy="4528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输入：12   216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当前是12，目标是216，离目标还216/12=18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12的因子有2,3,4,6,12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显然，12和4不能乘，只有2,3,6可以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当然乘6！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WHY？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2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6=GCD(18,12)! </a:t>
            </a:r>
            <a:endParaRPr lang="zh-CN" altLang="en-US" sz="32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pic>
        <p:nvPicPr>
          <p:cNvPr id="5121" name="图片 6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001395"/>
            <a:ext cx="7599363" cy="485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0680" y="1719580"/>
            <a:ext cx="9504045" cy="4150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36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欧拉函数</a:t>
            </a:r>
            <a:endParaRPr lang="zh-CN" altLang="en-US" sz="3600" b="1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对正整数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欧拉函数是少于或等于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的数中与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互质的数的数目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。例如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euler(8)=4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1,3,5,7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均和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互质。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Euler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函数表达通式：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euler(x)=x(1-1/p1)(1-1/p2)(1-1/p3)(1-1/p4)…(1-1/pn),</a:t>
            </a:r>
            <a:endParaRPr lang="en-US" altLang="zh-CN" sz="32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p1,p2……pn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的所有素因数，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是不为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的整数。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euler(1)=1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（唯一和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互质的数就是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本身）。 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欧拉公式的延伸：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一个数的所有质因子之和是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euler(n)*n/2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32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</a:pPr>
            <a:endParaRPr lang="zh-CN" altLang="en-US" sz="32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pic>
        <p:nvPicPr>
          <p:cNvPr id="7171" name="图片 8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474980"/>
            <a:ext cx="11164570" cy="5882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pic>
        <p:nvPicPr>
          <p:cNvPr id="8194" name="图片 9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472440"/>
            <a:ext cx="11159490" cy="588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0680" y="1719580"/>
            <a:ext cx="9504045" cy="3596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最裸的思路自然是N^2枚举每一对点，然后判断每个点是否能被看到。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（2,4）：不能被看到，因为有（1,2）挡着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（3,6）：不能被看到，因为有（1,3）挡着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……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推理得：(x,y)能被看到的条件，等价于：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gcd(x,y)=1。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0680" y="1719580"/>
            <a:ext cx="9504045" cy="162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在思路1的基础上，可以枚举i从1-N，然后求出有多少个数字和i的最大公约数是1。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这不就是求和i互质的个数有多少个么？</a:t>
            </a:r>
            <a:endParaRPr lang="zh-CN" altLang="en-US" sz="3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1560" y="3963035"/>
            <a:ext cx="32308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8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欧拉函数！</a:t>
            </a:r>
            <a:endParaRPr lang="zh-CN" altLang="en-US" sz="4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演示</Application>
  <PresentationFormat>自定义</PresentationFormat>
  <Paragraphs>97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新蒂小丸子小学版</vt:lpstr>
      <vt:lpstr>微软雅黑</vt:lpstr>
      <vt:lpstr>Calibri</vt:lpstr>
      <vt:lpstr>新蒂小丸子小学版</vt:lpstr>
      <vt:lpstr>Segoe Script</vt:lpstr>
      <vt:lpstr>Segoe Print</vt:lpstr>
      <vt:lpstr>Calibri Light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47</cp:revision>
  <dcterms:created xsi:type="dcterms:W3CDTF">2015-08-19T07:17:00Z</dcterms:created>
  <dcterms:modified xsi:type="dcterms:W3CDTF">2016-08-12T17:31:20Z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