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78" r:id="rId5"/>
    <p:sldId id="279" r:id="rId6"/>
    <p:sldId id="256" r:id="rId7"/>
    <p:sldId id="258" r:id="rId8"/>
    <p:sldId id="308" r:id="rId9"/>
    <p:sldId id="280" r:id="rId10"/>
    <p:sldId id="259" r:id="rId11"/>
    <p:sldId id="262" r:id="rId12"/>
    <p:sldId id="281" r:id="rId13"/>
    <p:sldId id="265" r:id="rId14"/>
    <p:sldId id="310" r:id="rId15"/>
    <p:sldId id="309" r:id="rId16"/>
    <p:sldId id="311" r:id="rId17"/>
    <p:sldId id="312" r:id="rId18"/>
    <p:sldId id="313" r:id="rId19"/>
    <p:sldId id="314" r:id="rId20"/>
    <p:sldId id="315" r:id="rId21"/>
    <p:sldId id="325" r:id="rId22"/>
    <p:sldId id="316" r:id="rId23"/>
    <p:sldId id="317" r:id="rId24"/>
    <p:sldId id="318" r:id="rId25"/>
    <p:sldId id="319" r:id="rId26"/>
    <p:sldId id="320" r:id="rId27"/>
    <p:sldId id="321" r:id="rId28"/>
    <p:sldId id="323" r:id="rId29"/>
    <p:sldId id="322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9E20"/>
    <a:srgbClr val="E6DCCF"/>
    <a:srgbClr val="3F3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90" y="246"/>
      </p:cViewPr>
      <p:guideLst>
        <p:guide orient="horz" pos="223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ABDDE-D858-440E-8335-FFE74646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E25D3-EB7E-4033-A919-B504F938FF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000FE-B956-4A7B-912E-721B8C8702F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6FE31-1461-4422-BE79-9C952156A04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5136516" y="0"/>
            <a:ext cx="1918967" cy="3926946"/>
            <a:chOff x="5235977" y="0"/>
            <a:chExt cx="1918967" cy="3926946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6195460" y="0"/>
              <a:ext cx="0" cy="1962371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3"/>
            <p:cNvGrpSpPr>
              <a:grpSpLocks noChangeAspect="1"/>
            </p:cNvGrpSpPr>
            <p:nvPr/>
          </p:nvGrpSpPr>
          <p:grpSpPr bwMode="auto">
            <a:xfrm flipV="1">
              <a:off x="5235977" y="1946145"/>
              <a:ext cx="1918967" cy="1980801"/>
              <a:chOff x="2202" y="1163"/>
              <a:chExt cx="1800" cy="1858"/>
            </a:xfrm>
          </p:grpSpPr>
          <p:sp>
            <p:nvSpPr>
              <p:cNvPr id="20" name="Freeform 14"/>
              <p:cNvSpPr/>
              <p:nvPr/>
            </p:nvSpPr>
            <p:spPr bwMode="auto">
              <a:xfrm>
                <a:off x="2600" y="1561"/>
                <a:ext cx="989" cy="1019"/>
              </a:xfrm>
              <a:custGeom>
                <a:avLst/>
                <a:gdLst>
                  <a:gd name="T0" fmla="*/ 102 w 417"/>
                  <a:gd name="T1" fmla="*/ 388 h 430"/>
                  <a:gd name="T2" fmla="*/ 0 w 417"/>
                  <a:gd name="T3" fmla="*/ 208 h 430"/>
                  <a:gd name="T4" fmla="*/ 208 w 417"/>
                  <a:gd name="T5" fmla="*/ 0 h 430"/>
                  <a:gd name="T6" fmla="*/ 417 w 417"/>
                  <a:gd name="T7" fmla="*/ 208 h 430"/>
                  <a:gd name="T8" fmla="*/ 321 w 417"/>
                  <a:gd name="T9" fmla="*/ 383 h 430"/>
                  <a:gd name="T10" fmla="*/ 321 w 417"/>
                  <a:gd name="T11" fmla="*/ 430 h 430"/>
                  <a:gd name="T12" fmla="*/ 102 w 417"/>
                  <a:gd name="T13" fmla="*/ 430 h 430"/>
                  <a:gd name="T14" fmla="*/ 102 w 417"/>
                  <a:gd name="T15" fmla="*/ 388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7" h="430">
                    <a:moveTo>
                      <a:pt x="102" y="388"/>
                    </a:moveTo>
                    <a:cubicBezTo>
                      <a:pt x="41" y="351"/>
                      <a:pt x="0" y="284"/>
                      <a:pt x="0" y="208"/>
                    </a:cubicBezTo>
                    <a:cubicBezTo>
                      <a:pt x="0" y="93"/>
                      <a:pt x="93" y="0"/>
                      <a:pt x="208" y="0"/>
                    </a:cubicBezTo>
                    <a:cubicBezTo>
                      <a:pt x="323" y="0"/>
                      <a:pt x="417" y="93"/>
                      <a:pt x="417" y="208"/>
                    </a:cubicBezTo>
                    <a:cubicBezTo>
                      <a:pt x="417" y="281"/>
                      <a:pt x="379" y="345"/>
                      <a:pt x="321" y="383"/>
                    </a:cubicBezTo>
                    <a:cubicBezTo>
                      <a:pt x="321" y="430"/>
                      <a:pt x="321" y="430"/>
                      <a:pt x="321" y="430"/>
                    </a:cubicBezTo>
                    <a:cubicBezTo>
                      <a:pt x="102" y="430"/>
                      <a:pt x="102" y="430"/>
                      <a:pt x="102" y="430"/>
                    </a:cubicBezTo>
                    <a:lnTo>
                      <a:pt x="102" y="388"/>
                    </a:lnTo>
                    <a:close/>
                  </a:path>
                </a:pathLst>
              </a:custGeom>
              <a:solidFill>
                <a:srgbClr val="EF9E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15"/>
              <p:cNvSpPr>
                <a:spLocks noEditPoints="1"/>
              </p:cNvSpPr>
              <p:nvPr/>
            </p:nvSpPr>
            <p:spPr bwMode="auto">
              <a:xfrm>
                <a:off x="2842" y="2014"/>
                <a:ext cx="515" cy="576"/>
              </a:xfrm>
              <a:custGeom>
                <a:avLst/>
                <a:gdLst>
                  <a:gd name="T0" fmla="*/ 204 w 217"/>
                  <a:gd name="T1" fmla="*/ 7 h 243"/>
                  <a:gd name="T2" fmla="*/ 165 w 217"/>
                  <a:gd name="T3" fmla="*/ 17 h 243"/>
                  <a:gd name="T4" fmla="*/ 150 w 217"/>
                  <a:gd name="T5" fmla="*/ 46 h 243"/>
                  <a:gd name="T6" fmla="*/ 129 w 217"/>
                  <a:gd name="T7" fmla="*/ 43 h 243"/>
                  <a:gd name="T8" fmla="*/ 140 w 217"/>
                  <a:gd name="T9" fmla="*/ 24 h 243"/>
                  <a:gd name="T10" fmla="*/ 108 w 217"/>
                  <a:gd name="T11" fmla="*/ 0 h 243"/>
                  <a:gd name="T12" fmla="*/ 77 w 217"/>
                  <a:gd name="T13" fmla="*/ 24 h 243"/>
                  <a:gd name="T14" fmla="*/ 88 w 217"/>
                  <a:gd name="T15" fmla="*/ 43 h 243"/>
                  <a:gd name="T16" fmla="*/ 67 w 217"/>
                  <a:gd name="T17" fmla="*/ 46 h 243"/>
                  <a:gd name="T18" fmla="*/ 52 w 217"/>
                  <a:gd name="T19" fmla="*/ 17 h 243"/>
                  <a:gd name="T20" fmla="*/ 13 w 217"/>
                  <a:gd name="T21" fmla="*/ 7 h 243"/>
                  <a:gd name="T22" fmla="*/ 2 w 217"/>
                  <a:gd name="T23" fmla="*/ 30 h 243"/>
                  <a:gd name="T24" fmla="*/ 22 w 217"/>
                  <a:gd name="T25" fmla="*/ 54 h 243"/>
                  <a:gd name="T26" fmla="*/ 55 w 217"/>
                  <a:gd name="T27" fmla="*/ 62 h 243"/>
                  <a:gd name="T28" fmla="*/ 70 w 217"/>
                  <a:gd name="T29" fmla="*/ 235 h 243"/>
                  <a:gd name="T30" fmla="*/ 79 w 217"/>
                  <a:gd name="T31" fmla="*/ 243 h 243"/>
                  <a:gd name="T32" fmla="*/ 87 w 217"/>
                  <a:gd name="T33" fmla="*/ 234 h 243"/>
                  <a:gd name="T34" fmla="*/ 72 w 217"/>
                  <a:gd name="T35" fmla="*/ 62 h 243"/>
                  <a:gd name="T36" fmla="*/ 102 w 217"/>
                  <a:gd name="T37" fmla="*/ 56 h 243"/>
                  <a:gd name="T38" fmla="*/ 108 w 217"/>
                  <a:gd name="T39" fmla="*/ 53 h 243"/>
                  <a:gd name="T40" fmla="*/ 115 w 217"/>
                  <a:gd name="T41" fmla="*/ 56 h 243"/>
                  <a:gd name="T42" fmla="*/ 145 w 217"/>
                  <a:gd name="T43" fmla="*/ 62 h 243"/>
                  <a:gd name="T44" fmla="*/ 130 w 217"/>
                  <a:gd name="T45" fmla="*/ 234 h 243"/>
                  <a:gd name="T46" fmla="*/ 138 w 217"/>
                  <a:gd name="T47" fmla="*/ 243 h 243"/>
                  <a:gd name="T48" fmla="*/ 147 w 217"/>
                  <a:gd name="T49" fmla="*/ 235 h 243"/>
                  <a:gd name="T50" fmla="*/ 162 w 217"/>
                  <a:gd name="T51" fmla="*/ 62 h 243"/>
                  <a:gd name="T52" fmla="*/ 195 w 217"/>
                  <a:gd name="T53" fmla="*/ 54 h 243"/>
                  <a:gd name="T54" fmla="*/ 215 w 217"/>
                  <a:gd name="T55" fmla="*/ 30 h 243"/>
                  <a:gd name="T56" fmla="*/ 204 w 217"/>
                  <a:gd name="T57" fmla="*/ 7 h 243"/>
                  <a:gd name="T58" fmla="*/ 30 w 217"/>
                  <a:gd name="T59" fmla="*/ 39 h 243"/>
                  <a:gd name="T60" fmla="*/ 18 w 217"/>
                  <a:gd name="T61" fmla="*/ 26 h 243"/>
                  <a:gd name="T62" fmla="*/ 21 w 217"/>
                  <a:gd name="T63" fmla="*/ 22 h 243"/>
                  <a:gd name="T64" fmla="*/ 41 w 217"/>
                  <a:gd name="T65" fmla="*/ 28 h 243"/>
                  <a:gd name="T66" fmla="*/ 50 w 217"/>
                  <a:gd name="T67" fmla="*/ 45 h 243"/>
                  <a:gd name="T68" fmla="*/ 30 w 217"/>
                  <a:gd name="T69" fmla="*/ 39 h 243"/>
                  <a:gd name="T70" fmla="*/ 108 w 217"/>
                  <a:gd name="T71" fmla="*/ 35 h 243"/>
                  <a:gd name="T72" fmla="*/ 93 w 217"/>
                  <a:gd name="T73" fmla="*/ 25 h 243"/>
                  <a:gd name="T74" fmla="*/ 108 w 217"/>
                  <a:gd name="T75" fmla="*/ 16 h 243"/>
                  <a:gd name="T76" fmla="*/ 124 w 217"/>
                  <a:gd name="T77" fmla="*/ 25 h 243"/>
                  <a:gd name="T78" fmla="*/ 108 w 217"/>
                  <a:gd name="T79" fmla="*/ 35 h 243"/>
                  <a:gd name="T80" fmla="*/ 187 w 217"/>
                  <a:gd name="T81" fmla="*/ 39 h 243"/>
                  <a:gd name="T82" fmla="*/ 167 w 217"/>
                  <a:gd name="T83" fmla="*/ 45 h 243"/>
                  <a:gd name="T84" fmla="*/ 176 w 217"/>
                  <a:gd name="T85" fmla="*/ 28 h 243"/>
                  <a:gd name="T86" fmla="*/ 196 w 217"/>
                  <a:gd name="T87" fmla="*/ 22 h 243"/>
                  <a:gd name="T88" fmla="*/ 199 w 217"/>
                  <a:gd name="T89" fmla="*/ 26 h 243"/>
                  <a:gd name="T90" fmla="*/ 187 w 217"/>
                  <a:gd name="T91" fmla="*/ 39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7" h="243">
                    <a:moveTo>
                      <a:pt x="204" y="7"/>
                    </a:moveTo>
                    <a:cubicBezTo>
                      <a:pt x="195" y="2"/>
                      <a:pt x="179" y="2"/>
                      <a:pt x="165" y="17"/>
                    </a:cubicBezTo>
                    <a:cubicBezTo>
                      <a:pt x="159" y="24"/>
                      <a:pt x="154" y="34"/>
                      <a:pt x="150" y="46"/>
                    </a:cubicBezTo>
                    <a:cubicBezTo>
                      <a:pt x="143" y="45"/>
                      <a:pt x="136" y="44"/>
                      <a:pt x="129" y="43"/>
                    </a:cubicBezTo>
                    <a:cubicBezTo>
                      <a:pt x="139" y="36"/>
                      <a:pt x="140" y="28"/>
                      <a:pt x="140" y="24"/>
                    </a:cubicBezTo>
                    <a:cubicBezTo>
                      <a:pt x="139" y="12"/>
                      <a:pt x="125" y="0"/>
                      <a:pt x="108" y="0"/>
                    </a:cubicBezTo>
                    <a:cubicBezTo>
                      <a:pt x="92" y="0"/>
                      <a:pt x="78" y="12"/>
                      <a:pt x="77" y="24"/>
                    </a:cubicBezTo>
                    <a:cubicBezTo>
                      <a:pt x="77" y="28"/>
                      <a:pt x="78" y="36"/>
                      <a:pt x="88" y="43"/>
                    </a:cubicBezTo>
                    <a:cubicBezTo>
                      <a:pt x="81" y="44"/>
                      <a:pt x="74" y="45"/>
                      <a:pt x="67" y="46"/>
                    </a:cubicBezTo>
                    <a:cubicBezTo>
                      <a:pt x="63" y="34"/>
                      <a:pt x="58" y="24"/>
                      <a:pt x="52" y="17"/>
                    </a:cubicBezTo>
                    <a:cubicBezTo>
                      <a:pt x="38" y="2"/>
                      <a:pt x="22" y="2"/>
                      <a:pt x="13" y="7"/>
                    </a:cubicBezTo>
                    <a:cubicBezTo>
                      <a:pt x="4" y="12"/>
                      <a:pt x="0" y="21"/>
                      <a:pt x="2" y="30"/>
                    </a:cubicBezTo>
                    <a:cubicBezTo>
                      <a:pt x="5" y="40"/>
                      <a:pt x="12" y="48"/>
                      <a:pt x="22" y="54"/>
                    </a:cubicBezTo>
                    <a:cubicBezTo>
                      <a:pt x="31" y="59"/>
                      <a:pt x="43" y="61"/>
                      <a:pt x="55" y="62"/>
                    </a:cubicBezTo>
                    <a:cubicBezTo>
                      <a:pt x="65" y="102"/>
                      <a:pt x="70" y="208"/>
                      <a:pt x="70" y="235"/>
                    </a:cubicBezTo>
                    <a:cubicBezTo>
                      <a:pt x="70" y="239"/>
                      <a:pt x="74" y="243"/>
                      <a:pt x="79" y="243"/>
                    </a:cubicBezTo>
                    <a:cubicBezTo>
                      <a:pt x="83" y="243"/>
                      <a:pt x="87" y="239"/>
                      <a:pt x="87" y="234"/>
                    </a:cubicBezTo>
                    <a:cubicBezTo>
                      <a:pt x="86" y="224"/>
                      <a:pt x="84" y="111"/>
                      <a:pt x="72" y="62"/>
                    </a:cubicBezTo>
                    <a:cubicBezTo>
                      <a:pt x="82" y="61"/>
                      <a:pt x="93" y="59"/>
                      <a:pt x="102" y="56"/>
                    </a:cubicBezTo>
                    <a:cubicBezTo>
                      <a:pt x="104" y="55"/>
                      <a:pt x="106" y="54"/>
                      <a:pt x="108" y="53"/>
                    </a:cubicBezTo>
                    <a:cubicBezTo>
                      <a:pt x="111" y="54"/>
                      <a:pt x="113" y="55"/>
                      <a:pt x="115" y="56"/>
                    </a:cubicBezTo>
                    <a:cubicBezTo>
                      <a:pt x="124" y="59"/>
                      <a:pt x="135" y="61"/>
                      <a:pt x="145" y="62"/>
                    </a:cubicBezTo>
                    <a:cubicBezTo>
                      <a:pt x="133" y="111"/>
                      <a:pt x="131" y="224"/>
                      <a:pt x="130" y="234"/>
                    </a:cubicBezTo>
                    <a:cubicBezTo>
                      <a:pt x="130" y="239"/>
                      <a:pt x="134" y="243"/>
                      <a:pt x="138" y="243"/>
                    </a:cubicBezTo>
                    <a:cubicBezTo>
                      <a:pt x="143" y="243"/>
                      <a:pt x="147" y="239"/>
                      <a:pt x="147" y="235"/>
                    </a:cubicBezTo>
                    <a:cubicBezTo>
                      <a:pt x="147" y="208"/>
                      <a:pt x="152" y="102"/>
                      <a:pt x="162" y="62"/>
                    </a:cubicBezTo>
                    <a:cubicBezTo>
                      <a:pt x="174" y="61"/>
                      <a:pt x="186" y="59"/>
                      <a:pt x="195" y="54"/>
                    </a:cubicBezTo>
                    <a:cubicBezTo>
                      <a:pt x="205" y="48"/>
                      <a:pt x="212" y="40"/>
                      <a:pt x="215" y="30"/>
                    </a:cubicBezTo>
                    <a:cubicBezTo>
                      <a:pt x="217" y="21"/>
                      <a:pt x="213" y="12"/>
                      <a:pt x="204" y="7"/>
                    </a:cubicBezTo>
                    <a:moveTo>
                      <a:pt x="30" y="39"/>
                    </a:moveTo>
                    <a:cubicBezTo>
                      <a:pt x="23" y="36"/>
                      <a:pt x="20" y="31"/>
                      <a:pt x="18" y="26"/>
                    </a:cubicBezTo>
                    <a:cubicBezTo>
                      <a:pt x="18" y="24"/>
                      <a:pt x="19" y="23"/>
                      <a:pt x="21" y="22"/>
                    </a:cubicBezTo>
                    <a:cubicBezTo>
                      <a:pt x="25" y="19"/>
                      <a:pt x="33" y="20"/>
                      <a:pt x="41" y="28"/>
                    </a:cubicBezTo>
                    <a:cubicBezTo>
                      <a:pt x="44" y="32"/>
                      <a:pt x="47" y="38"/>
                      <a:pt x="50" y="45"/>
                    </a:cubicBezTo>
                    <a:cubicBezTo>
                      <a:pt x="42" y="44"/>
                      <a:pt x="35" y="43"/>
                      <a:pt x="30" y="39"/>
                    </a:cubicBezTo>
                    <a:moveTo>
                      <a:pt x="108" y="35"/>
                    </a:moveTo>
                    <a:cubicBezTo>
                      <a:pt x="97" y="31"/>
                      <a:pt x="93" y="27"/>
                      <a:pt x="93" y="25"/>
                    </a:cubicBezTo>
                    <a:cubicBezTo>
                      <a:pt x="93" y="22"/>
                      <a:pt x="102" y="16"/>
                      <a:pt x="108" y="16"/>
                    </a:cubicBezTo>
                    <a:cubicBezTo>
                      <a:pt x="115" y="16"/>
                      <a:pt x="124" y="22"/>
                      <a:pt x="124" y="25"/>
                    </a:cubicBezTo>
                    <a:cubicBezTo>
                      <a:pt x="124" y="27"/>
                      <a:pt x="120" y="31"/>
                      <a:pt x="108" y="35"/>
                    </a:cubicBezTo>
                    <a:moveTo>
                      <a:pt x="187" y="39"/>
                    </a:moveTo>
                    <a:cubicBezTo>
                      <a:pt x="182" y="43"/>
                      <a:pt x="175" y="44"/>
                      <a:pt x="167" y="45"/>
                    </a:cubicBezTo>
                    <a:cubicBezTo>
                      <a:pt x="170" y="38"/>
                      <a:pt x="173" y="32"/>
                      <a:pt x="176" y="28"/>
                    </a:cubicBezTo>
                    <a:cubicBezTo>
                      <a:pt x="184" y="20"/>
                      <a:pt x="192" y="19"/>
                      <a:pt x="196" y="22"/>
                    </a:cubicBezTo>
                    <a:cubicBezTo>
                      <a:pt x="198" y="23"/>
                      <a:pt x="199" y="24"/>
                      <a:pt x="199" y="26"/>
                    </a:cubicBezTo>
                    <a:cubicBezTo>
                      <a:pt x="197" y="31"/>
                      <a:pt x="193" y="36"/>
                      <a:pt x="187" y="3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2842" y="2580"/>
                <a:ext cx="519" cy="41"/>
              </a:xfrm>
              <a:custGeom>
                <a:avLst/>
                <a:gdLst>
                  <a:gd name="T0" fmla="*/ 219 w 219"/>
                  <a:gd name="T1" fmla="*/ 19 h 37"/>
                  <a:gd name="T2" fmla="*/ 200 w 219"/>
                  <a:gd name="T3" fmla="*/ 37 h 37"/>
                  <a:gd name="T4" fmla="*/ 19 w 219"/>
                  <a:gd name="T5" fmla="*/ 37 h 37"/>
                  <a:gd name="T6" fmla="*/ 0 w 219"/>
                  <a:gd name="T7" fmla="*/ 19 h 37"/>
                  <a:gd name="T8" fmla="*/ 0 w 219"/>
                  <a:gd name="T9" fmla="*/ 0 h 37"/>
                  <a:gd name="T10" fmla="*/ 219 w 219"/>
                  <a:gd name="T11" fmla="*/ 0 h 37"/>
                  <a:gd name="T12" fmla="*/ 219 w 219"/>
                  <a:gd name="T13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7">
                    <a:moveTo>
                      <a:pt x="219" y="19"/>
                    </a:moveTo>
                    <a:cubicBezTo>
                      <a:pt x="219" y="29"/>
                      <a:pt x="211" y="37"/>
                      <a:pt x="20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9" y="37"/>
                      <a:pt x="0" y="29"/>
                      <a:pt x="0" y="19"/>
                    </a:cubicBezTo>
                    <a:cubicBezTo>
                      <a:pt x="0" y="8"/>
                      <a:pt x="0" y="0"/>
                      <a:pt x="0" y="0"/>
                    </a:cubicBezTo>
                    <a:cubicBezTo>
                      <a:pt x="219" y="0"/>
                      <a:pt x="219" y="0"/>
                      <a:pt x="219" y="0"/>
                    </a:cubicBezTo>
                    <a:lnTo>
                      <a:pt x="219" y="19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17"/>
              <p:cNvSpPr/>
              <p:nvPr/>
            </p:nvSpPr>
            <p:spPr bwMode="auto">
              <a:xfrm>
                <a:off x="2842" y="2649"/>
                <a:ext cx="519" cy="90"/>
              </a:xfrm>
              <a:custGeom>
                <a:avLst/>
                <a:gdLst>
                  <a:gd name="T0" fmla="*/ 219 w 219"/>
                  <a:gd name="T1" fmla="*/ 19 h 38"/>
                  <a:gd name="T2" fmla="*/ 200 w 219"/>
                  <a:gd name="T3" fmla="*/ 38 h 38"/>
                  <a:gd name="T4" fmla="*/ 19 w 219"/>
                  <a:gd name="T5" fmla="*/ 38 h 38"/>
                  <a:gd name="T6" fmla="*/ 0 w 219"/>
                  <a:gd name="T7" fmla="*/ 19 h 38"/>
                  <a:gd name="T8" fmla="*/ 19 w 219"/>
                  <a:gd name="T9" fmla="*/ 0 h 38"/>
                  <a:gd name="T10" fmla="*/ 200 w 219"/>
                  <a:gd name="T11" fmla="*/ 0 h 38"/>
                  <a:gd name="T12" fmla="*/ 219 w 219"/>
                  <a:gd name="T13" fmla="*/ 1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8">
                    <a:moveTo>
                      <a:pt x="219" y="19"/>
                    </a:moveTo>
                    <a:cubicBezTo>
                      <a:pt x="219" y="29"/>
                      <a:pt x="211" y="38"/>
                      <a:pt x="200" y="38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9" y="38"/>
                      <a:pt x="0" y="2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11" y="0"/>
                      <a:pt x="219" y="9"/>
                      <a:pt x="219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18"/>
              <p:cNvSpPr/>
              <p:nvPr/>
            </p:nvSpPr>
            <p:spPr bwMode="auto">
              <a:xfrm>
                <a:off x="2842" y="2765"/>
                <a:ext cx="519" cy="88"/>
              </a:xfrm>
              <a:custGeom>
                <a:avLst/>
                <a:gdLst>
                  <a:gd name="T0" fmla="*/ 219 w 219"/>
                  <a:gd name="T1" fmla="*/ 19 h 37"/>
                  <a:gd name="T2" fmla="*/ 200 w 219"/>
                  <a:gd name="T3" fmla="*/ 37 h 37"/>
                  <a:gd name="T4" fmla="*/ 19 w 219"/>
                  <a:gd name="T5" fmla="*/ 37 h 37"/>
                  <a:gd name="T6" fmla="*/ 0 w 219"/>
                  <a:gd name="T7" fmla="*/ 19 h 37"/>
                  <a:gd name="T8" fmla="*/ 19 w 219"/>
                  <a:gd name="T9" fmla="*/ 0 h 37"/>
                  <a:gd name="T10" fmla="*/ 200 w 219"/>
                  <a:gd name="T11" fmla="*/ 0 h 37"/>
                  <a:gd name="T12" fmla="*/ 219 w 219"/>
                  <a:gd name="T13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7">
                    <a:moveTo>
                      <a:pt x="219" y="19"/>
                    </a:moveTo>
                    <a:cubicBezTo>
                      <a:pt x="219" y="29"/>
                      <a:pt x="211" y="37"/>
                      <a:pt x="20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9" y="37"/>
                      <a:pt x="0" y="29"/>
                      <a:pt x="0" y="19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11" y="0"/>
                      <a:pt x="219" y="8"/>
                      <a:pt x="219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19"/>
              <p:cNvSpPr/>
              <p:nvPr/>
            </p:nvSpPr>
            <p:spPr bwMode="auto">
              <a:xfrm>
                <a:off x="2939" y="2881"/>
                <a:ext cx="325" cy="140"/>
              </a:xfrm>
              <a:custGeom>
                <a:avLst/>
                <a:gdLst>
                  <a:gd name="T0" fmla="*/ 0 w 137"/>
                  <a:gd name="T1" fmla="*/ 0 h 59"/>
                  <a:gd name="T2" fmla="*/ 0 w 137"/>
                  <a:gd name="T3" fmla="*/ 11 h 59"/>
                  <a:gd name="T4" fmla="*/ 49 w 137"/>
                  <a:gd name="T5" fmla="*/ 59 h 59"/>
                  <a:gd name="T6" fmla="*/ 88 w 137"/>
                  <a:gd name="T7" fmla="*/ 59 h 59"/>
                  <a:gd name="T8" fmla="*/ 137 w 137"/>
                  <a:gd name="T9" fmla="*/ 11 h 59"/>
                  <a:gd name="T10" fmla="*/ 137 w 137"/>
                  <a:gd name="T11" fmla="*/ 0 h 59"/>
                  <a:gd name="T12" fmla="*/ 0 w 137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" h="59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37"/>
                      <a:pt x="22" y="59"/>
                      <a:pt x="49" y="59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115" y="59"/>
                      <a:pt x="137" y="37"/>
                      <a:pt x="137" y="11"/>
                    </a:cubicBezTo>
                    <a:cubicBezTo>
                      <a:pt x="137" y="0"/>
                      <a:pt x="137" y="0"/>
                      <a:pt x="13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0"/>
              <p:cNvSpPr/>
              <p:nvPr/>
            </p:nvSpPr>
            <p:spPr bwMode="auto">
              <a:xfrm>
                <a:off x="2202" y="1997"/>
                <a:ext cx="310" cy="190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1"/>
              <p:cNvSpPr/>
              <p:nvPr/>
            </p:nvSpPr>
            <p:spPr bwMode="auto">
              <a:xfrm>
                <a:off x="3691" y="1997"/>
                <a:ext cx="311" cy="190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2"/>
              <p:cNvSpPr/>
              <p:nvPr/>
            </p:nvSpPr>
            <p:spPr bwMode="auto">
              <a:xfrm>
                <a:off x="3537" y="1393"/>
                <a:ext cx="294" cy="282"/>
              </a:xfrm>
              <a:custGeom>
                <a:avLst/>
                <a:gdLst>
                  <a:gd name="T0" fmla="*/ 44 w 124"/>
                  <a:gd name="T1" fmla="*/ 119 h 119"/>
                  <a:gd name="T2" fmla="*/ 16 w 124"/>
                  <a:gd name="T3" fmla="*/ 108 h 119"/>
                  <a:gd name="T4" fmla="*/ 16 w 124"/>
                  <a:gd name="T5" fmla="*/ 51 h 119"/>
                  <a:gd name="T6" fmla="*/ 52 w 124"/>
                  <a:gd name="T7" fmla="*/ 15 h 119"/>
                  <a:gd name="T8" fmla="*/ 108 w 124"/>
                  <a:gd name="T9" fmla="*/ 15 h 119"/>
                  <a:gd name="T10" fmla="*/ 108 w 124"/>
                  <a:gd name="T11" fmla="*/ 72 h 119"/>
                  <a:gd name="T12" fmla="*/ 73 w 124"/>
                  <a:gd name="T13" fmla="*/ 108 h 119"/>
                  <a:gd name="T14" fmla="*/ 44 w 124"/>
                  <a:gd name="T1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19">
                    <a:moveTo>
                      <a:pt x="44" y="119"/>
                    </a:moveTo>
                    <a:cubicBezTo>
                      <a:pt x="34" y="119"/>
                      <a:pt x="24" y="115"/>
                      <a:pt x="16" y="108"/>
                    </a:cubicBezTo>
                    <a:cubicBezTo>
                      <a:pt x="0" y="92"/>
                      <a:pt x="0" y="67"/>
                      <a:pt x="16" y="51"/>
                    </a:cubicBezTo>
                    <a:cubicBezTo>
                      <a:pt x="52" y="15"/>
                      <a:pt x="52" y="15"/>
                      <a:pt x="52" y="15"/>
                    </a:cubicBezTo>
                    <a:cubicBezTo>
                      <a:pt x="67" y="0"/>
                      <a:pt x="93" y="0"/>
                      <a:pt x="108" y="15"/>
                    </a:cubicBezTo>
                    <a:cubicBezTo>
                      <a:pt x="124" y="31"/>
                      <a:pt x="124" y="56"/>
                      <a:pt x="108" y="72"/>
                    </a:cubicBezTo>
                    <a:cubicBezTo>
                      <a:pt x="73" y="108"/>
                      <a:pt x="73" y="108"/>
                      <a:pt x="73" y="108"/>
                    </a:cubicBezTo>
                    <a:cubicBezTo>
                      <a:pt x="65" y="115"/>
                      <a:pt x="55" y="119"/>
                      <a:pt x="44" y="119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3"/>
              <p:cNvSpPr/>
              <p:nvPr/>
            </p:nvSpPr>
            <p:spPr bwMode="auto">
              <a:xfrm>
                <a:off x="2313" y="1393"/>
                <a:ext cx="292" cy="282"/>
              </a:xfrm>
              <a:custGeom>
                <a:avLst/>
                <a:gdLst>
                  <a:gd name="T0" fmla="*/ 79 w 123"/>
                  <a:gd name="T1" fmla="*/ 119 h 119"/>
                  <a:gd name="T2" fmla="*/ 51 w 123"/>
                  <a:gd name="T3" fmla="*/ 108 h 119"/>
                  <a:gd name="T4" fmla="*/ 15 w 123"/>
                  <a:gd name="T5" fmla="*/ 72 h 119"/>
                  <a:gd name="T6" fmla="*/ 15 w 123"/>
                  <a:gd name="T7" fmla="*/ 15 h 119"/>
                  <a:gd name="T8" fmla="*/ 72 w 123"/>
                  <a:gd name="T9" fmla="*/ 15 h 119"/>
                  <a:gd name="T10" fmla="*/ 108 w 123"/>
                  <a:gd name="T11" fmla="*/ 51 h 119"/>
                  <a:gd name="T12" fmla="*/ 108 w 123"/>
                  <a:gd name="T13" fmla="*/ 108 h 119"/>
                  <a:gd name="T14" fmla="*/ 79 w 123"/>
                  <a:gd name="T1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19">
                    <a:moveTo>
                      <a:pt x="79" y="119"/>
                    </a:moveTo>
                    <a:cubicBezTo>
                      <a:pt x="69" y="119"/>
                      <a:pt x="59" y="115"/>
                      <a:pt x="51" y="108"/>
                    </a:cubicBezTo>
                    <a:cubicBezTo>
                      <a:pt x="15" y="72"/>
                      <a:pt x="15" y="72"/>
                      <a:pt x="15" y="72"/>
                    </a:cubicBezTo>
                    <a:cubicBezTo>
                      <a:pt x="0" y="56"/>
                      <a:pt x="0" y="31"/>
                      <a:pt x="15" y="15"/>
                    </a:cubicBezTo>
                    <a:cubicBezTo>
                      <a:pt x="31" y="0"/>
                      <a:pt x="56" y="0"/>
                      <a:pt x="72" y="15"/>
                    </a:cubicBezTo>
                    <a:cubicBezTo>
                      <a:pt x="108" y="51"/>
                      <a:pt x="108" y="51"/>
                      <a:pt x="108" y="51"/>
                    </a:cubicBezTo>
                    <a:cubicBezTo>
                      <a:pt x="123" y="67"/>
                      <a:pt x="123" y="92"/>
                      <a:pt x="108" y="108"/>
                    </a:cubicBezTo>
                    <a:cubicBezTo>
                      <a:pt x="100" y="115"/>
                      <a:pt x="90" y="119"/>
                      <a:pt x="79" y="119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4"/>
              <p:cNvSpPr/>
              <p:nvPr/>
            </p:nvSpPr>
            <p:spPr bwMode="auto">
              <a:xfrm>
                <a:off x="2999" y="1163"/>
                <a:ext cx="189" cy="310"/>
              </a:xfrm>
              <a:custGeom>
                <a:avLst/>
                <a:gdLst>
                  <a:gd name="T0" fmla="*/ 40 w 80"/>
                  <a:gd name="T1" fmla="*/ 131 h 131"/>
                  <a:gd name="T2" fmla="*/ 0 w 80"/>
                  <a:gd name="T3" fmla="*/ 91 h 131"/>
                  <a:gd name="T4" fmla="*/ 0 w 80"/>
                  <a:gd name="T5" fmla="*/ 40 h 131"/>
                  <a:gd name="T6" fmla="*/ 40 w 80"/>
                  <a:gd name="T7" fmla="*/ 0 h 131"/>
                  <a:gd name="T8" fmla="*/ 80 w 80"/>
                  <a:gd name="T9" fmla="*/ 40 h 131"/>
                  <a:gd name="T10" fmla="*/ 80 w 80"/>
                  <a:gd name="T11" fmla="*/ 91 h 131"/>
                  <a:gd name="T12" fmla="*/ 40 w 80"/>
                  <a:gd name="T13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131">
                    <a:moveTo>
                      <a:pt x="40" y="131"/>
                    </a:moveTo>
                    <a:cubicBezTo>
                      <a:pt x="18" y="131"/>
                      <a:pt x="0" y="113"/>
                      <a:pt x="0" y="9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62" y="0"/>
                      <a:pt x="80" y="18"/>
                      <a:pt x="80" y="40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113"/>
                      <a:pt x="62" y="131"/>
                      <a:pt x="40" y="131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1316847" y="0"/>
            <a:ext cx="841515" cy="1789621"/>
            <a:chOff x="1838228" y="0"/>
            <a:chExt cx="2469610" cy="5252033"/>
          </a:xfrm>
        </p:grpSpPr>
        <p:grpSp>
          <p:nvGrpSpPr>
            <p:cNvPr id="6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8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15" name="直接连接符 14"/>
            <p:cNvCxnSpPr/>
            <p:nvPr/>
          </p:nvCxnSpPr>
          <p:spPr>
            <a:xfrm>
              <a:off x="3052790" y="0"/>
              <a:ext cx="0" cy="1605966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7857946" y="0"/>
            <a:ext cx="953038" cy="2835267"/>
            <a:chOff x="1838228" y="-2094998"/>
            <a:chExt cx="2469610" cy="7347031"/>
          </a:xfrm>
        </p:grpSpPr>
        <p:grpSp>
          <p:nvGrpSpPr>
            <p:cNvPr id="32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34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3052790" y="-2094998"/>
              <a:ext cx="0" cy="370096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3253171" y="0"/>
            <a:ext cx="788637" cy="2281287"/>
            <a:chOff x="3264188" y="0"/>
            <a:chExt cx="1072706" cy="3103014"/>
          </a:xfrm>
        </p:grpSpPr>
        <p:grpSp>
          <p:nvGrpSpPr>
            <p:cNvPr id="46" name="Group 4"/>
            <p:cNvGrpSpPr>
              <a:grpSpLocks noChangeAspect="1"/>
            </p:cNvGrpSpPr>
            <p:nvPr/>
          </p:nvGrpSpPr>
          <p:grpSpPr bwMode="auto">
            <a:xfrm>
              <a:off x="3264188" y="1519299"/>
              <a:ext cx="1072706" cy="1583715"/>
              <a:chOff x="2502" y="1335"/>
              <a:chExt cx="1037" cy="1531"/>
            </a:xfrm>
          </p:grpSpPr>
          <p:sp>
            <p:nvSpPr>
              <p:cNvPr id="48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47" name="直接连接符 46"/>
            <p:cNvCxnSpPr/>
            <p:nvPr/>
          </p:nvCxnSpPr>
          <p:spPr>
            <a:xfrm>
              <a:off x="3791748" y="0"/>
              <a:ext cx="0" cy="1519299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10233647" y="0"/>
            <a:ext cx="641505" cy="2281287"/>
            <a:chOff x="1838228" y="-3530266"/>
            <a:chExt cx="2469610" cy="8782299"/>
          </a:xfrm>
        </p:grpSpPr>
        <p:grpSp>
          <p:nvGrpSpPr>
            <p:cNvPr id="59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61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60" name="直接连接符 59"/>
            <p:cNvCxnSpPr/>
            <p:nvPr/>
          </p:nvCxnSpPr>
          <p:spPr>
            <a:xfrm>
              <a:off x="3052790" y="-3530266"/>
              <a:ext cx="0" cy="5136233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55"/>
          <p:cNvSpPr txBox="1"/>
          <p:nvPr/>
        </p:nvSpPr>
        <p:spPr>
          <a:xfrm>
            <a:off x="3546229" y="4128437"/>
            <a:ext cx="509954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拓展思路的一天</a:t>
            </a:r>
            <a:endParaRPr lang="zh-CN" altLang="en-US" sz="3200" dirty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546229" y="4646558"/>
            <a:ext cx="5099541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 ACM Summer Training Day 1 </a:t>
            </a:r>
            <a:endParaRPr lang="en-US" sz="1100" dirty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3536704" y="4906746"/>
            <a:ext cx="5099541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aqx</a:t>
            </a:r>
            <a:endParaRPr lang="en-US" altLang="zh-CN" sz="1100" dirty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4834026" y="0"/>
            <a:ext cx="2523947" cy="4082864"/>
            <a:chOff x="5235977" y="822728"/>
            <a:chExt cx="1918967" cy="3104218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6195460" y="822728"/>
              <a:ext cx="0" cy="1139643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3"/>
            <p:cNvGrpSpPr>
              <a:grpSpLocks noChangeAspect="1"/>
            </p:cNvGrpSpPr>
            <p:nvPr/>
          </p:nvGrpSpPr>
          <p:grpSpPr bwMode="auto">
            <a:xfrm flipV="1">
              <a:off x="5235977" y="1946145"/>
              <a:ext cx="1918967" cy="1980801"/>
              <a:chOff x="2202" y="1163"/>
              <a:chExt cx="1800" cy="1858"/>
            </a:xfrm>
          </p:grpSpPr>
          <p:sp>
            <p:nvSpPr>
              <p:cNvPr id="20" name="Freeform 14"/>
              <p:cNvSpPr/>
              <p:nvPr/>
            </p:nvSpPr>
            <p:spPr bwMode="auto">
              <a:xfrm>
                <a:off x="2600" y="1561"/>
                <a:ext cx="989" cy="1019"/>
              </a:xfrm>
              <a:custGeom>
                <a:avLst/>
                <a:gdLst>
                  <a:gd name="T0" fmla="*/ 102 w 417"/>
                  <a:gd name="T1" fmla="*/ 388 h 430"/>
                  <a:gd name="T2" fmla="*/ 0 w 417"/>
                  <a:gd name="T3" fmla="*/ 208 h 430"/>
                  <a:gd name="T4" fmla="*/ 208 w 417"/>
                  <a:gd name="T5" fmla="*/ 0 h 430"/>
                  <a:gd name="T6" fmla="*/ 417 w 417"/>
                  <a:gd name="T7" fmla="*/ 208 h 430"/>
                  <a:gd name="T8" fmla="*/ 321 w 417"/>
                  <a:gd name="T9" fmla="*/ 383 h 430"/>
                  <a:gd name="T10" fmla="*/ 321 w 417"/>
                  <a:gd name="T11" fmla="*/ 430 h 430"/>
                  <a:gd name="T12" fmla="*/ 102 w 417"/>
                  <a:gd name="T13" fmla="*/ 430 h 430"/>
                  <a:gd name="T14" fmla="*/ 102 w 417"/>
                  <a:gd name="T15" fmla="*/ 388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7" h="430">
                    <a:moveTo>
                      <a:pt x="102" y="388"/>
                    </a:moveTo>
                    <a:cubicBezTo>
                      <a:pt x="41" y="351"/>
                      <a:pt x="0" y="284"/>
                      <a:pt x="0" y="208"/>
                    </a:cubicBezTo>
                    <a:cubicBezTo>
                      <a:pt x="0" y="93"/>
                      <a:pt x="93" y="0"/>
                      <a:pt x="208" y="0"/>
                    </a:cubicBezTo>
                    <a:cubicBezTo>
                      <a:pt x="323" y="0"/>
                      <a:pt x="417" y="93"/>
                      <a:pt x="417" y="208"/>
                    </a:cubicBezTo>
                    <a:cubicBezTo>
                      <a:pt x="417" y="281"/>
                      <a:pt x="379" y="345"/>
                      <a:pt x="321" y="383"/>
                    </a:cubicBezTo>
                    <a:cubicBezTo>
                      <a:pt x="321" y="430"/>
                      <a:pt x="321" y="430"/>
                      <a:pt x="321" y="430"/>
                    </a:cubicBezTo>
                    <a:cubicBezTo>
                      <a:pt x="102" y="430"/>
                      <a:pt x="102" y="430"/>
                      <a:pt x="102" y="430"/>
                    </a:cubicBezTo>
                    <a:lnTo>
                      <a:pt x="102" y="388"/>
                    </a:lnTo>
                    <a:close/>
                  </a:path>
                </a:pathLst>
              </a:custGeom>
              <a:solidFill>
                <a:srgbClr val="EF9E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2842" y="2580"/>
                <a:ext cx="519" cy="41"/>
              </a:xfrm>
              <a:custGeom>
                <a:avLst/>
                <a:gdLst>
                  <a:gd name="T0" fmla="*/ 219 w 219"/>
                  <a:gd name="T1" fmla="*/ 19 h 37"/>
                  <a:gd name="T2" fmla="*/ 200 w 219"/>
                  <a:gd name="T3" fmla="*/ 37 h 37"/>
                  <a:gd name="T4" fmla="*/ 19 w 219"/>
                  <a:gd name="T5" fmla="*/ 37 h 37"/>
                  <a:gd name="T6" fmla="*/ 0 w 219"/>
                  <a:gd name="T7" fmla="*/ 19 h 37"/>
                  <a:gd name="T8" fmla="*/ 0 w 219"/>
                  <a:gd name="T9" fmla="*/ 0 h 37"/>
                  <a:gd name="T10" fmla="*/ 219 w 219"/>
                  <a:gd name="T11" fmla="*/ 0 h 37"/>
                  <a:gd name="T12" fmla="*/ 219 w 219"/>
                  <a:gd name="T13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7">
                    <a:moveTo>
                      <a:pt x="219" y="19"/>
                    </a:moveTo>
                    <a:cubicBezTo>
                      <a:pt x="219" y="29"/>
                      <a:pt x="211" y="37"/>
                      <a:pt x="20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9" y="37"/>
                      <a:pt x="0" y="29"/>
                      <a:pt x="0" y="19"/>
                    </a:cubicBezTo>
                    <a:cubicBezTo>
                      <a:pt x="0" y="8"/>
                      <a:pt x="0" y="0"/>
                      <a:pt x="0" y="0"/>
                    </a:cubicBezTo>
                    <a:cubicBezTo>
                      <a:pt x="219" y="0"/>
                      <a:pt x="219" y="0"/>
                      <a:pt x="219" y="0"/>
                    </a:cubicBezTo>
                    <a:lnTo>
                      <a:pt x="219" y="19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7"/>
              <p:cNvSpPr/>
              <p:nvPr/>
            </p:nvSpPr>
            <p:spPr bwMode="auto">
              <a:xfrm>
                <a:off x="2842" y="2649"/>
                <a:ext cx="519" cy="90"/>
              </a:xfrm>
              <a:custGeom>
                <a:avLst/>
                <a:gdLst>
                  <a:gd name="T0" fmla="*/ 219 w 219"/>
                  <a:gd name="T1" fmla="*/ 19 h 38"/>
                  <a:gd name="T2" fmla="*/ 200 w 219"/>
                  <a:gd name="T3" fmla="*/ 38 h 38"/>
                  <a:gd name="T4" fmla="*/ 19 w 219"/>
                  <a:gd name="T5" fmla="*/ 38 h 38"/>
                  <a:gd name="T6" fmla="*/ 0 w 219"/>
                  <a:gd name="T7" fmla="*/ 19 h 38"/>
                  <a:gd name="T8" fmla="*/ 19 w 219"/>
                  <a:gd name="T9" fmla="*/ 0 h 38"/>
                  <a:gd name="T10" fmla="*/ 200 w 219"/>
                  <a:gd name="T11" fmla="*/ 0 h 38"/>
                  <a:gd name="T12" fmla="*/ 219 w 219"/>
                  <a:gd name="T13" fmla="*/ 1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8">
                    <a:moveTo>
                      <a:pt x="219" y="19"/>
                    </a:moveTo>
                    <a:cubicBezTo>
                      <a:pt x="219" y="29"/>
                      <a:pt x="211" y="38"/>
                      <a:pt x="200" y="38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9" y="38"/>
                      <a:pt x="0" y="2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11" y="0"/>
                      <a:pt x="219" y="9"/>
                      <a:pt x="219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8"/>
              <p:cNvSpPr/>
              <p:nvPr/>
            </p:nvSpPr>
            <p:spPr bwMode="auto">
              <a:xfrm>
                <a:off x="2842" y="2765"/>
                <a:ext cx="519" cy="88"/>
              </a:xfrm>
              <a:custGeom>
                <a:avLst/>
                <a:gdLst>
                  <a:gd name="T0" fmla="*/ 219 w 219"/>
                  <a:gd name="T1" fmla="*/ 19 h 37"/>
                  <a:gd name="T2" fmla="*/ 200 w 219"/>
                  <a:gd name="T3" fmla="*/ 37 h 37"/>
                  <a:gd name="T4" fmla="*/ 19 w 219"/>
                  <a:gd name="T5" fmla="*/ 37 h 37"/>
                  <a:gd name="T6" fmla="*/ 0 w 219"/>
                  <a:gd name="T7" fmla="*/ 19 h 37"/>
                  <a:gd name="T8" fmla="*/ 19 w 219"/>
                  <a:gd name="T9" fmla="*/ 0 h 37"/>
                  <a:gd name="T10" fmla="*/ 200 w 219"/>
                  <a:gd name="T11" fmla="*/ 0 h 37"/>
                  <a:gd name="T12" fmla="*/ 219 w 219"/>
                  <a:gd name="T13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7">
                    <a:moveTo>
                      <a:pt x="219" y="19"/>
                    </a:moveTo>
                    <a:cubicBezTo>
                      <a:pt x="219" y="29"/>
                      <a:pt x="211" y="37"/>
                      <a:pt x="20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9" y="37"/>
                      <a:pt x="0" y="29"/>
                      <a:pt x="0" y="19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11" y="0"/>
                      <a:pt x="219" y="8"/>
                      <a:pt x="219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9"/>
              <p:cNvSpPr/>
              <p:nvPr/>
            </p:nvSpPr>
            <p:spPr bwMode="auto">
              <a:xfrm>
                <a:off x="2939" y="2881"/>
                <a:ext cx="325" cy="140"/>
              </a:xfrm>
              <a:custGeom>
                <a:avLst/>
                <a:gdLst>
                  <a:gd name="T0" fmla="*/ 0 w 137"/>
                  <a:gd name="T1" fmla="*/ 0 h 59"/>
                  <a:gd name="T2" fmla="*/ 0 w 137"/>
                  <a:gd name="T3" fmla="*/ 11 h 59"/>
                  <a:gd name="T4" fmla="*/ 49 w 137"/>
                  <a:gd name="T5" fmla="*/ 59 h 59"/>
                  <a:gd name="T6" fmla="*/ 88 w 137"/>
                  <a:gd name="T7" fmla="*/ 59 h 59"/>
                  <a:gd name="T8" fmla="*/ 137 w 137"/>
                  <a:gd name="T9" fmla="*/ 11 h 59"/>
                  <a:gd name="T10" fmla="*/ 137 w 137"/>
                  <a:gd name="T11" fmla="*/ 0 h 59"/>
                  <a:gd name="T12" fmla="*/ 0 w 137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" h="59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37"/>
                      <a:pt x="22" y="59"/>
                      <a:pt x="49" y="59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115" y="59"/>
                      <a:pt x="137" y="37"/>
                      <a:pt x="137" y="11"/>
                    </a:cubicBezTo>
                    <a:cubicBezTo>
                      <a:pt x="137" y="0"/>
                      <a:pt x="137" y="0"/>
                      <a:pt x="13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0"/>
              <p:cNvSpPr/>
              <p:nvPr/>
            </p:nvSpPr>
            <p:spPr bwMode="auto">
              <a:xfrm>
                <a:off x="2202" y="1997"/>
                <a:ext cx="310" cy="190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1"/>
              <p:cNvSpPr/>
              <p:nvPr/>
            </p:nvSpPr>
            <p:spPr bwMode="auto">
              <a:xfrm>
                <a:off x="3691" y="1997"/>
                <a:ext cx="311" cy="190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"/>
              <p:cNvSpPr/>
              <p:nvPr/>
            </p:nvSpPr>
            <p:spPr bwMode="auto">
              <a:xfrm>
                <a:off x="3537" y="1393"/>
                <a:ext cx="294" cy="282"/>
              </a:xfrm>
              <a:custGeom>
                <a:avLst/>
                <a:gdLst>
                  <a:gd name="T0" fmla="*/ 44 w 124"/>
                  <a:gd name="T1" fmla="*/ 119 h 119"/>
                  <a:gd name="T2" fmla="*/ 16 w 124"/>
                  <a:gd name="T3" fmla="*/ 108 h 119"/>
                  <a:gd name="T4" fmla="*/ 16 w 124"/>
                  <a:gd name="T5" fmla="*/ 51 h 119"/>
                  <a:gd name="T6" fmla="*/ 52 w 124"/>
                  <a:gd name="T7" fmla="*/ 15 h 119"/>
                  <a:gd name="T8" fmla="*/ 108 w 124"/>
                  <a:gd name="T9" fmla="*/ 15 h 119"/>
                  <a:gd name="T10" fmla="*/ 108 w 124"/>
                  <a:gd name="T11" fmla="*/ 72 h 119"/>
                  <a:gd name="T12" fmla="*/ 73 w 124"/>
                  <a:gd name="T13" fmla="*/ 108 h 119"/>
                  <a:gd name="T14" fmla="*/ 44 w 124"/>
                  <a:gd name="T1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19">
                    <a:moveTo>
                      <a:pt x="44" y="119"/>
                    </a:moveTo>
                    <a:cubicBezTo>
                      <a:pt x="34" y="119"/>
                      <a:pt x="24" y="115"/>
                      <a:pt x="16" y="108"/>
                    </a:cubicBezTo>
                    <a:cubicBezTo>
                      <a:pt x="0" y="92"/>
                      <a:pt x="0" y="67"/>
                      <a:pt x="16" y="51"/>
                    </a:cubicBezTo>
                    <a:cubicBezTo>
                      <a:pt x="52" y="15"/>
                      <a:pt x="52" y="15"/>
                      <a:pt x="52" y="15"/>
                    </a:cubicBezTo>
                    <a:cubicBezTo>
                      <a:pt x="67" y="0"/>
                      <a:pt x="93" y="0"/>
                      <a:pt x="108" y="15"/>
                    </a:cubicBezTo>
                    <a:cubicBezTo>
                      <a:pt x="124" y="31"/>
                      <a:pt x="124" y="56"/>
                      <a:pt x="108" y="72"/>
                    </a:cubicBezTo>
                    <a:cubicBezTo>
                      <a:pt x="73" y="108"/>
                      <a:pt x="73" y="108"/>
                      <a:pt x="73" y="108"/>
                    </a:cubicBezTo>
                    <a:cubicBezTo>
                      <a:pt x="65" y="115"/>
                      <a:pt x="55" y="119"/>
                      <a:pt x="44" y="119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3"/>
              <p:cNvSpPr/>
              <p:nvPr/>
            </p:nvSpPr>
            <p:spPr bwMode="auto">
              <a:xfrm>
                <a:off x="2313" y="1393"/>
                <a:ext cx="292" cy="282"/>
              </a:xfrm>
              <a:custGeom>
                <a:avLst/>
                <a:gdLst>
                  <a:gd name="T0" fmla="*/ 79 w 123"/>
                  <a:gd name="T1" fmla="*/ 119 h 119"/>
                  <a:gd name="T2" fmla="*/ 51 w 123"/>
                  <a:gd name="T3" fmla="*/ 108 h 119"/>
                  <a:gd name="T4" fmla="*/ 15 w 123"/>
                  <a:gd name="T5" fmla="*/ 72 h 119"/>
                  <a:gd name="T6" fmla="*/ 15 w 123"/>
                  <a:gd name="T7" fmla="*/ 15 h 119"/>
                  <a:gd name="T8" fmla="*/ 72 w 123"/>
                  <a:gd name="T9" fmla="*/ 15 h 119"/>
                  <a:gd name="T10" fmla="*/ 108 w 123"/>
                  <a:gd name="T11" fmla="*/ 51 h 119"/>
                  <a:gd name="T12" fmla="*/ 108 w 123"/>
                  <a:gd name="T13" fmla="*/ 108 h 119"/>
                  <a:gd name="T14" fmla="*/ 79 w 123"/>
                  <a:gd name="T1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19">
                    <a:moveTo>
                      <a:pt x="79" y="119"/>
                    </a:moveTo>
                    <a:cubicBezTo>
                      <a:pt x="69" y="119"/>
                      <a:pt x="59" y="115"/>
                      <a:pt x="51" y="108"/>
                    </a:cubicBezTo>
                    <a:cubicBezTo>
                      <a:pt x="15" y="72"/>
                      <a:pt x="15" y="72"/>
                      <a:pt x="15" y="72"/>
                    </a:cubicBezTo>
                    <a:cubicBezTo>
                      <a:pt x="0" y="56"/>
                      <a:pt x="0" y="31"/>
                      <a:pt x="15" y="15"/>
                    </a:cubicBezTo>
                    <a:cubicBezTo>
                      <a:pt x="31" y="0"/>
                      <a:pt x="56" y="0"/>
                      <a:pt x="72" y="15"/>
                    </a:cubicBezTo>
                    <a:cubicBezTo>
                      <a:pt x="108" y="51"/>
                      <a:pt x="108" y="51"/>
                      <a:pt x="108" y="51"/>
                    </a:cubicBezTo>
                    <a:cubicBezTo>
                      <a:pt x="123" y="67"/>
                      <a:pt x="123" y="92"/>
                      <a:pt x="108" y="108"/>
                    </a:cubicBezTo>
                    <a:cubicBezTo>
                      <a:pt x="100" y="115"/>
                      <a:pt x="90" y="119"/>
                      <a:pt x="79" y="119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4"/>
              <p:cNvSpPr/>
              <p:nvPr/>
            </p:nvSpPr>
            <p:spPr bwMode="auto">
              <a:xfrm>
                <a:off x="2999" y="1163"/>
                <a:ext cx="189" cy="310"/>
              </a:xfrm>
              <a:custGeom>
                <a:avLst/>
                <a:gdLst>
                  <a:gd name="T0" fmla="*/ 40 w 80"/>
                  <a:gd name="T1" fmla="*/ 131 h 131"/>
                  <a:gd name="T2" fmla="*/ 0 w 80"/>
                  <a:gd name="T3" fmla="*/ 91 h 131"/>
                  <a:gd name="T4" fmla="*/ 0 w 80"/>
                  <a:gd name="T5" fmla="*/ 40 h 131"/>
                  <a:gd name="T6" fmla="*/ 40 w 80"/>
                  <a:gd name="T7" fmla="*/ 0 h 131"/>
                  <a:gd name="T8" fmla="*/ 80 w 80"/>
                  <a:gd name="T9" fmla="*/ 40 h 131"/>
                  <a:gd name="T10" fmla="*/ 80 w 80"/>
                  <a:gd name="T11" fmla="*/ 91 h 131"/>
                  <a:gd name="T12" fmla="*/ 40 w 80"/>
                  <a:gd name="T13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131">
                    <a:moveTo>
                      <a:pt x="40" y="131"/>
                    </a:moveTo>
                    <a:cubicBezTo>
                      <a:pt x="18" y="131"/>
                      <a:pt x="0" y="113"/>
                      <a:pt x="0" y="9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62" y="0"/>
                      <a:pt x="80" y="18"/>
                      <a:pt x="80" y="40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113"/>
                      <a:pt x="62" y="131"/>
                      <a:pt x="40" y="131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7" name="Text Box 3"/>
          <p:cNvSpPr>
            <a:spLocks noChangeArrowheads="1"/>
          </p:cNvSpPr>
          <p:nvPr/>
        </p:nvSpPr>
        <p:spPr bwMode="auto">
          <a:xfrm>
            <a:off x="5455193" y="2523429"/>
            <a:ext cx="12535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dirty="0" smtClean="0">
                <a:solidFill>
                  <a:srgbClr val="3F3C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03</a:t>
            </a:r>
            <a:endParaRPr lang="zh-CN" altLang="en-US" sz="1600" dirty="0">
              <a:solidFill>
                <a:srgbClr val="3F3C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76"/>
          <p:cNvSpPr txBox="1"/>
          <p:nvPr/>
        </p:nvSpPr>
        <p:spPr>
          <a:xfrm>
            <a:off x="4350668" y="4528854"/>
            <a:ext cx="354590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题目选讲</a:t>
            </a:r>
            <a:endParaRPr lang="zh-CN" altLang="en-US" sz="2400" dirty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754228" y="-37665"/>
            <a:ext cx="1336979" cy="3296474"/>
            <a:chOff x="1838228" y="-837066"/>
            <a:chExt cx="2469610" cy="6089099"/>
          </a:xfrm>
        </p:grpSpPr>
        <p:grpSp>
          <p:nvGrpSpPr>
            <p:cNvPr id="32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34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3052789" y="-837066"/>
              <a:ext cx="0" cy="2443034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组合 97"/>
          <p:cNvGrpSpPr/>
          <p:nvPr/>
        </p:nvGrpSpPr>
        <p:grpSpPr>
          <a:xfrm>
            <a:off x="7967967" y="0"/>
            <a:ext cx="843057" cy="2508079"/>
            <a:chOff x="1838228" y="-2094998"/>
            <a:chExt cx="2469610" cy="7347031"/>
          </a:xfrm>
        </p:grpSpPr>
        <p:grpSp>
          <p:nvGrpSpPr>
            <p:cNvPr id="99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101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00" name="直接连接符 99"/>
            <p:cNvCxnSpPr/>
            <p:nvPr/>
          </p:nvCxnSpPr>
          <p:spPr>
            <a:xfrm>
              <a:off x="3052790" y="-2094998"/>
              <a:ext cx="0" cy="370096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1348668" y="-37665"/>
            <a:ext cx="654587" cy="1613959"/>
            <a:chOff x="1838228" y="-837066"/>
            <a:chExt cx="2469610" cy="6089099"/>
          </a:xfrm>
        </p:grpSpPr>
        <p:grpSp>
          <p:nvGrpSpPr>
            <p:cNvPr id="59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61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60" name="直接连接符 59"/>
            <p:cNvCxnSpPr/>
            <p:nvPr/>
          </p:nvCxnSpPr>
          <p:spPr>
            <a:xfrm>
              <a:off x="3052789" y="-837066"/>
              <a:ext cx="0" cy="2443034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/>
          <p:nvPr/>
        </p:nvGrpSpPr>
        <p:grpSpPr>
          <a:xfrm>
            <a:off x="9765813" y="-141402"/>
            <a:ext cx="1035710" cy="3518561"/>
            <a:chOff x="1838228" y="-3137823"/>
            <a:chExt cx="2469610" cy="8389856"/>
          </a:xfrm>
        </p:grpSpPr>
        <p:grpSp>
          <p:nvGrpSpPr>
            <p:cNvPr id="68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70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69" name="直接连接符 68"/>
            <p:cNvCxnSpPr/>
            <p:nvPr/>
          </p:nvCxnSpPr>
          <p:spPr>
            <a:xfrm>
              <a:off x="3052789" y="-3137823"/>
              <a:ext cx="0" cy="4743791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题目选讲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112337" y="649326"/>
            <a:ext cx="2863579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let's enjoy it</a:t>
            </a:r>
            <a:endParaRPr lang="en-US" altLang="zh-CN" sz="11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2183130"/>
            <a:ext cx="10815320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已知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F[i][j]=F[i-1][j-t]+F[i-1][j-2*t]+F[i-1][j-3*t]+F[i-1][j-4*t]+...+F[i-1][j-k*t]</a:t>
            </a:r>
            <a:endParaRPr lang="en-US" alt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F[1][M]=M</a:t>
            </a:r>
            <a:endParaRPr lang="en-US" alt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求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F[N][M] % 10</a:t>
            </a:r>
            <a:r>
              <a:rPr lang="en-US" altLang="zh-CN" sz="2000" baseline="30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+7</a:t>
            </a:r>
            <a:endParaRPr lang="en-US" alt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N&lt;=10</a:t>
            </a:r>
            <a:r>
              <a:rPr lang="en-US" altLang="zh-CN" sz="2000" baseline="30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,M&lt;=1000    </a:t>
            </a:r>
            <a:endParaRPr lang="en-US" alt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en-US" alt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区域赛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难度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题目选讲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112337" y="649326"/>
            <a:ext cx="2863579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let's enjoy it</a:t>
            </a:r>
            <a:endParaRPr lang="en-US" altLang="zh-CN" sz="11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2983230"/>
            <a:ext cx="1081532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1.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F[i][j]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可以直接由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F[i][j-t]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f[i][j-k*t-t]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推出来。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暴力复杂度不够，打表来凑</a:t>
            </a:r>
            <a:endParaRPr lang="en-US" alt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题目选讲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112337" y="649326"/>
            <a:ext cx="2863579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let's enjoy it</a:t>
            </a:r>
            <a:endParaRPr lang="en-US" altLang="zh-CN" sz="11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1783080"/>
            <a:ext cx="1081532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腾讯的增值服务很多，有红钻、黄钻、绿钻等。产品经理龙龙正在准备为新产品推出一种“星钻”，钻上可以有不同的星数。现在有 N 个“星钻”，第 i 个“星钻”的星数为 Si，价格是 Wi，得到它需要付出的时间为 Ci。现在你有 M 块钱。求在给定钱数的范围内，最少需要多长时间，可以得到 7 个星数不同的“星钻”。</a:t>
            </a:r>
            <a:endParaRPr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N&lt;=100,M&lt;=10</a:t>
            </a:r>
            <a:r>
              <a:rPr lang="en-US" sz="2000" baseline="30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,1&lt;=Si,Wi,Ci&lt;=10</a:t>
            </a:r>
            <a:r>
              <a:rPr lang="en-US" sz="2000" baseline="30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区域赛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难度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题目选讲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112337" y="649326"/>
            <a:ext cx="2863579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let's enjoy it</a:t>
            </a:r>
            <a:endParaRPr lang="en-US" altLang="zh-CN" sz="11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1783080"/>
            <a:ext cx="1081532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正解：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首先发现怎么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都不舒服（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都太大了），考虑到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这个数字很特殊，从这个数字入手去寻找做法！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假设一共只有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种星星，那么我们可以暴力前三种，暴力后四种，然后折半搜索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一下。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复杂度最坏大约是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en-US" altLang="zh-CN" sz="2000" baseline="30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*log(25</a:t>
            </a:r>
            <a:r>
              <a:rPr lang="en-US" altLang="zh-CN" sz="2000" baseline="30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但这个题有好多星星，还是折半，显然是不行的。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于是（不得不佩服这题正解也算是乱搞？），我们一开始随机给每个星星强行分配一个颜色，然后进行折半搜索。每次正确的概率很显然：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7!/7</a:t>
            </a:r>
            <a:r>
              <a:rPr lang="en-US" altLang="zh-CN" sz="2000" baseline="30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≈0.006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次，基本上是能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题目选讲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112337" y="649326"/>
            <a:ext cx="2863579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let's enjoy it</a:t>
            </a:r>
            <a:endParaRPr lang="en-US" altLang="zh-CN" sz="11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1783080"/>
            <a:ext cx="1081532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乱搞思路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（我就很气）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排个序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dfs+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剪枝。 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AC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剪枝思路一览：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把所有物品按照价格从小到大排序，如果用当前最便宜的商品填满背包，都不能比之前的最优解好，就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把所有物品按照价格从小到大排序，如果用当前需要时间最少的商品填满背包，都不能比之前的最优解好，就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return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卡个时间？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题目选讲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112337" y="649326"/>
            <a:ext cx="2863579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let's enjoy it</a:t>
            </a:r>
            <a:endParaRPr lang="en-US" altLang="zh-CN" sz="11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1783080"/>
            <a:ext cx="1081532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乱搞思路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（有理有据）：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所有星星按照星数排序。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首先暴力三个点，求一个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dp[i]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数组（每一个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dp[i]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都是一个一维数组，里面存的是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(W,C)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价值对，表示从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1~i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恰好取了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个星星时候的所有情况。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然后再暴力三个点，求一个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dp2[i]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数组，表示从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i~n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取了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个星星的情况。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然后，从左到右枚举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，此时此刻取了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个星星，再枚举下一个星星取的是谁（现在复杂度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baseline="30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了，然后，剩下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个星星，就是所有这颗星星以后的每一颗星星的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dp2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数组里面，费用不超过要求，且用时最短的那一个了，二分即可。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2000" baseline="30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log n</a:t>
            </a:r>
            <a:r>
              <a:rPr lang="en-US" altLang="zh-CN" sz="2000" baseline="30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题目选讲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112337" y="649326"/>
            <a:ext cx="2863579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let's enjoy it</a:t>
            </a:r>
            <a:endParaRPr lang="en-US" altLang="zh-CN" sz="11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1067435"/>
            <a:ext cx="10815320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乱搞思路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（通用思路）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我好想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dp[i][j][w]=c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啊。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好想好想啊。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表示前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个星星中选了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种了，用了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的钱的时候的最小花费时间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但是复杂度好高啊，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100*7*10</a:t>
            </a:r>
            <a:r>
              <a:rPr lang="en-US" altLang="zh-CN" sz="2000" baseline="30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呢！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但是，别怕！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显然对于任何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来说，真正可能达到的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w,c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极少！真正有用的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w,c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更少！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什么叫有用？假设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一模一样，我有两种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w,c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，分别是：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花费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元，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秒，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花费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800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元，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800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那还在等什么，快把第一个状态删掉啊！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用什么数据结构？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O(100*7*?*log?)    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平均状态数，大概啊，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n=100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的时候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,j=7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的时候，不超过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题目选讲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112337" y="649326"/>
            <a:ext cx="2863579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let's enjoy it</a:t>
            </a:r>
            <a:endParaRPr lang="en-US" altLang="zh-CN" sz="11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1382395"/>
            <a:ext cx="10815320" cy="4492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啊，我们来个简单题，换换脑子。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给你一个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N*M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的矩阵，啊矩阵。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里面恰好是一个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1~N*M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的排列啊，排列。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一开始都读入给你了。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让你啊从左上角啊，一路走啊，走到右下角啊，当然只能向右或者向下。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把走过的所有数字拿出来，然后当一个数组排序。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比如走过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(1,31,101,3)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，最终形成的数组是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1,3,31,101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问题是，走过的字典序最小的路径是多少（把数组的每一位看做一个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char)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N,M&lt;=1000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区域赛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难度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题目选讲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112337" y="649326"/>
            <a:ext cx="2863579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let's enjoy it</a:t>
            </a:r>
            <a:endParaRPr lang="en-US" altLang="zh-CN" sz="11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1382395"/>
            <a:ext cx="1081532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啊，我们</a:t>
            </a: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再来一个简单题。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有一个N*M的蓄水池，每个位置的高度告诉了你，问：最多能蓄多少水呢？</a:t>
            </a:r>
            <a:endParaRPr sz="2000" dirty="0" smtClean="0">
              <a:solidFill>
                <a:schemeClr val="bg1"/>
              </a:solidFill>
              <a:sym typeface="+mn-ea"/>
            </a:endParaRPr>
          </a:p>
          <a:p>
            <a:pPr lvl="1" algn="l">
              <a:lnSpc>
                <a:spcPct val="130000"/>
              </a:lnSpc>
            </a:pPr>
            <a:r>
              <a:rPr sz="2000" dirty="0" smtClean="0">
                <a:solidFill>
                  <a:schemeClr val="bg1"/>
                </a:solidFill>
                <a:sym typeface="+mn-ea"/>
              </a:rPr>
              <a:t>3 7 6 5 3                 3 7 6 5 3</a:t>
            </a:r>
            <a:endParaRPr sz="2000" dirty="0" smtClean="0">
              <a:solidFill>
                <a:schemeClr val="bg1"/>
              </a:solidFill>
              <a:sym typeface="+mn-ea"/>
            </a:endParaRPr>
          </a:p>
          <a:p>
            <a:pPr lvl="1" algn="l">
              <a:lnSpc>
                <a:spcPct val="130000"/>
              </a:lnSpc>
            </a:pPr>
            <a:r>
              <a:rPr sz="2000" dirty="0" smtClean="0">
                <a:solidFill>
                  <a:schemeClr val="bg1"/>
                </a:solidFill>
                <a:sym typeface="+mn-ea"/>
              </a:rPr>
              <a:t>4 1 7 0 6     ____   4 </a:t>
            </a:r>
            <a:r>
              <a:rPr sz="2000" dirty="0" smtClean="0">
                <a:solidFill>
                  <a:srgbClr val="FF0000"/>
                </a:solidFill>
                <a:sym typeface="+mn-ea"/>
              </a:rPr>
              <a:t>4</a:t>
            </a:r>
            <a:r>
              <a:rPr sz="2000" dirty="0" smtClean="0">
                <a:solidFill>
                  <a:schemeClr val="bg1"/>
                </a:solidFill>
                <a:sym typeface="+mn-ea"/>
              </a:rPr>
              <a:t> 7 </a:t>
            </a:r>
            <a:r>
              <a:rPr sz="2000" dirty="0" smtClean="0">
                <a:solidFill>
                  <a:srgbClr val="FF0000"/>
                </a:solidFill>
                <a:sym typeface="+mn-ea"/>
              </a:rPr>
              <a:t>5</a:t>
            </a:r>
            <a:r>
              <a:rPr sz="2000" dirty="0" smtClean="0">
                <a:solidFill>
                  <a:schemeClr val="bg1"/>
                </a:solidFill>
                <a:sym typeface="+mn-ea"/>
              </a:rPr>
              <a:t> 6</a:t>
            </a:r>
            <a:endParaRPr sz="2000" dirty="0" smtClean="0">
              <a:solidFill>
                <a:schemeClr val="bg1"/>
              </a:solidFill>
              <a:sym typeface="+mn-ea"/>
            </a:endParaRPr>
          </a:p>
          <a:p>
            <a:pPr lvl="1" algn="l">
              <a:lnSpc>
                <a:spcPct val="130000"/>
              </a:lnSpc>
            </a:pPr>
            <a:r>
              <a:rPr sz="2000" dirty="0" smtClean="0">
                <a:solidFill>
                  <a:schemeClr val="bg1"/>
                </a:solidFill>
                <a:sym typeface="+mn-ea"/>
              </a:rPr>
              <a:t>5 3 5 2 5                 5 </a:t>
            </a:r>
            <a:r>
              <a:rPr sz="2000" dirty="0" smtClean="0">
                <a:solidFill>
                  <a:srgbClr val="FF0000"/>
                </a:solidFill>
                <a:sym typeface="+mn-ea"/>
              </a:rPr>
              <a:t>4</a:t>
            </a:r>
            <a:r>
              <a:rPr sz="2000" dirty="0" smtClean="0">
                <a:solidFill>
                  <a:schemeClr val="bg1"/>
                </a:solidFill>
                <a:sym typeface="+mn-ea"/>
              </a:rPr>
              <a:t> 5 </a:t>
            </a:r>
            <a:r>
              <a:rPr sz="2000" dirty="0" smtClean="0">
                <a:solidFill>
                  <a:srgbClr val="FF0000"/>
                </a:solidFill>
                <a:sym typeface="+mn-ea"/>
              </a:rPr>
              <a:t>5</a:t>
            </a:r>
            <a:r>
              <a:rPr sz="2000" dirty="0" smtClean="0">
                <a:solidFill>
                  <a:schemeClr val="bg1"/>
                </a:solidFill>
                <a:sym typeface="+mn-ea"/>
              </a:rPr>
              <a:t> 5</a:t>
            </a:r>
            <a:endParaRPr sz="2000" dirty="0" smtClean="0">
              <a:solidFill>
                <a:schemeClr val="bg1"/>
              </a:solidFill>
              <a:sym typeface="+mn-ea"/>
            </a:endParaRPr>
          </a:p>
          <a:p>
            <a:pPr lvl="1" algn="l">
              <a:lnSpc>
                <a:spcPct val="130000"/>
              </a:lnSpc>
            </a:pPr>
            <a:r>
              <a:rPr sz="2000" dirty="0" smtClean="0">
                <a:solidFill>
                  <a:schemeClr val="bg1"/>
                </a:solidFill>
                <a:sym typeface="+mn-ea"/>
              </a:rPr>
              <a:t>9 4 5 8 9                 9 4 5 8 9</a:t>
            </a:r>
            <a:endParaRPr sz="2000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878670" y="-11905"/>
            <a:ext cx="2967712" cy="4800721"/>
            <a:chOff x="5235977" y="822728"/>
            <a:chExt cx="1918967" cy="3104218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6195460" y="822728"/>
              <a:ext cx="0" cy="1139643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3"/>
            <p:cNvGrpSpPr>
              <a:grpSpLocks noChangeAspect="1"/>
            </p:cNvGrpSpPr>
            <p:nvPr/>
          </p:nvGrpSpPr>
          <p:grpSpPr bwMode="auto">
            <a:xfrm flipV="1">
              <a:off x="5235977" y="1946145"/>
              <a:ext cx="1918967" cy="1980801"/>
              <a:chOff x="2202" y="1163"/>
              <a:chExt cx="1800" cy="1858"/>
            </a:xfrm>
          </p:grpSpPr>
          <p:sp>
            <p:nvSpPr>
              <p:cNvPr id="20" name="Freeform 14"/>
              <p:cNvSpPr/>
              <p:nvPr/>
            </p:nvSpPr>
            <p:spPr bwMode="auto">
              <a:xfrm>
                <a:off x="2600" y="1561"/>
                <a:ext cx="989" cy="1019"/>
              </a:xfrm>
              <a:custGeom>
                <a:avLst/>
                <a:gdLst>
                  <a:gd name="T0" fmla="*/ 102 w 417"/>
                  <a:gd name="T1" fmla="*/ 388 h 430"/>
                  <a:gd name="T2" fmla="*/ 0 w 417"/>
                  <a:gd name="T3" fmla="*/ 208 h 430"/>
                  <a:gd name="T4" fmla="*/ 208 w 417"/>
                  <a:gd name="T5" fmla="*/ 0 h 430"/>
                  <a:gd name="T6" fmla="*/ 417 w 417"/>
                  <a:gd name="T7" fmla="*/ 208 h 430"/>
                  <a:gd name="T8" fmla="*/ 321 w 417"/>
                  <a:gd name="T9" fmla="*/ 383 h 430"/>
                  <a:gd name="T10" fmla="*/ 321 w 417"/>
                  <a:gd name="T11" fmla="*/ 430 h 430"/>
                  <a:gd name="T12" fmla="*/ 102 w 417"/>
                  <a:gd name="T13" fmla="*/ 430 h 430"/>
                  <a:gd name="T14" fmla="*/ 102 w 417"/>
                  <a:gd name="T15" fmla="*/ 388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7" h="430">
                    <a:moveTo>
                      <a:pt x="102" y="388"/>
                    </a:moveTo>
                    <a:cubicBezTo>
                      <a:pt x="41" y="351"/>
                      <a:pt x="0" y="284"/>
                      <a:pt x="0" y="208"/>
                    </a:cubicBezTo>
                    <a:cubicBezTo>
                      <a:pt x="0" y="93"/>
                      <a:pt x="93" y="0"/>
                      <a:pt x="208" y="0"/>
                    </a:cubicBezTo>
                    <a:cubicBezTo>
                      <a:pt x="323" y="0"/>
                      <a:pt x="417" y="93"/>
                      <a:pt x="417" y="208"/>
                    </a:cubicBezTo>
                    <a:cubicBezTo>
                      <a:pt x="417" y="281"/>
                      <a:pt x="379" y="345"/>
                      <a:pt x="321" y="383"/>
                    </a:cubicBezTo>
                    <a:cubicBezTo>
                      <a:pt x="321" y="430"/>
                      <a:pt x="321" y="430"/>
                      <a:pt x="321" y="430"/>
                    </a:cubicBezTo>
                    <a:cubicBezTo>
                      <a:pt x="102" y="430"/>
                      <a:pt x="102" y="430"/>
                      <a:pt x="102" y="430"/>
                    </a:cubicBezTo>
                    <a:lnTo>
                      <a:pt x="102" y="388"/>
                    </a:lnTo>
                    <a:close/>
                  </a:path>
                </a:pathLst>
              </a:custGeom>
              <a:solidFill>
                <a:srgbClr val="EF9E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2842" y="2580"/>
                <a:ext cx="519" cy="41"/>
              </a:xfrm>
              <a:custGeom>
                <a:avLst/>
                <a:gdLst>
                  <a:gd name="T0" fmla="*/ 219 w 219"/>
                  <a:gd name="T1" fmla="*/ 19 h 37"/>
                  <a:gd name="T2" fmla="*/ 200 w 219"/>
                  <a:gd name="T3" fmla="*/ 37 h 37"/>
                  <a:gd name="T4" fmla="*/ 19 w 219"/>
                  <a:gd name="T5" fmla="*/ 37 h 37"/>
                  <a:gd name="T6" fmla="*/ 0 w 219"/>
                  <a:gd name="T7" fmla="*/ 19 h 37"/>
                  <a:gd name="T8" fmla="*/ 0 w 219"/>
                  <a:gd name="T9" fmla="*/ 0 h 37"/>
                  <a:gd name="T10" fmla="*/ 219 w 219"/>
                  <a:gd name="T11" fmla="*/ 0 h 37"/>
                  <a:gd name="T12" fmla="*/ 219 w 219"/>
                  <a:gd name="T13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7">
                    <a:moveTo>
                      <a:pt x="219" y="19"/>
                    </a:moveTo>
                    <a:cubicBezTo>
                      <a:pt x="219" y="29"/>
                      <a:pt x="211" y="37"/>
                      <a:pt x="20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9" y="37"/>
                      <a:pt x="0" y="29"/>
                      <a:pt x="0" y="19"/>
                    </a:cubicBezTo>
                    <a:cubicBezTo>
                      <a:pt x="0" y="8"/>
                      <a:pt x="0" y="0"/>
                      <a:pt x="0" y="0"/>
                    </a:cubicBezTo>
                    <a:cubicBezTo>
                      <a:pt x="219" y="0"/>
                      <a:pt x="219" y="0"/>
                      <a:pt x="219" y="0"/>
                    </a:cubicBezTo>
                    <a:lnTo>
                      <a:pt x="219" y="19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17"/>
              <p:cNvSpPr/>
              <p:nvPr/>
            </p:nvSpPr>
            <p:spPr bwMode="auto">
              <a:xfrm>
                <a:off x="2842" y="2649"/>
                <a:ext cx="519" cy="90"/>
              </a:xfrm>
              <a:custGeom>
                <a:avLst/>
                <a:gdLst>
                  <a:gd name="T0" fmla="*/ 219 w 219"/>
                  <a:gd name="T1" fmla="*/ 19 h 38"/>
                  <a:gd name="T2" fmla="*/ 200 w 219"/>
                  <a:gd name="T3" fmla="*/ 38 h 38"/>
                  <a:gd name="T4" fmla="*/ 19 w 219"/>
                  <a:gd name="T5" fmla="*/ 38 h 38"/>
                  <a:gd name="T6" fmla="*/ 0 w 219"/>
                  <a:gd name="T7" fmla="*/ 19 h 38"/>
                  <a:gd name="T8" fmla="*/ 19 w 219"/>
                  <a:gd name="T9" fmla="*/ 0 h 38"/>
                  <a:gd name="T10" fmla="*/ 200 w 219"/>
                  <a:gd name="T11" fmla="*/ 0 h 38"/>
                  <a:gd name="T12" fmla="*/ 219 w 219"/>
                  <a:gd name="T13" fmla="*/ 1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8">
                    <a:moveTo>
                      <a:pt x="219" y="19"/>
                    </a:moveTo>
                    <a:cubicBezTo>
                      <a:pt x="219" y="29"/>
                      <a:pt x="211" y="38"/>
                      <a:pt x="200" y="38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9" y="38"/>
                      <a:pt x="0" y="2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11" y="0"/>
                      <a:pt x="219" y="9"/>
                      <a:pt x="219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18"/>
              <p:cNvSpPr/>
              <p:nvPr/>
            </p:nvSpPr>
            <p:spPr bwMode="auto">
              <a:xfrm>
                <a:off x="2842" y="2765"/>
                <a:ext cx="519" cy="88"/>
              </a:xfrm>
              <a:custGeom>
                <a:avLst/>
                <a:gdLst>
                  <a:gd name="T0" fmla="*/ 219 w 219"/>
                  <a:gd name="T1" fmla="*/ 19 h 37"/>
                  <a:gd name="T2" fmla="*/ 200 w 219"/>
                  <a:gd name="T3" fmla="*/ 37 h 37"/>
                  <a:gd name="T4" fmla="*/ 19 w 219"/>
                  <a:gd name="T5" fmla="*/ 37 h 37"/>
                  <a:gd name="T6" fmla="*/ 0 w 219"/>
                  <a:gd name="T7" fmla="*/ 19 h 37"/>
                  <a:gd name="T8" fmla="*/ 19 w 219"/>
                  <a:gd name="T9" fmla="*/ 0 h 37"/>
                  <a:gd name="T10" fmla="*/ 200 w 219"/>
                  <a:gd name="T11" fmla="*/ 0 h 37"/>
                  <a:gd name="T12" fmla="*/ 219 w 219"/>
                  <a:gd name="T13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7">
                    <a:moveTo>
                      <a:pt x="219" y="19"/>
                    </a:moveTo>
                    <a:cubicBezTo>
                      <a:pt x="219" y="29"/>
                      <a:pt x="211" y="37"/>
                      <a:pt x="20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9" y="37"/>
                      <a:pt x="0" y="29"/>
                      <a:pt x="0" y="19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11" y="0"/>
                      <a:pt x="219" y="8"/>
                      <a:pt x="219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19"/>
              <p:cNvSpPr/>
              <p:nvPr/>
            </p:nvSpPr>
            <p:spPr bwMode="auto">
              <a:xfrm>
                <a:off x="2939" y="2881"/>
                <a:ext cx="325" cy="140"/>
              </a:xfrm>
              <a:custGeom>
                <a:avLst/>
                <a:gdLst>
                  <a:gd name="T0" fmla="*/ 0 w 137"/>
                  <a:gd name="T1" fmla="*/ 0 h 59"/>
                  <a:gd name="T2" fmla="*/ 0 w 137"/>
                  <a:gd name="T3" fmla="*/ 11 h 59"/>
                  <a:gd name="T4" fmla="*/ 49 w 137"/>
                  <a:gd name="T5" fmla="*/ 59 h 59"/>
                  <a:gd name="T6" fmla="*/ 88 w 137"/>
                  <a:gd name="T7" fmla="*/ 59 h 59"/>
                  <a:gd name="T8" fmla="*/ 137 w 137"/>
                  <a:gd name="T9" fmla="*/ 11 h 59"/>
                  <a:gd name="T10" fmla="*/ 137 w 137"/>
                  <a:gd name="T11" fmla="*/ 0 h 59"/>
                  <a:gd name="T12" fmla="*/ 0 w 137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" h="59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37"/>
                      <a:pt x="22" y="59"/>
                      <a:pt x="49" y="59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115" y="59"/>
                      <a:pt x="137" y="37"/>
                      <a:pt x="137" y="11"/>
                    </a:cubicBezTo>
                    <a:cubicBezTo>
                      <a:pt x="137" y="0"/>
                      <a:pt x="137" y="0"/>
                      <a:pt x="13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0"/>
              <p:cNvSpPr/>
              <p:nvPr/>
            </p:nvSpPr>
            <p:spPr bwMode="auto">
              <a:xfrm>
                <a:off x="2202" y="1997"/>
                <a:ext cx="310" cy="190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1"/>
              <p:cNvSpPr/>
              <p:nvPr/>
            </p:nvSpPr>
            <p:spPr bwMode="auto">
              <a:xfrm>
                <a:off x="3691" y="1997"/>
                <a:ext cx="311" cy="190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2"/>
              <p:cNvSpPr/>
              <p:nvPr/>
            </p:nvSpPr>
            <p:spPr bwMode="auto">
              <a:xfrm>
                <a:off x="3537" y="1393"/>
                <a:ext cx="294" cy="282"/>
              </a:xfrm>
              <a:custGeom>
                <a:avLst/>
                <a:gdLst>
                  <a:gd name="T0" fmla="*/ 44 w 124"/>
                  <a:gd name="T1" fmla="*/ 119 h 119"/>
                  <a:gd name="T2" fmla="*/ 16 w 124"/>
                  <a:gd name="T3" fmla="*/ 108 h 119"/>
                  <a:gd name="T4" fmla="*/ 16 w 124"/>
                  <a:gd name="T5" fmla="*/ 51 h 119"/>
                  <a:gd name="T6" fmla="*/ 52 w 124"/>
                  <a:gd name="T7" fmla="*/ 15 h 119"/>
                  <a:gd name="T8" fmla="*/ 108 w 124"/>
                  <a:gd name="T9" fmla="*/ 15 h 119"/>
                  <a:gd name="T10" fmla="*/ 108 w 124"/>
                  <a:gd name="T11" fmla="*/ 72 h 119"/>
                  <a:gd name="T12" fmla="*/ 73 w 124"/>
                  <a:gd name="T13" fmla="*/ 108 h 119"/>
                  <a:gd name="T14" fmla="*/ 44 w 124"/>
                  <a:gd name="T1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19">
                    <a:moveTo>
                      <a:pt x="44" y="119"/>
                    </a:moveTo>
                    <a:cubicBezTo>
                      <a:pt x="34" y="119"/>
                      <a:pt x="24" y="115"/>
                      <a:pt x="16" y="108"/>
                    </a:cubicBezTo>
                    <a:cubicBezTo>
                      <a:pt x="0" y="92"/>
                      <a:pt x="0" y="67"/>
                      <a:pt x="16" y="51"/>
                    </a:cubicBezTo>
                    <a:cubicBezTo>
                      <a:pt x="52" y="15"/>
                      <a:pt x="52" y="15"/>
                      <a:pt x="52" y="15"/>
                    </a:cubicBezTo>
                    <a:cubicBezTo>
                      <a:pt x="67" y="0"/>
                      <a:pt x="93" y="0"/>
                      <a:pt x="108" y="15"/>
                    </a:cubicBezTo>
                    <a:cubicBezTo>
                      <a:pt x="124" y="31"/>
                      <a:pt x="124" y="56"/>
                      <a:pt x="108" y="72"/>
                    </a:cubicBezTo>
                    <a:cubicBezTo>
                      <a:pt x="73" y="108"/>
                      <a:pt x="73" y="108"/>
                      <a:pt x="73" y="108"/>
                    </a:cubicBezTo>
                    <a:cubicBezTo>
                      <a:pt x="65" y="115"/>
                      <a:pt x="55" y="119"/>
                      <a:pt x="44" y="119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3"/>
              <p:cNvSpPr/>
              <p:nvPr/>
            </p:nvSpPr>
            <p:spPr bwMode="auto">
              <a:xfrm>
                <a:off x="2313" y="1393"/>
                <a:ext cx="292" cy="282"/>
              </a:xfrm>
              <a:custGeom>
                <a:avLst/>
                <a:gdLst>
                  <a:gd name="T0" fmla="*/ 79 w 123"/>
                  <a:gd name="T1" fmla="*/ 119 h 119"/>
                  <a:gd name="T2" fmla="*/ 51 w 123"/>
                  <a:gd name="T3" fmla="*/ 108 h 119"/>
                  <a:gd name="T4" fmla="*/ 15 w 123"/>
                  <a:gd name="T5" fmla="*/ 72 h 119"/>
                  <a:gd name="T6" fmla="*/ 15 w 123"/>
                  <a:gd name="T7" fmla="*/ 15 h 119"/>
                  <a:gd name="T8" fmla="*/ 72 w 123"/>
                  <a:gd name="T9" fmla="*/ 15 h 119"/>
                  <a:gd name="T10" fmla="*/ 108 w 123"/>
                  <a:gd name="T11" fmla="*/ 51 h 119"/>
                  <a:gd name="T12" fmla="*/ 108 w 123"/>
                  <a:gd name="T13" fmla="*/ 108 h 119"/>
                  <a:gd name="T14" fmla="*/ 79 w 123"/>
                  <a:gd name="T1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19">
                    <a:moveTo>
                      <a:pt x="79" y="119"/>
                    </a:moveTo>
                    <a:cubicBezTo>
                      <a:pt x="69" y="119"/>
                      <a:pt x="59" y="115"/>
                      <a:pt x="51" y="108"/>
                    </a:cubicBezTo>
                    <a:cubicBezTo>
                      <a:pt x="15" y="72"/>
                      <a:pt x="15" y="72"/>
                      <a:pt x="15" y="72"/>
                    </a:cubicBezTo>
                    <a:cubicBezTo>
                      <a:pt x="0" y="56"/>
                      <a:pt x="0" y="31"/>
                      <a:pt x="15" y="15"/>
                    </a:cubicBezTo>
                    <a:cubicBezTo>
                      <a:pt x="31" y="0"/>
                      <a:pt x="56" y="0"/>
                      <a:pt x="72" y="15"/>
                    </a:cubicBezTo>
                    <a:cubicBezTo>
                      <a:pt x="108" y="51"/>
                      <a:pt x="108" y="51"/>
                      <a:pt x="108" y="51"/>
                    </a:cubicBezTo>
                    <a:cubicBezTo>
                      <a:pt x="123" y="67"/>
                      <a:pt x="123" y="92"/>
                      <a:pt x="108" y="108"/>
                    </a:cubicBezTo>
                    <a:cubicBezTo>
                      <a:pt x="100" y="115"/>
                      <a:pt x="90" y="119"/>
                      <a:pt x="79" y="119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4"/>
              <p:cNvSpPr/>
              <p:nvPr/>
            </p:nvSpPr>
            <p:spPr bwMode="auto">
              <a:xfrm>
                <a:off x="2999" y="1163"/>
                <a:ext cx="189" cy="310"/>
              </a:xfrm>
              <a:custGeom>
                <a:avLst/>
                <a:gdLst>
                  <a:gd name="T0" fmla="*/ 40 w 80"/>
                  <a:gd name="T1" fmla="*/ 131 h 131"/>
                  <a:gd name="T2" fmla="*/ 0 w 80"/>
                  <a:gd name="T3" fmla="*/ 91 h 131"/>
                  <a:gd name="T4" fmla="*/ 0 w 80"/>
                  <a:gd name="T5" fmla="*/ 40 h 131"/>
                  <a:gd name="T6" fmla="*/ 40 w 80"/>
                  <a:gd name="T7" fmla="*/ 0 h 131"/>
                  <a:gd name="T8" fmla="*/ 80 w 80"/>
                  <a:gd name="T9" fmla="*/ 40 h 131"/>
                  <a:gd name="T10" fmla="*/ 80 w 80"/>
                  <a:gd name="T11" fmla="*/ 91 h 131"/>
                  <a:gd name="T12" fmla="*/ 40 w 80"/>
                  <a:gd name="T13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131">
                    <a:moveTo>
                      <a:pt x="40" y="131"/>
                    </a:moveTo>
                    <a:cubicBezTo>
                      <a:pt x="18" y="131"/>
                      <a:pt x="0" y="113"/>
                      <a:pt x="0" y="9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62" y="0"/>
                      <a:pt x="80" y="18"/>
                      <a:pt x="80" y="40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113"/>
                      <a:pt x="62" y="131"/>
                      <a:pt x="40" y="131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807137" y="-235867"/>
            <a:ext cx="654171" cy="1612933"/>
            <a:chOff x="1838228" y="-837066"/>
            <a:chExt cx="2469610" cy="6089099"/>
          </a:xfrm>
        </p:grpSpPr>
        <p:grpSp>
          <p:nvGrpSpPr>
            <p:cNvPr id="32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34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3052789" y="-837066"/>
              <a:ext cx="0" cy="2443034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椭圆 1"/>
          <p:cNvSpPr>
            <a:spLocks noChangeArrowheads="1"/>
          </p:cNvSpPr>
          <p:nvPr/>
        </p:nvSpPr>
        <p:spPr bwMode="auto">
          <a:xfrm>
            <a:off x="6455099" y="1982164"/>
            <a:ext cx="651518" cy="651518"/>
          </a:xfrm>
          <a:prstGeom prst="roundRect">
            <a:avLst/>
          </a:prstGeom>
          <a:solidFill>
            <a:srgbClr val="EF9E20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3F3C3D"/>
              </a:solidFill>
            </a:endParaRPr>
          </a:p>
        </p:txBody>
      </p:sp>
      <p:sp>
        <p:nvSpPr>
          <p:cNvPr id="95" name="TextBox 32"/>
          <p:cNvSpPr txBox="1">
            <a:spLocks noChangeArrowheads="1"/>
          </p:cNvSpPr>
          <p:nvPr/>
        </p:nvSpPr>
        <p:spPr bwMode="auto">
          <a:xfrm>
            <a:off x="6511666" y="2052142"/>
            <a:ext cx="5501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rgbClr val="3F3C3D"/>
                </a:solidFill>
                <a:ea typeface="微软雅黑" panose="020B0503020204020204" pitchFamily="34" charset="-122"/>
              </a:rPr>
              <a:t>01</a:t>
            </a:r>
            <a:endParaRPr lang="zh-CN" altLang="en-US" sz="2800" dirty="0">
              <a:solidFill>
                <a:srgbClr val="3F3C3D"/>
              </a:solidFill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7224905" y="2357788"/>
            <a:ext cx="79248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200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关于集训</a:t>
            </a:r>
            <a:endParaRPr lang="zh-CN" altLang="en-US" sz="1200" dirty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TextBox 76"/>
          <p:cNvSpPr txBox="1"/>
          <p:nvPr/>
        </p:nvSpPr>
        <p:spPr>
          <a:xfrm>
            <a:off x="7224904" y="1943667"/>
            <a:ext cx="25892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About Training</a:t>
            </a:r>
            <a:endParaRPr lang="en-US" altLang="zh-CN" sz="2400" dirty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椭圆 1"/>
          <p:cNvSpPr>
            <a:spLocks noChangeArrowheads="1"/>
          </p:cNvSpPr>
          <p:nvPr/>
        </p:nvSpPr>
        <p:spPr bwMode="auto">
          <a:xfrm>
            <a:off x="6455099" y="2915817"/>
            <a:ext cx="651518" cy="651518"/>
          </a:xfrm>
          <a:prstGeom prst="roundRect">
            <a:avLst/>
          </a:prstGeom>
          <a:solidFill>
            <a:srgbClr val="E6DCCF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3F3C3D"/>
              </a:solidFill>
            </a:endParaRPr>
          </a:p>
        </p:txBody>
      </p:sp>
      <p:sp>
        <p:nvSpPr>
          <p:cNvPr id="91" name="TextBox 32"/>
          <p:cNvSpPr txBox="1">
            <a:spLocks noChangeArrowheads="1"/>
          </p:cNvSpPr>
          <p:nvPr/>
        </p:nvSpPr>
        <p:spPr bwMode="auto">
          <a:xfrm>
            <a:off x="6511666" y="2985795"/>
            <a:ext cx="5501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rgbClr val="3F3C3D"/>
                </a:solidFill>
                <a:ea typeface="微软雅黑" panose="020B0503020204020204" pitchFamily="34" charset="-122"/>
              </a:rPr>
              <a:t>02</a:t>
            </a:r>
            <a:endParaRPr lang="zh-CN" altLang="en-US" sz="2800" dirty="0">
              <a:solidFill>
                <a:srgbClr val="3F3C3D"/>
              </a:solidFill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224905" y="3291442"/>
            <a:ext cx="255905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200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乱搞？ 还是 有针对性的解决问题？</a:t>
            </a:r>
            <a:endParaRPr lang="zh-CN" altLang="en-US" sz="1200" dirty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76"/>
          <p:cNvSpPr txBox="1"/>
          <p:nvPr/>
        </p:nvSpPr>
        <p:spPr>
          <a:xfrm>
            <a:off x="7224904" y="2877320"/>
            <a:ext cx="25892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我的解题套路</a:t>
            </a:r>
            <a:endParaRPr lang="zh-CN" altLang="en-US" sz="2400" dirty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椭圆 1"/>
          <p:cNvSpPr>
            <a:spLocks noChangeArrowheads="1"/>
          </p:cNvSpPr>
          <p:nvPr/>
        </p:nvSpPr>
        <p:spPr bwMode="auto">
          <a:xfrm>
            <a:off x="6455099" y="3849470"/>
            <a:ext cx="651518" cy="651518"/>
          </a:xfrm>
          <a:prstGeom prst="roundRect">
            <a:avLst/>
          </a:prstGeom>
          <a:solidFill>
            <a:srgbClr val="EF9E20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3F3C3D"/>
              </a:solidFill>
            </a:endParaRPr>
          </a:p>
        </p:txBody>
      </p:sp>
      <p:sp>
        <p:nvSpPr>
          <p:cNvPr id="87" name="TextBox 32"/>
          <p:cNvSpPr txBox="1">
            <a:spLocks noChangeArrowheads="1"/>
          </p:cNvSpPr>
          <p:nvPr/>
        </p:nvSpPr>
        <p:spPr bwMode="auto">
          <a:xfrm>
            <a:off x="6511666" y="3919450"/>
            <a:ext cx="5501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rgbClr val="3F3C3D"/>
                </a:solidFill>
                <a:ea typeface="微软雅黑" panose="020B0503020204020204" pitchFamily="34" charset="-122"/>
              </a:rPr>
              <a:t>03</a:t>
            </a:r>
            <a:endParaRPr lang="zh-CN" altLang="en-US" sz="2800" dirty="0">
              <a:solidFill>
                <a:srgbClr val="3F3C3D"/>
              </a:solidFill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224905" y="4225095"/>
            <a:ext cx="155448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200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会被出题人恨死系列</a:t>
            </a:r>
            <a:endParaRPr lang="zh-CN" altLang="en-US" sz="1200" dirty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Box 76"/>
          <p:cNvSpPr txBox="1"/>
          <p:nvPr/>
        </p:nvSpPr>
        <p:spPr>
          <a:xfrm>
            <a:off x="7224904" y="3810974"/>
            <a:ext cx="356785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题目选讲</a:t>
            </a:r>
            <a:endParaRPr lang="zh-CN" sz="2400" dirty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3644514" y="0"/>
            <a:ext cx="690558" cy="2054397"/>
            <a:chOff x="1838228" y="-2094998"/>
            <a:chExt cx="2469610" cy="7347031"/>
          </a:xfrm>
        </p:grpSpPr>
        <p:grpSp>
          <p:nvGrpSpPr>
            <p:cNvPr id="99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101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100" name="直接连接符 99"/>
            <p:cNvCxnSpPr/>
            <p:nvPr/>
          </p:nvCxnSpPr>
          <p:spPr>
            <a:xfrm>
              <a:off x="3052790" y="-2094998"/>
              <a:ext cx="0" cy="370096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 Box 3"/>
          <p:cNvSpPr>
            <a:spLocks noChangeArrowheads="1"/>
          </p:cNvSpPr>
          <p:nvPr/>
        </p:nvSpPr>
        <p:spPr bwMode="auto">
          <a:xfrm>
            <a:off x="1721719" y="2862595"/>
            <a:ext cx="1253586" cy="905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600" dirty="0" smtClean="0">
                <a:solidFill>
                  <a:srgbClr val="3F3C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目 录</a:t>
            </a:r>
            <a:endParaRPr lang="en-US" altLang="zh-CN" sz="3600" dirty="0" smtClean="0">
              <a:solidFill>
                <a:srgbClr val="3F3C3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en-US" altLang="zh-CN" sz="1600" dirty="0" smtClean="0">
                <a:solidFill>
                  <a:srgbClr val="3F3C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</a:t>
            </a:r>
            <a:endParaRPr lang="zh-CN" altLang="en-US" sz="1600" dirty="0" smtClean="0">
              <a:solidFill>
                <a:srgbClr val="3F3C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题目选讲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112337" y="649326"/>
            <a:ext cx="2863579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let's enjoy it</a:t>
            </a:r>
            <a:endParaRPr lang="en-US" altLang="zh-CN" sz="11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1382395"/>
            <a:ext cx="1081532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啊，我们再来一个难一点的题吧！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给你一幅图，一幅无向图，每条边有俩属性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（火属性，水属性），有一个人要从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走到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，一条边能走当且仅当他的某一个属性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这条边的对应属性，比如，如果他的火属性是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，那么所有火属性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&lt;=8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的边他都可以走。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问：携带的火，水属性之和最少是多少，才能从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到达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t?</a:t>
            </a:r>
            <a:endParaRPr lang="en-US" alt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N,M&lt;=50000,</a:t>
            </a:r>
            <a:endParaRPr lang="en-US" alt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1&lt;=a,b&lt;=50000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区域赛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ag+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难度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题目选讲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112337" y="649326"/>
            <a:ext cx="2863579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let's enjoy it</a:t>
            </a:r>
            <a:endParaRPr lang="en-US" altLang="zh-CN" sz="11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1582420"/>
            <a:ext cx="1081532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这个题就不那么难了，对吧？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枚举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然后做最短路求最小的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，是吧，复杂度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50000*50000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诶，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TLE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en-US" alt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换换思路，求这个非得用最短路求吗，还可以用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MST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，然而好像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MST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还加了一个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考虑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a=1000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，和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a=1001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时候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MST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的形态，其实无非就是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a=1001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的某些边构成环了，此时我们应该把这个环上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最大的删掉，也就是在原树的某一个路径上删掉最大的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，也就是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LCT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模板题了。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题目选讲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112337" y="649326"/>
            <a:ext cx="2863579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let's enjoy it</a:t>
            </a:r>
            <a:endParaRPr lang="en-US" altLang="zh-CN" sz="11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1071880"/>
            <a:ext cx="10815320" cy="548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然而并不会</a:t>
            </a:r>
            <a:r>
              <a:rPr lang="en-US" altLang="zh-CN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LCT</a:t>
            </a:r>
            <a:r>
              <a:rPr lang="zh-CN" altLang="en-US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，并想不到是</a:t>
            </a:r>
            <a:r>
              <a:rPr lang="en-US" altLang="zh-CN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LCT</a:t>
            </a:r>
            <a:r>
              <a:rPr lang="zh-CN" altLang="en-US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，怎么办？老老实实试试枚举</a:t>
            </a:r>
            <a:r>
              <a:rPr lang="en-US" altLang="zh-CN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a+spfa</a:t>
            </a:r>
            <a:r>
              <a:rPr lang="zh-CN" altLang="en-US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吧。</a:t>
            </a:r>
            <a:endParaRPr lang="zh-CN" altLang="en-US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</a:t>
            </a:r>
            <a:r>
              <a:rPr lang="en-US" altLang="zh-CN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亿，我们把它优化到</a:t>
            </a:r>
            <a:r>
              <a:rPr lang="en-US" altLang="zh-CN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亿。</a:t>
            </a:r>
            <a:endParaRPr lang="zh-CN" altLang="en-US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1.spfa</a:t>
            </a:r>
            <a:r>
              <a:rPr lang="zh-CN" altLang="en-US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的两个优化肯定要加的。（优化</a:t>
            </a:r>
            <a:r>
              <a:rPr lang="en-US" altLang="zh-CN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r>
              <a:rPr lang="zh-CN" altLang="en-US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2.a</a:t>
            </a:r>
            <a:r>
              <a:rPr lang="zh-CN" altLang="en-US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的范围</a:t>
            </a:r>
            <a:r>
              <a:rPr lang="en-US" altLang="zh-CN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50000</a:t>
            </a:r>
            <a:r>
              <a:rPr lang="zh-CN" altLang="en-US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，边一共</a:t>
            </a:r>
            <a:r>
              <a:rPr lang="en-US" altLang="zh-CN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50000</a:t>
            </a:r>
            <a:r>
              <a:rPr lang="zh-CN" altLang="en-US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，最坏情况才是</a:t>
            </a:r>
            <a:r>
              <a:rPr lang="en-US" altLang="zh-CN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遍历了</a:t>
            </a:r>
            <a:r>
              <a:rPr lang="en-US" altLang="zh-CN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1~50000</a:t>
            </a:r>
            <a:r>
              <a:rPr lang="zh-CN" altLang="en-US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，所以啊，一开始离散化一下。（肯定不会变差）</a:t>
            </a:r>
            <a:endParaRPr lang="zh-CN" altLang="en-US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3.</a:t>
            </a:r>
            <a:r>
              <a:rPr lang="zh-CN" altLang="en-US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对于所有的点，把对应的边按照</a:t>
            </a:r>
            <a:r>
              <a:rPr lang="en-US" altLang="zh-CN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排序存储，这样枚举</a:t>
            </a:r>
            <a:r>
              <a:rPr lang="en-US" altLang="zh-CN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a=10000</a:t>
            </a:r>
            <a:r>
              <a:rPr lang="zh-CN" altLang="en-US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的时候，就不会枚举到</a:t>
            </a:r>
            <a:r>
              <a:rPr lang="en-US" altLang="zh-CN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10001</a:t>
            </a:r>
            <a:r>
              <a:rPr lang="zh-CN" altLang="en-US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以上的边。（优化</a:t>
            </a:r>
            <a:r>
              <a:rPr lang="en-US" altLang="zh-CN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（通用优化）不按照</a:t>
            </a:r>
            <a:r>
              <a:rPr lang="en-US" altLang="zh-CN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的顺序枚举，而是先枚举</a:t>
            </a:r>
            <a:r>
              <a:rPr lang="en-US" altLang="zh-CN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[1,50000]</a:t>
            </a:r>
            <a:r>
              <a:rPr lang="zh-CN" altLang="en-US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的中点</a:t>
            </a:r>
            <a:r>
              <a:rPr lang="en-US" altLang="zh-CN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25000</a:t>
            </a:r>
            <a:r>
              <a:rPr lang="zh-CN" altLang="en-US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，然后递归分别处理两个区间。假设当前该处理区间</a:t>
            </a:r>
            <a:r>
              <a:rPr lang="en-US" altLang="zh-CN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[l,r]</a:t>
            </a:r>
            <a:r>
              <a:rPr lang="zh-CN" altLang="en-US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了，当前最优解是</a:t>
            </a:r>
            <a:r>
              <a:rPr lang="en-US" altLang="zh-CN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best</a:t>
            </a:r>
            <a:r>
              <a:rPr lang="zh-CN" altLang="en-US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l,r</a:t>
            </a:r>
            <a:r>
              <a:rPr lang="zh-CN" altLang="en-US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中点</a:t>
            </a:r>
            <a:r>
              <a:rPr lang="en-US" altLang="zh-CN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对应的结果是</a:t>
            </a:r>
            <a:r>
              <a:rPr lang="en-US" altLang="zh-CN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temp,</a:t>
            </a:r>
            <a:r>
              <a:rPr lang="zh-CN" altLang="en-US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那么，显然有：</a:t>
            </a:r>
            <a:endParaRPr lang="zh-CN" altLang="en-US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[l,mid]</a:t>
            </a:r>
            <a:r>
              <a:rPr lang="zh-CN" altLang="en-US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区间内，所有</a:t>
            </a:r>
            <a:r>
              <a:rPr lang="en-US" altLang="zh-CN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spfa</a:t>
            </a:r>
            <a:r>
              <a:rPr lang="zh-CN" altLang="en-US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结果都不会比</a:t>
            </a:r>
            <a:r>
              <a:rPr lang="en-US" altLang="zh-CN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</a:t>
            </a:r>
            <a:r>
              <a:rPr lang="zh-CN" altLang="en-US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小，所以左区间只需要枚举</a:t>
            </a:r>
            <a:endParaRPr lang="zh-CN" altLang="en-US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[l,min(mid,best-(temp-mid) )]</a:t>
            </a:r>
            <a:endParaRPr lang="en-US" altLang="zh-CN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[mid+1,r]</a:t>
            </a:r>
            <a:r>
              <a:rPr lang="zh-CN" altLang="en-US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区间内，所有</a:t>
            </a:r>
            <a:r>
              <a:rPr lang="en-US" altLang="zh-CN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spfa</a:t>
            </a:r>
            <a:r>
              <a:rPr lang="zh-CN" altLang="en-US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结果都要</a:t>
            </a:r>
            <a:r>
              <a:rPr lang="en-US" altLang="zh-CN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&gt;=0</a:t>
            </a:r>
            <a:r>
              <a:rPr lang="zh-CN" altLang="en-US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，所以右区间只需要枚举</a:t>
            </a:r>
            <a:r>
              <a:rPr lang="en-US" altLang="zh-CN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[mid+1,min(r,best)]</a:t>
            </a:r>
            <a:endParaRPr lang="en-US" altLang="zh-CN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5.</a:t>
            </a:r>
            <a:r>
              <a:rPr lang="zh-CN" altLang="en-US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（通用优化）如果</a:t>
            </a:r>
            <a:r>
              <a:rPr lang="en-US" altLang="zh-CN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a=5</a:t>
            </a:r>
            <a:r>
              <a:rPr lang="zh-CN" altLang="en-US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的时候</a:t>
            </a:r>
            <a:r>
              <a:rPr lang="en-US" altLang="zh-CN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,b=100</a:t>
            </a:r>
            <a:r>
              <a:rPr lang="zh-CN" altLang="en-US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a=10</a:t>
            </a:r>
            <a:r>
              <a:rPr lang="zh-CN" altLang="en-US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的时候，</a:t>
            </a:r>
            <a:r>
              <a:rPr lang="en-US" altLang="zh-CN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b=100</a:t>
            </a:r>
            <a:r>
              <a:rPr lang="zh-CN" altLang="en-US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</a:t>
            </a:r>
            <a:r>
              <a:rPr lang="en-US" altLang="zh-CN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a=5~10</a:t>
            </a:r>
            <a:r>
              <a:rPr lang="zh-CN" altLang="en-US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显然</a:t>
            </a:r>
            <a:r>
              <a:rPr lang="en-US" altLang="zh-CN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</a:t>
            </a:r>
            <a:r>
              <a:rPr lang="en-US" altLang="zh-CN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，不需要继续计算。 （截止此处，最大的测试数据耗时</a:t>
            </a:r>
            <a:r>
              <a:rPr lang="en-US" altLang="zh-CN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0.4s)</a:t>
            </a:r>
            <a:endParaRPr lang="en-US" altLang="zh-CN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卡时。（应对极限</a:t>
            </a:r>
            <a:r>
              <a:rPr lang="en-US" altLang="zh-CN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hack</a:t>
            </a:r>
            <a:r>
              <a:rPr lang="zh-CN" altLang="en-US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数据）</a:t>
            </a:r>
            <a:endParaRPr lang="zh-CN" altLang="en-US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题目选讲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112337" y="649326"/>
            <a:ext cx="2863579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let's enjoy it</a:t>
            </a:r>
            <a:endParaRPr lang="en-US" altLang="zh-CN" sz="11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1382395"/>
            <a:ext cx="10815320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再来一个简单题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个糖果，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个小孩，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(N,M&lt;=13)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，给定一个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like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矩阵，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like[i][j]=1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表示第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个小孩喜欢第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个糖果。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如果一个孩子被分配到了自己喜欢的糖果，则得到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的欢乐值，否则只能获得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的欢乐值。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问：能否合理分配糖果，使得每个小孩的欢乐值超过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B[i]?</a:t>
            </a:r>
            <a:endParaRPr lang="en-US" alt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区域赛 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Ag+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题目选讲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112337" y="649326"/>
            <a:ext cx="2863579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let's enjoy it</a:t>
            </a:r>
            <a:endParaRPr lang="en-US" altLang="zh-CN" sz="11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1382395"/>
            <a:ext cx="10815320" cy="529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再来一个简单题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在一行上摆了N个多米诺骨牌，每个骨牌的坐标是Xi,高度是Hi，往右推倒，所有坐标在Xi~Xi+Hi之间的骨牌都会被推倒，输出：每个骨牌推倒后，会推倒多少个骨牌？</a:t>
            </a:r>
            <a:endParaRPr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N&lt;=1000000</a:t>
            </a:r>
            <a:endParaRPr 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区域赛 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 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难度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再加大一点难度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在一行上摆了N个</a:t>
            </a: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炸弹</a:t>
            </a:r>
            <a:r>
              <a:rPr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，每个</a:t>
            </a: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炸弹</a:t>
            </a:r>
            <a:r>
              <a:rPr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的坐标是Xi,</a:t>
            </a: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半径</a:t>
            </a:r>
            <a:r>
              <a:rPr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是Hi，</a:t>
            </a: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爆炸以后</a:t>
            </a:r>
            <a:r>
              <a:rPr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，所有坐标在Xi</a:t>
            </a:r>
            <a:r>
              <a:rPr 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-Hi</a:t>
            </a:r>
            <a:r>
              <a:rPr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~Xi+Hi之间的</a:t>
            </a: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炸弹</a:t>
            </a:r>
            <a:r>
              <a:rPr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都会</a:t>
            </a: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连锁爆炸</a:t>
            </a:r>
            <a:r>
              <a:rPr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，输出：每个</a:t>
            </a: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炸弹爆炸时</a:t>
            </a:r>
            <a:r>
              <a:rPr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，会</a:t>
            </a: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炸掉</a:t>
            </a:r>
            <a:r>
              <a:rPr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多少个</a:t>
            </a: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炸弹</a:t>
            </a:r>
            <a:r>
              <a:rPr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endParaRPr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N&lt;=1000000</a:t>
            </a:r>
            <a:endParaRPr 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区域赛 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Ag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难度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题目选讲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112337" y="649326"/>
            <a:ext cx="2863579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let's enjoy it</a:t>
            </a:r>
            <a:endParaRPr lang="en-US" altLang="zh-CN" sz="11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1186180"/>
            <a:ext cx="10815320" cy="529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再来几个放松大脑的题目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给你一个N*M的矩阵，矩阵内每个点不是0就是1，问：最大能选多大的一个长方形，以使得这个长方形内全是1？</a:t>
            </a:r>
            <a:endParaRPr 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N,M&lt;=1000</a:t>
            </a:r>
            <a:endParaRPr lang="en-US" alt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en-US" alt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有一个数字x，和a的最大公约数是b，和c的最小公倍数是d，问：这个数字有多少种可能性？</a:t>
            </a:r>
            <a:endParaRPr lang="en-US" alt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100%数据： a,b,c,d&lt;=10^15</a:t>
            </a:r>
            <a:endParaRPr lang="en-US" alt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en-US" alt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数组A和数组B，里面都有n个整数。数组C共有n^2个整数，分别是A[0] * B[0],A[0] * B[1] ……A[1] * B[0],A[1] * B[1]……A[n - 1] * B[n - 1]（数组A同数组B的组合）。求数组C中第K大的数。 </a:t>
            </a:r>
            <a:endParaRPr lang="en-US" alt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N&lt;=500000</a:t>
            </a:r>
            <a:endParaRPr lang="en-US" alt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题目选讲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112337" y="649326"/>
            <a:ext cx="2863579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let's enjoy it</a:t>
            </a:r>
            <a:endParaRPr lang="en-US" altLang="zh-CN" sz="11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2183130"/>
            <a:ext cx="1081532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一个n*m的矩阵，每个位置都有a[i][j](0&lt;=a[i][j]&lt;=100000)个地鼠，你有一个r*c规格的锤子，每次可以把这么大的格子里面的所有地鼠各-1（必须保证这之前都有至少1个），问：如果r,c可以在一开始自定，那么至少要打多少次才能全部打完？</a:t>
            </a:r>
            <a:endParaRPr lang="en-US" alt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对于30%的数据，m,n≤5；</a:t>
            </a:r>
            <a:endParaRPr lang="en-US" alt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对于60%的数据，m,n≤30；</a:t>
            </a:r>
            <a:endParaRPr lang="en-US" alt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对于100%的数据，m,n≤100，其他数据不小于0，不大于10</a:t>
            </a:r>
            <a:r>
              <a:rPr lang="en-US" altLang="zh-CN" sz="2000" baseline="30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112337" y="649326"/>
            <a:ext cx="2863579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let's enjoy it</a:t>
            </a:r>
            <a:endParaRPr lang="en-US" altLang="zh-CN" sz="11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8340" y="1983105"/>
            <a:ext cx="10815320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做点杂题找找感觉吧！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Uvalive 7147，7146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HDU 5037，5887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POJ 1222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codeforces 729D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500C,550C,672D,389D,485D</a:t>
            </a: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明日：状压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DP&amp;</a:t>
            </a:r>
            <a:r>
              <a:rPr lang="zh-CN" altLang="en-US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插头</a:t>
            </a:r>
            <a:r>
              <a:rPr lang="en-US" altLang="zh-CN" sz="20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lang="en-US" altLang="zh-CN" sz="20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4834026" y="0"/>
            <a:ext cx="2523947" cy="4082864"/>
            <a:chOff x="5235977" y="822728"/>
            <a:chExt cx="1918967" cy="3104218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6195460" y="822728"/>
              <a:ext cx="0" cy="1139643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3"/>
            <p:cNvGrpSpPr>
              <a:grpSpLocks noChangeAspect="1"/>
            </p:cNvGrpSpPr>
            <p:nvPr/>
          </p:nvGrpSpPr>
          <p:grpSpPr bwMode="auto">
            <a:xfrm flipV="1">
              <a:off x="5235977" y="1946145"/>
              <a:ext cx="1918967" cy="1980801"/>
              <a:chOff x="2202" y="1163"/>
              <a:chExt cx="1800" cy="1858"/>
            </a:xfrm>
          </p:grpSpPr>
          <p:sp>
            <p:nvSpPr>
              <p:cNvPr id="20" name="Freeform 14"/>
              <p:cNvSpPr/>
              <p:nvPr/>
            </p:nvSpPr>
            <p:spPr bwMode="auto">
              <a:xfrm>
                <a:off x="2600" y="1561"/>
                <a:ext cx="989" cy="1019"/>
              </a:xfrm>
              <a:custGeom>
                <a:avLst/>
                <a:gdLst>
                  <a:gd name="T0" fmla="*/ 102 w 417"/>
                  <a:gd name="T1" fmla="*/ 388 h 430"/>
                  <a:gd name="T2" fmla="*/ 0 w 417"/>
                  <a:gd name="T3" fmla="*/ 208 h 430"/>
                  <a:gd name="T4" fmla="*/ 208 w 417"/>
                  <a:gd name="T5" fmla="*/ 0 h 430"/>
                  <a:gd name="T6" fmla="*/ 417 w 417"/>
                  <a:gd name="T7" fmla="*/ 208 h 430"/>
                  <a:gd name="T8" fmla="*/ 321 w 417"/>
                  <a:gd name="T9" fmla="*/ 383 h 430"/>
                  <a:gd name="T10" fmla="*/ 321 w 417"/>
                  <a:gd name="T11" fmla="*/ 430 h 430"/>
                  <a:gd name="T12" fmla="*/ 102 w 417"/>
                  <a:gd name="T13" fmla="*/ 430 h 430"/>
                  <a:gd name="T14" fmla="*/ 102 w 417"/>
                  <a:gd name="T15" fmla="*/ 388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7" h="430">
                    <a:moveTo>
                      <a:pt x="102" y="388"/>
                    </a:moveTo>
                    <a:cubicBezTo>
                      <a:pt x="41" y="351"/>
                      <a:pt x="0" y="284"/>
                      <a:pt x="0" y="208"/>
                    </a:cubicBezTo>
                    <a:cubicBezTo>
                      <a:pt x="0" y="93"/>
                      <a:pt x="93" y="0"/>
                      <a:pt x="208" y="0"/>
                    </a:cubicBezTo>
                    <a:cubicBezTo>
                      <a:pt x="323" y="0"/>
                      <a:pt x="417" y="93"/>
                      <a:pt x="417" y="208"/>
                    </a:cubicBezTo>
                    <a:cubicBezTo>
                      <a:pt x="417" y="281"/>
                      <a:pt x="379" y="345"/>
                      <a:pt x="321" y="383"/>
                    </a:cubicBezTo>
                    <a:cubicBezTo>
                      <a:pt x="321" y="430"/>
                      <a:pt x="321" y="430"/>
                      <a:pt x="321" y="430"/>
                    </a:cubicBezTo>
                    <a:cubicBezTo>
                      <a:pt x="102" y="430"/>
                      <a:pt x="102" y="430"/>
                      <a:pt x="102" y="430"/>
                    </a:cubicBezTo>
                    <a:lnTo>
                      <a:pt x="102" y="388"/>
                    </a:lnTo>
                    <a:close/>
                  </a:path>
                </a:pathLst>
              </a:custGeom>
              <a:solidFill>
                <a:srgbClr val="EF9E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2842" y="2580"/>
                <a:ext cx="519" cy="41"/>
              </a:xfrm>
              <a:custGeom>
                <a:avLst/>
                <a:gdLst>
                  <a:gd name="T0" fmla="*/ 219 w 219"/>
                  <a:gd name="T1" fmla="*/ 19 h 37"/>
                  <a:gd name="T2" fmla="*/ 200 w 219"/>
                  <a:gd name="T3" fmla="*/ 37 h 37"/>
                  <a:gd name="T4" fmla="*/ 19 w 219"/>
                  <a:gd name="T5" fmla="*/ 37 h 37"/>
                  <a:gd name="T6" fmla="*/ 0 w 219"/>
                  <a:gd name="T7" fmla="*/ 19 h 37"/>
                  <a:gd name="T8" fmla="*/ 0 w 219"/>
                  <a:gd name="T9" fmla="*/ 0 h 37"/>
                  <a:gd name="T10" fmla="*/ 219 w 219"/>
                  <a:gd name="T11" fmla="*/ 0 h 37"/>
                  <a:gd name="T12" fmla="*/ 219 w 219"/>
                  <a:gd name="T13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7">
                    <a:moveTo>
                      <a:pt x="219" y="19"/>
                    </a:moveTo>
                    <a:cubicBezTo>
                      <a:pt x="219" y="29"/>
                      <a:pt x="211" y="37"/>
                      <a:pt x="20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9" y="37"/>
                      <a:pt x="0" y="29"/>
                      <a:pt x="0" y="19"/>
                    </a:cubicBezTo>
                    <a:cubicBezTo>
                      <a:pt x="0" y="8"/>
                      <a:pt x="0" y="0"/>
                      <a:pt x="0" y="0"/>
                    </a:cubicBezTo>
                    <a:cubicBezTo>
                      <a:pt x="219" y="0"/>
                      <a:pt x="219" y="0"/>
                      <a:pt x="219" y="0"/>
                    </a:cubicBezTo>
                    <a:lnTo>
                      <a:pt x="219" y="19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17"/>
              <p:cNvSpPr/>
              <p:nvPr/>
            </p:nvSpPr>
            <p:spPr bwMode="auto">
              <a:xfrm>
                <a:off x="2842" y="2649"/>
                <a:ext cx="519" cy="90"/>
              </a:xfrm>
              <a:custGeom>
                <a:avLst/>
                <a:gdLst>
                  <a:gd name="T0" fmla="*/ 219 w 219"/>
                  <a:gd name="T1" fmla="*/ 19 h 38"/>
                  <a:gd name="T2" fmla="*/ 200 w 219"/>
                  <a:gd name="T3" fmla="*/ 38 h 38"/>
                  <a:gd name="T4" fmla="*/ 19 w 219"/>
                  <a:gd name="T5" fmla="*/ 38 h 38"/>
                  <a:gd name="T6" fmla="*/ 0 w 219"/>
                  <a:gd name="T7" fmla="*/ 19 h 38"/>
                  <a:gd name="T8" fmla="*/ 19 w 219"/>
                  <a:gd name="T9" fmla="*/ 0 h 38"/>
                  <a:gd name="T10" fmla="*/ 200 w 219"/>
                  <a:gd name="T11" fmla="*/ 0 h 38"/>
                  <a:gd name="T12" fmla="*/ 219 w 219"/>
                  <a:gd name="T13" fmla="*/ 1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8">
                    <a:moveTo>
                      <a:pt x="219" y="19"/>
                    </a:moveTo>
                    <a:cubicBezTo>
                      <a:pt x="219" y="29"/>
                      <a:pt x="211" y="38"/>
                      <a:pt x="200" y="38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9" y="38"/>
                      <a:pt x="0" y="2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11" y="0"/>
                      <a:pt x="219" y="9"/>
                      <a:pt x="219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18"/>
              <p:cNvSpPr/>
              <p:nvPr/>
            </p:nvSpPr>
            <p:spPr bwMode="auto">
              <a:xfrm>
                <a:off x="2842" y="2765"/>
                <a:ext cx="519" cy="88"/>
              </a:xfrm>
              <a:custGeom>
                <a:avLst/>
                <a:gdLst>
                  <a:gd name="T0" fmla="*/ 219 w 219"/>
                  <a:gd name="T1" fmla="*/ 19 h 37"/>
                  <a:gd name="T2" fmla="*/ 200 w 219"/>
                  <a:gd name="T3" fmla="*/ 37 h 37"/>
                  <a:gd name="T4" fmla="*/ 19 w 219"/>
                  <a:gd name="T5" fmla="*/ 37 h 37"/>
                  <a:gd name="T6" fmla="*/ 0 w 219"/>
                  <a:gd name="T7" fmla="*/ 19 h 37"/>
                  <a:gd name="T8" fmla="*/ 19 w 219"/>
                  <a:gd name="T9" fmla="*/ 0 h 37"/>
                  <a:gd name="T10" fmla="*/ 200 w 219"/>
                  <a:gd name="T11" fmla="*/ 0 h 37"/>
                  <a:gd name="T12" fmla="*/ 219 w 219"/>
                  <a:gd name="T13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7">
                    <a:moveTo>
                      <a:pt x="219" y="19"/>
                    </a:moveTo>
                    <a:cubicBezTo>
                      <a:pt x="219" y="29"/>
                      <a:pt x="211" y="37"/>
                      <a:pt x="20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9" y="37"/>
                      <a:pt x="0" y="29"/>
                      <a:pt x="0" y="19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11" y="0"/>
                      <a:pt x="219" y="8"/>
                      <a:pt x="219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19"/>
              <p:cNvSpPr/>
              <p:nvPr/>
            </p:nvSpPr>
            <p:spPr bwMode="auto">
              <a:xfrm>
                <a:off x="2939" y="2881"/>
                <a:ext cx="325" cy="140"/>
              </a:xfrm>
              <a:custGeom>
                <a:avLst/>
                <a:gdLst>
                  <a:gd name="T0" fmla="*/ 0 w 137"/>
                  <a:gd name="T1" fmla="*/ 0 h 59"/>
                  <a:gd name="T2" fmla="*/ 0 w 137"/>
                  <a:gd name="T3" fmla="*/ 11 h 59"/>
                  <a:gd name="T4" fmla="*/ 49 w 137"/>
                  <a:gd name="T5" fmla="*/ 59 h 59"/>
                  <a:gd name="T6" fmla="*/ 88 w 137"/>
                  <a:gd name="T7" fmla="*/ 59 h 59"/>
                  <a:gd name="T8" fmla="*/ 137 w 137"/>
                  <a:gd name="T9" fmla="*/ 11 h 59"/>
                  <a:gd name="T10" fmla="*/ 137 w 137"/>
                  <a:gd name="T11" fmla="*/ 0 h 59"/>
                  <a:gd name="T12" fmla="*/ 0 w 137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" h="59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37"/>
                      <a:pt x="22" y="59"/>
                      <a:pt x="49" y="59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115" y="59"/>
                      <a:pt x="137" y="37"/>
                      <a:pt x="137" y="11"/>
                    </a:cubicBezTo>
                    <a:cubicBezTo>
                      <a:pt x="137" y="0"/>
                      <a:pt x="137" y="0"/>
                      <a:pt x="13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0"/>
              <p:cNvSpPr/>
              <p:nvPr/>
            </p:nvSpPr>
            <p:spPr bwMode="auto">
              <a:xfrm>
                <a:off x="2202" y="1997"/>
                <a:ext cx="310" cy="190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1"/>
              <p:cNvSpPr/>
              <p:nvPr/>
            </p:nvSpPr>
            <p:spPr bwMode="auto">
              <a:xfrm>
                <a:off x="3691" y="1997"/>
                <a:ext cx="311" cy="190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2"/>
              <p:cNvSpPr/>
              <p:nvPr/>
            </p:nvSpPr>
            <p:spPr bwMode="auto">
              <a:xfrm>
                <a:off x="3537" y="1393"/>
                <a:ext cx="294" cy="282"/>
              </a:xfrm>
              <a:custGeom>
                <a:avLst/>
                <a:gdLst>
                  <a:gd name="T0" fmla="*/ 44 w 124"/>
                  <a:gd name="T1" fmla="*/ 119 h 119"/>
                  <a:gd name="T2" fmla="*/ 16 w 124"/>
                  <a:gd name="T3" fmla="*/ 108 h 119"/>
                  <a:gd name="T4" fmla="*/ 16 w 124"/>
                  <a:gd name="T5" fmla="*/ 51 h 119"/>
                  <a:gd name="T6" fmla="*/ 52 w 124"/>
                  <a:gd name="T7" fmla="*/ 15 h 119"/>
                  <a:gd name="T8" fmla="*/ 108 w 124"/>
                  <a:gd name="T9" fmla="*/ 15 h 119"/>
                  <a:gd name="T10" fmla="*/ 108 w 124"/>
                  <a:gd name="T11" fmla="*/ 72 h 119"/>
                  <a:gd name="T12" fmla="*/ 73 w 124"/>
                  <a:gd name="T13" fmla="*/ 108 h 119"/>
                  <a:gd name="T14" fmla="*/ 44 w 124"/>
                  <a:gd name="T1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19">
                    <a:moveTo>
                      <a:pt x="44" y="119"/>
                    </a:moveTo>
                    <a:cubicBezTo>
                      <a:pt x="34" y="119"/>
                      <a:pt x="24" y="115"/>
                      <a:pt x="16" y="108"/>
                    </a:cubicBezTo>
                    <a:cubicBezTo>
                      <a:pt x="0" y="92"/>
                      <a:pt x="0" y="67"/>
                      <a:pt x="16" y="51"/>
                    </a:cubicBezTo>
                    <a:cubicBezTo>
                      <a:pt x="52" y="15"/>
                      <a:pt x="52" y="15"/>
                      <a:pt x="52" y="15"/>
                    </a:cubicBezTo>
                    <a:cubicBezTo>
                      <a:pt x="67" y="0"/>
                      <a:pt x="93" y="0"/>
                      <a:pt x="108" y="15"/>
                    </a:cubicBezTo>
                    <a:cubicBezTo>
                      <a:pt x="124" y="31"/>
                      <a:pt x="124" y="56"/>
                      <a:pt x="108" y="72"/>
                    </a:cubicBezTo>
                    <a:cubicBezTo>
                      <a:pt x="73" y="108"/>
                      <a:pt x="73" y="108"/>
                      <a:pt x="73" y="108"/>
                    </a:cubicBezTo>
                    <a:cubicBezTo>
                      <a:pt x="65" y="115"/>
                      <a:pt x="55" y="119"/>
                      <a:pt x="44" y="119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3"/>
              <p:cNvSpPr/>
              <p:nvPr/>
            </p:nvSpPr>
            <p:spPr bwMode="auto">
              <a:xfrm>
                <a:off x="2313" y="1393"/>
                <a:ext cx="292" cy="282"/>
              </a:xfrm>
              <a:custGeom>
                <a:avLst/>
                <a:gdLst>
                  <a:gd name="T0" fmla="*/ 79 w 123"/>
                  <a:gd name="T1" fmla="*/ 119 h 119"/>
                  <a:gd name="T2" fmla="*/ 51 w 123"/>
                  <a:gd name="T3" fmla="*/ 108 h 119"/>
                  <a:gd name="T4" fmla="*/ 15 w 123"/>
                  <a:gd name="T5" fmla="*/ 72 h 119"/>
                  <a:gd name="T6" fmla="*/ 15 w 123"/>
                  <a:gd name="T7" fmla="*/ 15 h 119"/>
                  <a:gd name="T8" fmla="*/ 72 w 123"/>
                  <a:gd name="T9" fmla="*/ 15 h 119"/>
                  <a:gd name="T10" fmla="*/ 108 w 123"/>
                  <a:gd name="T11" fmla="*/ 51 h 119"/>
                  <a:gd name="T12" fmla="*/ 108 w 123"/>
                  <a:gd name="T13" fmla="*/ 108 h 119"/>
                  <a:gd name="T14" fmla="*/ 79 w 123"/>
                  <a:gd name="T1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19">
                    <a:moveTo>
                      <a:pt x="79" y="119"/>
                    </a:moveTo>
                    <a:cubicBezTo>
                      <a:pt x="69" y="119"/>
                      <a:pt x="59" y="115"/>
                      <a:pt x="51" y="108"/>
                    </a:cubicBezTo>
                    <a:cubicBezTo>
                      <a:pt x="15" y="72"/>
                      <a:pt x="15" y="72"/>
                      <a:pt x="15" y="72"/>
                    </a:cubicBezTo>
                    <a:cubicBezTo>
                      <a:pt x="0" y="56"/>
                      <a:pt x="0" y="31"/>
                      <a:pt x="15" y="15"/>
                    </a:cubicBezTo>
                    <a:cubicBezTo>
                      <a:pt x="31" y="0"/>
                      <a:pt x="56" y="0"/>
                      <a:pt x="72" y="15"/>
                    </a:cubicBezTo>
                    <a:cubicBezTo>
                      <a:pt x="108" y="51"/>
                      <a:pt x="108" y="51"/>
                      <a:pt x="108" y="51"/>
                    </a:cubicBezTo>
                    <a:cubicBezTo>
                      <a:pt x="123" y="67"/>
                      <a:pt x="123" y="92"/>
                      <a:pt x="108" y="108"/>
                    </a:cubicBezTo>
                    <a:cubicBezTo>
                      <a:pt x="100" y="115"/>
                      <a:pt x="90" y="119"/>
                      <a:pt x="79" y="119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4"/>
              <p:cNvSpPr/>
              <p:nvPr/>
            </p:nvSpPr>
            <p:spPr bwMode="auto">
              <a:xfrm>
                <a:off x="2999" y="1163"/>
                <a:ext cx="189" cy="310"/>
              </a:xfrm>
              <a:custGeom>
                <a:avLst/>
                <a:gdLst>
                  <a:gd name="T0" fmla="*/ 40 w 80"/>
                  <a:gd name="T1" fmla="*/ 131 h 131"/>
                  <a:gd name="T2" fmla="*/ 0 w 80"/>
                  <a:gd name="T3" fmla="*/ 91 h 131"/>
                  <a:gd name="T4" fmla="*/ 0 w 80"/>
                  <a:gd name="T5" fmla="*/ 40 h 131"/>
                  <a:gd name="T6" fmla="*/ 40 w 80"/>
                  <a:gd name="T7" fmla="*/ 0 h 131"/>
                  <a:gd name="T8" fmla="*/ 80 w 80"/>
                  <a:gd name="T9" fmla="*/ 40 h 131"/>
                  <a:gd name="T10" fmla="*/ 80 w 80"/>
                  <a:gd name="T11" fmla="*/ 91 h 131"/>
                  <a:gd name="T12" fmla="*/ 40 w 80"/>
                  <a:gd name="T13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131">
                    <a:moveTo>
                      <a:pt x="40" y="131"/>
                    </a:moveTo>
                    <a:cubicBezTo>
                      <a:pt x="18" y="131"/>
                      <a:pt x="0" y="113"/>
                      <a:pt x="0" y="9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62" y="0"/>
                      <a:pt x="80" y="18"/>
                      <a:pt x="80" y="40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113"/>
                      <a:pt x="62" y="131"/>
                      <a:pt x="40" y="131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07" name="Text Box 3"/>
          <p:cNvSpPr>
            <a:spLocks noChangeArrowheads="1"/>
          </p:cNvSpPr>
          <p:nvPr/>
        </p:nvSpPr>
        <p:spPr bwMode="auto">
          <a:xfrm>
            <a:off x="5455193" y="2523429"/>
            <a:ext cx="12535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dirty="0" smtClean="0">
                <a:solidFill>
                  <a:srgbClr val="3F3C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01</a:t>
            </a:r>
            <a:endParaRPr lang="zh-CN" altLang="en-US" sz="1600" dirty="0" smtClean="0">
              <a:solidFill>
                <a:srgbClr val="3F3C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76"/>
          <p:cNvSpPr txBox="1"/>
          <p:nvPr/>
        </p:nvSpPr>
        <p:spPr>
          <a:xfrm>
            <a:off x="4350668" y="4528854"/>
            <a:ext cx="354590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About Training</a:t>
            </a:r>
            <a:endParaRPr lang="en-US" altLang="zh-CN" sz="2400" dirty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754228" y="-37665"/>
            <a:ext cx="1336979" cy="3296474"/>
            <a:chOff x="1838228" y="-837066"/>
            <a:chExt cx="2469610" cy="6089099"/>
          </a:xfrm>
        </p:grpSpPr>
        <p:grpSp>
          <p:nvGrpSpPr>
            <p:cNvPr id="32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34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3052789" y="-837066"/>
              <a:ext cx="0" cy="2443034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组合 97"/>
          <p:cNvGrpSpPr/>
          <p:nvPr/>
        </p:nvGrpSpPr>
        <p:grpSpPr>
          <a:xfrm>
            <a:off x="7967967" y="0"/>
            <a:ext cx="843057" cy="2508079"/>
            <a:chOff x="1838228" y="-2094998"/>
            <a:chExt cx="2469610" cy="7347031"/>
          </a:xfrm>
        </p:grpSpPr>
        <p:grpSp>
          <p:nvGrpSpPr>
            <p:cNvPr id="99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101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100" name="直接连接符 99"/>
            <p:cNvCxnSpPr/>
            <p:nvPr/>
          </p:nvCxnSpPr>
          <p:spPr>
            <a:xfrm>
              <a:off x="3052790" y="-2094998"/>
              <a:ext cx="0" cy="370096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1348668" y="-37665"/>
            <a:ext cx="654587" cy="1613959"/>
            <a:chOff x="1838228" y="-837066"/>
            <a:chExt cx="2469610" cy="6089099"/>
          </a:xfrm>
        </p:grpSpPr>
        <p:grpSp>
          <p:nvGrpSpPr>
            <p:cNvPr id="59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61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60" name="直接连接符 59"/>
            <p:cNvCxnSpPr/>
            <p:nvPr/>
          </p:nvCxnSpPr>
          <p:spPr>
            <a:xfrm>
              <a:off x="3052789" y="-837066"/>
              <a:ext cx="0" cy="2443034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/>
          <p:nvPr/>
        </p:nvGrpSpPr>
        <p:grpSpPr>
          <a:xfrm>
            <a:off x="9765813" y="-141402"/>
            <a:ext cx="1035710" cy="3518561"/>
            <a:chOff x="1838228" y="-3137823"/>
            <a:chExt cx="2469610" cy="8389856"/>
          </a:xfrm>
        </p:grpSpPr>
        <p:grpSp>
          <p:nvGrpSpPr>
            <p:cNvPr id="68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70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69" name="直接连接符 68"/>
            <p:cNvCxnSpPr/>
            <p:nvPr/>
          </p:nvCxnSpPr>
          <p:spPr>
            <a:xfrm>
              <a:off x="3052789" y="-3137823"/>
              <a:ext cx="0" cy="4743791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19786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About Training</a:t>
            </a:r>
            <a:endParaRPr lang="en-US" altLang="zh-CN" sz="2000" dirty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893564" y="4405581"/>
            <a:ext cx="15274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</a:t>
            </a:r>
            <a:endParaRPr lang="zh-CN" altLang="en-US" sz="1600" b="1" dirty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341954" y="3301163"/>
            <a:ext cx="15274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1600" b="1" dirty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 flipH="1">
            <a:off x="8255144" y="4727086"/>
            <a:ext cx="2804331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12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一个档次的提升</a:t>
            </a:r>
            <a:endParaRPr lang="zh-CN" sz="12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 flipH="1">
            <a:off x="4709511" y="3622668"/>
            <a:ext cx="2804331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2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2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小时练习</a:t>
            </a:r>
            <a:endParaRPr lang="zh-CN" altLang="en-US" sz="12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Oval 51"/>
          <p:cNvSpPr>
            <a:spLocks noChangeArrowheads="1"/>
          </p:cNvSpPr>
          <p:nvPr/>
        </p:nvSpPr>
        <p:spPr bwMode="auto">
          <a:xfrm rot="18900000" flipH="1">
            <a:off x="5618275" y="2094835"/>
            <a:ext cx="955449" cy="943992"/>
          </a:xfrm>
          <a:prstGeom prst="rect">
            <a:avLst/>
          </a:prstGeom>
          <a:solidFill>
            <a:srgbClr val="EF9E20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Oval 51"/>
          <p:cNvSpPr>
            <a:spLocks noChangeArrowheads="1"/>
          </p:cNvSpPr>
          <p:nvPr/>
        </p:nvSpPr>
        <p:spPr bwMode="auto">
          <a:xfrm rot="18900000" flipH="1">
            <a:off x="9166979" y="3199253"/>
            <a:ext cx="955449" cy="943992"/>
          </a:xfrm>
          <a:prstGeom prst="rect">
            <a:avLst/>
          </a:prstGeom>
          <a:solidFill>
            <a:srgbClr val="EF9E20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766093" y="4405581"/>
            <a:ext cx="15274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endParaRPr lang="zh-CN" altLang="en-US" sz="1600" b="1" dirty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 flipH="1">
            <a:off x="1133650" y="4727086"/>
            <a:ext cx="2804331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2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小时思考</a:t>
            </a:r>
            <a:endParaRPr lang="zh-CN" altLang="en-US" sz="12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Oval 51"/>
          <p:cNvSpPr>
            <a:spLocks noChangeArrowheads="1"/>
          </p:cNvSpPr>
          <p:nvPr/>
        </p:nvSpPr>
        <p:spPr bwMode="auto">
          <a:xfrm rot="18900000" flipH="1">
            <a:off x="2042414" y="3199253"/>
            <a:ext cx="955449" cy="943992"/>
          </a:xfrm>
          <a:prstGeom prst="rect">
            <a:avLst/>
          </a:prstGeom>
          <a:solidFill>
            <a:srgbClr val="EF9E20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1" name="AutoShape 112"/>
          <p:cNvSpPr/>
          <p:nvPr/>
        </p:nvSpPr>
        <p:spPr bwMode="auto">
          <a:xfrm>
            <a:off x="5851525" y="2322006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50800" tIns="50800" rIns="50800" bIns="50800" anchor="ctr"/>
          <a:p>
            <a:pPr defTabSz="608965"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9376082" y="3385486"/>
            <a:ext cx="563696" cy="562014"/>
          </a:xfrm>
          <a:custGeom>
            <a:avLst/>
            <a:gdLst>
              <a:gd name="T0" fmla="*/ 122 w 689"/>
              <a:gd name="T1" fmla="*/ 472 h 688"/>
              <a:gd name="T2" fmla="*/ 567 w 689"/>
              <a:gd name="T3" fmla="*/ 215 h 688"/>
              <a:gd name="T4" fmla="*/ 495 w 689"/>
              <a:gd name="T5" fmla="*/ 605 h 688"/>
              <a:gd name="T6" fmla="*/ 194 w 689"/>
              <a:gd name="T7" fmla="*/ 83 h 688"/>
              <a:gd name="T8" fmla="*/ 495 w 689"/>
              <a:gd name="T9" fmla="*/ 605 h 688"/>
              <a:gd name="T10" fmla="*/ 161 w 689"/>
              <a:gd name="T11" fmla="*/ 450 h 688"/>
              <a:gd name="T12" fmla="*/ 528 w 689"/>
              <a:gd name="T13" fmla="*/ 238 h 688"/>
              <a:gd name="T14" fmla="*/ 460 w 689"/>
              <a:gd name="T15" fmla="*/ 543 h 688"/>
              <a:gd name="T16" fmla="*/ 230 w 689"/>
              <a:gd name="T17" fmla="*/ 145 h 688"/>
              <a:gd name="T18" fmla="*/ 460 w 689"/>
              <a:gd name="T19" fmla="*/ 543 h 688"/>
              <a:gd name="T20" fmla="*/ 345 w 689"/>
              <a:gd name="T21" fmla="*/ 376 h 688"/>
              <a:gd name="T22" fmla="*/ 345 w 689"/>
              <a:gd name="T23" fmla="*/ 311 h 688"/>
              <a:gd name="T24" fmla="*/ 359 w 689"/>
              <a:gd name="T25" fmla="*/ 158 h 688"/>
              <a:gd name="T26" fmla="*/ 344 w 689"/>
              <a:gd name="T27" fmla="*/ 172 h 688"/>
              <a:gd name="T28" fmla="*/ 330 w 689"/>
              <a:gd name="T29" fmla="*/ 135 h 688"/>
              <a:gd name="T30" fmla="*/ 345 w 689"/>
              <a:gd name="T31" fmla="*/ 121 h 688"/>
              <a:gd name="T32" fmla="*/ 359 w 689"/>
              <a:gd name="T33" fmla="*/ 158 h 688"/>
              <a:gd name="T34" fmla="*/ 345 w 689"/>
              <a:gd name="T35" fmla="*/ 567 h 688"/>
              <a:gd name="T36" fmla="*/ 330 w 689"/>
              <a:gd name="T37" fmla="*/ 553 h 688"/>
              <a:gd name="T38" fmla="*/ 344 w 689"/>
              <a:gd name="T39" fmla="*/ 516 h 688"/>
              <a:gd name="T40" fmla="*/ 359 w 689"/>
              <a:gd name="T41" fmla="*/ 530 h 688"/>
              <a:gd name="T42" fmla="*/ 159 w 689"/>
              <a:gd name="T43" fmla="*/ 326 h 688"/>
              <a:gd name="T44" fmla="*/ 173 w 689"/>
              <a:gd name="T45" fmla="*/ 342 h 688"/>
              <a:gd name="T46" fmla="*/ 136 w 689"/>
              <a:gd name="T47" fmla="*/ 356 h 688"/>
              <a:gd name="T48" fmla="*/ 122 w 689"/>
              <a:gd name="T49" fmla="*/ 340 h 688"/>
              <a:gd name="T50" fmla="*/ 159 w 689"/>
              <a:gd name="T51" fmla="*/ 326 h 688"/>
              <a:gd name="T52" fmla="*/ 567 w 689"/>
              <a:gd name="T53" fmla="*/ 340 h 688"/>
              <a:gd name="T54" fmla="*/ 553 w 689"/>
              <a:gd name="T55" fmla="*/ 356 h 688"/>
              <a:gd name="T56" fmla="*/ 516 w 689"/>
              <a:gd name="T57" fmla="*/ 342 h 688"/>
              <a:gd name="T58" fmla="*/ 530 w 689"/>
              <a:gd name="T59" fmla="*/ 326 h 688"/>
              <a:gd name="T60" fmla="*/ 363 w 689"/>
              <a:gd name="T61" fmla="*/ 344 h 688"/>
              <a:gd name="T62" fmla="*/ 327 w 689"/>
              <a:gd name="T63" fmla="*/ 344 h 688"/>
              <a:gd name="T64" fmla="*/ 345 w 689"/>
              <a:gd name="T65" fmla="*/ 201 h 688"/>
              <a:gd name="T66" fmla="*/ 363 w 689"/>
              <a:gd name="T67" fmla="*/ 344 h 688"/>
              <a:gd name="T68" fmla="*/ 262 w 689"/>
              <a:gd name="T69" fmla="*/ 429 h 688"/>
              <a:gd name="T70" fmla="*/ 329 w 689"/>
              <a:gd name="T71" fmla="*/ 336 h 688"/>
              <a:gd name="T72" fmla="*/ 355 w 689"/>
              <a:gd name="T73" fmla="*/ 361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89" h="688">
                <a:moveTo>
                  <a:pt x="216" y="121"/>
                </a:moveTo>
                <a:cubicBezTo>
                  <a:pt x="94" y="192"/>
                  <a:pt x="51" y="350"/>
                  <a:pt x="122" y="472"/>
                </a:cubicBezTo>
                <a:cubicBezTo>
                  <a:pt x="193" y="595"/>
                  <a:pt x="350" y="637"/>
                  <a:pt x="473" y="566"/>
                </a:cubicBezTo>
                <a:cubicBezTo>
                  <a:pt x="596" y="495"/>
                  <a:pt x="638" y="338"/>
                  <a:pt x="567" y="215"/>
                </a:cubicBezTo>
                <a:cubicBezTo>
                  <a:pt x="496" y="93"/>
                  <a:pt x="339" y="51"/>
                  <a:pt x="216" y="121"/>
                </a:cubicBezTo>
                <a:close/>
                <a:moveTo>
                  <a:pt x="495" y="605"/>
                </a:moveTo>
                <a:cubicBezTo>
                  <a:pt x="351" y="688"/>
                  <a:pt x="167" y="638"/>
                  <a:pt x="83" y="495"/>
                </a:cubicBezTo>
                <a:cubicBezTo>
                  <a:pt x="0" y="351"/>
                  <a:pt x="50" y="166"/>
                  <a:pt x="194" y="83"/>
                </a:cubicBezTo>
                <a:cubicBezTo>
                  <a:pt x="338" y="0"/>
                  <a:pt x="523" y="49"/>
                  <a:pt x="606" y="193"/>
                </a:cubicBezTo>
                <a:cubicBezTo>
                  <a:pt x="689" y="337"/>
                  <a:pt x="639" y="522"/>
                  <a:pt x="495" y="605"/>
                </a:cubicBezTo>
                <a:close/>
                <a:moveTo>
                  <a:pt x="238" y="160"/>
                </a:moveTo>
                <a:cubicBezTo>
                  <a:pt x="137" y="219"/>
                  <a:pt x="102" y="349"/>
                  <a:pt x="161" y="450"/>
                </a:cubicBezTo>
                <a:cubicBezTo>
                  <a:pt x="219" y="551"/>
                  <a:pt x="349" y="586"/>
                  <a:pt x="451" y="528"/>
                </a:cubicBezTo>
                <a:cubicBezTo>
                  <a:pt x="552" y="469"/>
                  <a:pt x="587" y="339"/>
                  <a:pt x="528" y="238"/>
                </a:cubicBezTo>
                <a:cubicBezTo>
                  <a:pt x="470" y="136"/>
                  <a:pt x="340" y="102"/>
                  <a:pt x="238" y="160"/>
                </a:cubicBezTo>
                <a:close/>
                <a:moveTo>
                  <a:pt x="460" y="543"/>
                </a:moveTo>
                <a:cubicBezTo>
                  <a:pt x="350" y="607"/>
                  <a:pt x="209" y="569"/>
                  <a:pt x="145" y="459"/>
                </a:cubicBezTo>
                <a:cubicBezTo>
                  <a:pt x="82" y="349"/>
                  <a:pt x="120" y="208"/>
                  <a:pt x="230" y="145"/>
                </a:cubicBezTo>
                <a:cubicBezTo>
                  <a:pt x="339" y="81"/>
                  <a:pt x="480" y="119"/>
                  <a:pt x="544" y="229"/>
                </a:cubicBezTo>
                <a:cubicBezTo>
                  <a:pt x="607" y="339"/>
                  <a:pt x="570" y="480"/>
                  <a:pt x="460" y="543"/>
                </a:cubicBezTo>
                <a:close/>
                <a:moveTo>
                  <a:pt x="377" y="344"/>
                </a:moveTo>
                <a:cubicBezTo>
                  <a:pt x="377" y="362"/>
                  <a:pt x="362" y="376"/>
                  <a:pt x="345" y="376"/>
                </a:cubicBezTo>
                <a:cubicBezTo>
                  <a:pt x="327" y="376"/>
                  <a:pt x="312" y="362"/>
                  <a:pt x="312" y="344"/>
                </a:cubicBezTo>
                <a:cubicBezTo>
                  <a:pt x="312" y="326"/>
                  <a:pt x="327" y="311"/>
                  <a:pt x="345" y="311"/>
                </a:cubicBezTo>
                <a:cubicBezTo>
                  <a:pt x="362" y="311"/>
                  <a:pt x="377" y="326"/>
                  <a:pt x="377" y="344"/>
                </a:cubicBezTo>
                <a:close/>
                <a:moveTo>
                  <a:pt x="359" y="158"/>
                </a:moveTo>
                <a:cubicBezTo>
                  <a:pt x="359" y="166"/>
                  <a:pt x="353" y="172"/>
                  <a:pt x="345" y="172"/>
                </a:cubicBezTo>
                <a:lnTo>
                  <a:pt x="344" y="172"/>
                </a:lnTo>
                <a:cubicBezTo>
                  <a:pt x="336" y="172"/>
                  <a:pt x="330" y="166"/>
                  <a:pt x="330" y="158"/>
                </a:cubicBezTo>
                <a:lnTo>
                  <a:pt x="330" y="135"/>
                </a:lnTo>
                <a:cubicBezTo>
                  <a:pt x="330" y="127"/>
                  <a:pt x="336" y="121"/>
                  <a:pt x="344" y="121"/>
                </a:cubicBezTo>
                <a:lnTo>
                  <a:pt x="345" y="121"/>
                </a:lnTo>
                <a:cubicBezTo>
                  <a:pt x="353" y="121"/>
                  <a:pt x="359" y="127"/>
                  <a:pt x="359" y="135"/>
                </a:cubicBezTo>
                <a:lnTo>
                  <a:pt x="359" y="158"/>
                </a:lnTo>
                <a:close/>
                <a:moveTo>
                  <a:pt x="359" y="553"/>
                </a:moveTo>
                <a:cubicBezTo>
                  <a:pt x="359" y="560"/>
                  <a:pt x="353" y="567"/>
                  <a:pt x="345" y="567"/>
                </a:cubicBezTo>
                <a:lnTo>
                  <a:pt x="344" y="567"/>
                </a:lnTo>
                <a:cubicBezTo>
                  <a:pt x="336" y="567"/>
                  <a:pt x="330" y="560"/>
                  <a:pt x="330" y="553"/>
                </a:cubicBezTo>
                <a:lnTo>
                  <a:pt x="330" y="530"/>
                </a:lnTo>
                <a:cubicBezTo>
                  <a:pt x="330" y="522"/>
                  <a:pt x="336" y="516"/>
                  <a:pt x="344" y="516"/>
                </a:cubicBezTo>
                <a:lnTo>
                  <a:pt x="345" y="516"/>
                </a:lnTo>
                <a:cubicBezTo>
                  <a:pt x="353" y="516"/>
                  <a:pt x="359" y="522"/>
                  <a:pt x="359" y="530"/>
                </a:cubicBezTo>
                <a:lnTo>
                  <a:pt x="359" y="553"/>
                </a:lnTo>
                <a:close/>
                <a:moveTo>
                  <a:pt x="159" y="326"/>
                </a:moveTo>
                <a:cubicBezTo>
                  <a:pt x="166" y="326"/>
                  <a:pt x="173" y="333"/>
                  <a:pt x="173" y="340"/>
                </a:cubicBezTo>
                <a:lnTo>
                  <a:pt x="173" y="342"/>
                </a:lnTo>
                <a:cubicBezTo>
                  <a:pt x="173" y="350"/>
                  <a:pt x="166" y="356"/>
                  <a:pt x="159" y="356"/>
                </a:cubicBezTo>
                <a:lnTo>
                  <a:pt x="136" y="356"/>
                </a:lnTo>
                <a:cubicBezTo>
                  <a:pt x="128" y="356"/>
                  <a:pt x="122" y="350"/>
                  <a:pt x="122" y="342"/>
                </a:cubicBezTo>
                <a:lnTo>
                  <a:pt x="122" y="340"/>
                </a:lnTo>
                <a:cubicBezTo>
                  <a:pt x="122" y="333"/>
                  <a:pt x="128" y="326"/>
                  <a:pt x="136" y="326"/>
                </a:cubicBezTo>
                <a:lnTo>
                  <a:pt x="159" y="326"/>
                </a:lnTo>
                <a:close/>
                <a:moveTo>
                  <a:pt x="553" y="326"/>
                </a:moveTo>
                <a:cubicBezTo>
                  <a:pt x="561" y="326"/>
                  <a:pt x="567" y="333"/>
                  <a:pt x="567" y="340"/>
                </a:cubicBezTo>
                <a:lnTo>
                  <a:pt x="567" y="342"/>
                </a:lnTo>
                <a:cubicBezTo>
                  <a:pt x="567" y="350"/>
                  <a:pt x="561" y="356"/>
                  <a:pt x="553" y="356"/>
                </a:cubicBezTo>
                <a:lnTo>
                  <a:pt x="530" y="356"/>
                </a:lnTo>
                <a:cubicBezTo>
                  <a:pt x="523" y="356"/>
                  <a:pt x="516" y="350"/>
                  <a:pt x="516" y="342"/>
                </a:cubicBezTo>
                <a:lnTo>
                  <a:pt x="516" y="340"/>
                </a:lnTo>
                <a:cubicBezTo>
                  <a:pt x="516" y="333"/>
                  <a:pt x="523" y="326"/>
                  <a:pt x="530" y="326"/>
                </a:cubicBezTo>
                <a:lnTo>
                  <a:pt x="553" y="326"/>
                </a:lnTo>
                <a:close/>
                <a:moveTo>
                  <a:pt x="363" y="344"/>
                </a:moveTo>
                <a:cubicBezTo>
                  <a:pt x="363" y="354"/>
                  <a:pt x="355" y="362"/>
                  <a:pt x="345" y="362"/>
                </a:cubicBezTo>
                <a:cubicBezTo>
                  <a:pt x="335" y="362"/>
                  <a:pt x="327" y="354"/>
                  <a:pt x="327" y="344"/>
                </a:cubicBezTo>
                <a:lnTo>
                  <a:pt x="327" y="219"/>
                </a:lnTo>
                <a:cubicBezTo>
                  <a:pt x="327" y="209"/>
                  <a:pt x="335" y="201"/>
                  <a:pt x="345" y="201"/>
                </a:cubicBezTo>
                <a:cubicBezTo>
                  <a:pt x="355" y="201"/>
                  <a:pt x="363" y="209"/>
                  <a:pt x="363" y="219"/>
                </a:cubicBezTo>
                <a:lnTo>
                  <a:pt x="363" y="344"/>
                </a:lnTo>
                <a:close/>
                <a:moveTo>
                  <a:pt x="289" y="427"/>
                </a:moveTo>
                <a:cubicBezTo>
                  <a:pt x="281" y="435"/>
                  <a:pt x="269" y="436"/>
                  <a:pt x="262" y="429"/>
                </a:cubicBezTo>
                <a:cubicBezTo>
                  <a:pt x="255" y="422"/>
                  <a:pt x="255" y="409"/>
                  <a:pt x="263" y="402"/>
                </a:cubicBezTo>
                <a:lnTo>
                  <a:pt x="329" y="336"/>
                </a:lnTo>
                <a:cubicBezTo>
                  <a:pt x="337" y="328"/>
                  <a:pt x="349" y="327"/>
                  <a:pt x="356" y="334"/>
                </a:cubicBezTo>
                <a:cubicBezTo>
                  <a:pt x="363" y="341"/>
                  <a:pt x="362" y="354"/>
                  <a:pt x="355" y="361"/>
                </a:cubicBezTo>
                <a:lnTo>
                  <a:pt x="289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3" name="AutoShape 104"/>
          <p:cNvSpPr/>
          <p:nvPr/>
        </p:nvSpPr>
        <p:spPr bwMode="auto">
          <a:xfrm>
            <a:off x="2285048" y="3453576"/>
            <a:ext cx="488950" cy="4254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16971"/>
                </a:moveTo>
                <a:cubicBezTo>
                  <a:pt x="10181" y="16971"/>
                  <a:pt x="9546" y="16918"/>
                  <a:pt x="8912" y="16811"/>
                </a:cubicBezTo>
                <a:cubicBezTo>
                  <a:pt x="8847" y="16800"/>
                  <a:pt x="8781" y="16794"/>
                  <a:pt x="8716" y="16794"/>
                </a:cubicBezTo>
                <a:cubicBezTo>
                  <a:pt x="8315" y="16794"/>
                  <a:pt x="7931" y="16999"/>
                  <a:pt x="7673" y="17359"/>
                </a:cubicBezTo>
                <a:cubicBezTo>
                  <a:pt x="7384" y="17761"/>
                  <a:pt x="6563" y="18657"/>
                  <a:pt x="5591" y="19318"/>
                </a:cubicBezTo>
                <a:cubicBezTo>
                  <a:pt x="5854" y="18628"/>
                  <a:pt x="6060" y="17853"/>
                  <a:pt x="6074" y="17056"/>
                </a:cubicBezTo>
                <a:cubicBezTo>
                  <a:pt x="6078" y="17006"/>
                  <a:pt x="6080" y="16956"/>
                  <a:pt x="6080" y="16914"/>
                </a:cubicBezTo>
                <a:cubicBezTo>
                  <a:pt x="6080" y="16334"/>
                  <a:pt x="5796" y="15803"/>
                  <a:pt x="5344" y="15540"/>
                </a:cubicBezTo>
                <a:cubicBezTo>
                  <a:pt x="2843" y="14080"/>
                  <a:pt x="1349" y="11731"/>
                  <a:pt x="1349" y="9257"/>
                </a:cubicBezTo>
                <a:cubicBezTo>
                  <a:pt x="1349" y="5003"/>
                  <a:pt x="5588" y="1542"/>
                  <a:pt x="10800" y="1542"/>
                </a:cubicBezTo>
                <a:cubicBezTo>
                  <a:pt x="16011" y="1542"/>
                  <a:pt x="20249" y="5003"/>
                  <a:pt x="20249" y="9257"/>
                </a:cubicBezTo>
                <a:cubicBezTo>
                  <a:pt x="20249" y="13510"/>
                  <a:pt x="16011" y="16971"/>
                  <a:pt x="10800" y="16971"/>
                </a:cubicBezTo>
                <a:moveTo>
                  <a:pt x="10800" y="0"/>
                </a:moveTo>
                <a:cubicBezTo>
                  <a:pt x="4835" y="0"/>
                  <a:pt x="0" y="4144"/>
                  <a:pt x="0" y="9257"/>
                </a:cubicBezTo>
                <a:cubicBezTo>
                  <a:pt x="0" y="12440"/>
                  <a:pt x="1875" y="15248"/>
                  <a:pt x="4730" y="16914"/>
                </a:cubicBezTo>
                <a:cubicBezTo>
                  <a:pt x="4730" y="16935"/>
                  <a:pt x="4724" y="16949"/>
                  <a:pt x="4724" y="16971"/>
                </a:cubicBezTo>
                <a:cubicBezTo>
                  <a:pt x="4724" y="18354"/>
                  <a:pt x="3821" y="19843"/>
                  <a:pt x="3423" y="20625"/>
                </a:cubicBezTo>
                <a:lnTo>
                  <a:pt x="3425" y="20625"/>
                </a:lnTo>
                <a:cubicBezTo>
                  <a:pt x="3393" y="20709"/>
                  <a:pt x="3374" y="20802"/>
                  <a:pt x="3374" y="20900"/>
                </a:cubicBezTo>
                <a:cubicBezTo>
                  <a:pt x="3374" y="21287"/>
                  <a:pt x="3648" y="21600"/>
                  <a:pt x="3986" y="21600"/>
                </a:cubicBezTo>
                <a:cubicBezTo>
                  <a:pt x="4049" y="21600"/>
                  <a:pt x="4161" y="21580"/>
                  <a:pt x="4158" y="21590"/>
                </a:cubicBezTo>
                <a:cubicBezTo>
                  <a:pt x="6268" y="21195"/>
                  <a:pt x="8255" y="18979"/>
                  <a:pt x="8716" y="18338"/>
                </a:cubicBezTo>
                <a:cubicBezTo>
                  <a:pt x="9391" y="18451"/>
                  <a:pt x="10086" y="18514"/>
                  <a:pt x="10800" y="18514"/>
                </a:cubicBezTo>
                <a:cubicBezTo>
                  <a:pt x="16764" y="18514"/>
                  <a:pt x="21600" y="14369"/>
                  <a:pt x="21600" y="9257"/>
                </a:cubicBezTo>
                <a:cubicBezTo>
                  <a:pt x="21600" y="4144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50800" tIns="50800" rIns="50800" bIns="50800" anchor="ctr"/>
          <a:p>
            <a:pPr defTabSz="608965"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9" name=" 159"/>
          <p:cNvSpPr/>
          <p:nvPr/>
        </p:nvSpPr>
        <p:spPr>
          <a:xfrm rot="20220000">
            <a:off x="3132455" y="2793365"/>
            <a:ext cx="2249170" cy="673100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rgbClr val="EF9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 159"/>
          <p:cNvSpPr/>
          <p:nvPr/>
        </p:nvSpPr>
        <p:spPr>
          <a:xfrm rot="1020000">
            <a:off x="6733540" y="2694940"/>
            <a:ext cx="2249170" cy="673100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rgbClr val="EF9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5" name=" 135"/>
          <p:cNvSpPr/>
          <p:nvPr/>
        </p:nvSpPr>
        <p:spPr>
          <a:xfrm rot="10800000">
            <a:off x="3398520" y="4156710"/>
            <a:ext cx="5393055" cy="83502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rgbClr val="EF9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48763" y="4726891"/>
            <a:ext cx="15274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b="1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600" b="1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zh-CN" altLang="en-US" sz="1600" b="1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1" name="Shape 697"/>
          <p:cNvSpPr/>
          <p:nvPr/>
        </p:nvSpPr>
        <p:spPr>
          <a:xfrm>
            <a:off x="2290334" y="3952524"/>
            <a:ext cx="815974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F9E2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 ker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32" name="Shape 698"/>
          <p:cNvSpPr/>
          <p:nvPr/>
        </p:nvSpPr>
        <p:spPr>
          <a:xfrm>
            <a:off x="2515338" y="4232541"/>
            <a:ext cx="365965" cy="297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80" h="21024" extrusionOk="0">
                <a:moveTo>
                  <a:pt x="18800" y="1728"/>
                </a:moveTo>
                <a:cubicBezTo>
                  <a:pt x="16810" y="-576"/>
                  <a:pt x="13583" y="-576"/>
                  <a:pt x="11591" y="1728"/>
                </a:cubicBezTo>
                <a:lnTo>
                  <a:pt x="10239" y="3293"/>
                </a:lnTo>
                <a:lnTo>
                  <a:pt x="8887" y="1728"/>
                </a:lnTo>
                <a:cubicBezTo>
                  <a:pt x="6897" y="-576"/>
                  <a:pt x="3670" y="-576"/>
                  <a:pt x="1680" y="1728"/>
                </a:cubicBezTo>
                <a:cubicBezTo>
                  <a:pt x="-560" y="4320"/>
                  <a:pt x="-560" y="8522"/>
                  <a:pt x="1680" y="11115"/>
                </a:cubicBezTo>
                <a:lnTo>
                  <a:pt x="10239" y="21024"/>
                </a:lnTo>
                <a:lnTo>
                  <a:pt x="18800" y="11115"/>
                </a:lnTo>
                <a:cubicBezTo>
                  <a:pt x="21040" y="8522"/>
                  <a:pt x="21040" y="4320"/>
                  <a:pt x="18800" y="1728"/>
                </a:cubicBezTo>
                <a:close/>
              </a:path>
            </a:pathLst>
          </a:custGeom>
          <a:solidFill>
            <a:srgbClr val="3F3C3D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 sz="3100" b="1" kern="0">
              <a:solidFill>
                <a:srgbClr val="E6DCCF"/>
              </a:solidFill>
              <a:latin typeface="微软雅黑" panose="020B0503020204020204" pitchFamily="34" charset="-122"/>
              <a:ea typeface="Kontrapunkt Bob Bold"/>
              <a:cs typeface="Kontrapunkt Bob Bold"/>
              <a:sym typeface="Kontrapunkt Bob Bold"/>
            </a:endParaRPr>
          </a:p>
        </p:txBody>
      </p:sp>
      <p:sp>
        <p:nvSpPr>
          <p:cNvPr id="33" name="Shape 700"/>
          <p:cNvSpPr/>
          <p:nvPr/>
        </p:nvSpPr>
        <p:spPr>
          <a:xfrm>
            <a:off x="5688013" y="3952524"/>
            <a:ext cx="815974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6DCC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 ker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34" name="Shape 701"/>
          <p:cNvSpPr/>
          <p:nvPr/>
        </p:nvSpPr>
        <p:spPr>
          <a:xfrm>
            <a:off x="5977013" y="4164791"/>
            <a:ext cx="237974" cy="433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7" y="3476"/>
                </a:moveTo>
                <a:cubicBezTo>
                  <a:pt x="16335" y="5612"/>
                  <a:pt x="16335" y="5612"/>
                  <a:pt x="16335" y="5612"/>
                </a:cubicBezTo>
                <a:cubicBezTo>
                  <a:pt x="14486" y="4583"/>
                  <a:pt x="12660" y="4068"/>
                  <a:pt x="10835" y="4068"/>
                </a:cubicBezTo>
                <a:cubicBezTo>
                  <a:pt x="9782" y="4068"/>
                  <a:pt x="8916" y="4222"/>
                  <a:pt x="8237" y="4531"/>
                </a:cubicBezTo>
                <a:cubicBezTo>
                  <a:pt x="7582" y="4827"/>
                  <a:pt x="7231" y="5188"/>
                  <a:pt x="7231" y="5587"/>
                </a:cubicBezTo>
                <a:cubicBezTo>
                  <a:pt x="7231" y="5921"/>
                  <a:pt x="7535" y="6256"/>
                  <a:pt x="8120" y="6591"/>
                </a:cubicBezTo>
                <a:cubicBezTo>
                  <a:pt x="8706" y="6938"/>
                  <a:pt x="9876" y="7299"/>
                  <a:pt x="11631" y="7685"/>
                </a:cubicBezTo>
                <a:cubicBezTo>
                  <a:pt x="14743" y="8380"/>
                  <a:pt x="16873" y="8972"/>
                  <a:pt x="18020" y="9461"/>
                </a:cubicBezTo>
                <a:cubicBezTo>
                  <a:pt x="19166" y="9950"/>
                  <a:pt x="20055" y="10530"/>
                  <a:pt x="20687" y="11225"/>
                </a:cubicBezTo>
                <a:cubicBezTo>
                  <a:pt x="21296" y="11907"/>
                  <a:pt x="21600" y="12679"/>
                  <a:pt x="21600" y="13529"/>
                </a:cubicBezTo>
                <a:cubicBezTo>
                  <a:pt x="21600" y="14379"/>
                  <a:pt x="21272" y="15177"/>
                  <a:pt x="20617" y="15897"/>
                </a:cubicBezTo>
                <a:cubicBezTo>
                  <a:pt x="19962" y="16618"/>
                  <a:pt x="19096" y="17198"/>
                  <a:pt x="18066" y="17622"/>
                </a:cubicBezTo>
                <a:cubicBezTo>
                  <a:pt x="17037" y="18034"/>
                  <a:pt x="15539" y="18356"/>
                  <a:pt x="13573" y="18575"/>
                </a:cubicBezTo>
                <a:cubicBezTo>
                  <a:pt x="13573" y="21600"/>
                  <a:pt x="13573" y="21600"/>
                  <a:pt x="13573" y="21600"/>
                </a:cubicBezTo>
                <a:cubicBezTo>
                  <a:pt x="9618" y="21600"/>
                  <a:pt x="9618" y="21600"/>
                  <a:pt x="9618" y="21600"/>
                </a:cubicBezTo>
                <a:cubicBezTo>
                  <a:pt x="9618" y="18652"/>
                  <a:pt x="9618" y="18652"/>
                  <a:pt x="9618" y="18652"/>
                </a:cubicBezTo>
                <a:cubicBezTo>
                  <a:pt x="7793" y="18536"/>
                  <a:pt x="6225" y="18292"/>
                  <a:pt x="4938" y="17906"/>
                </a:cubicBezTo>
                <a:cubicBezTo>
                  <a:pt x="3159" y="17378"/>
                  <a:pt x="1521" y="16670"/>
                  <a:pt x="0" y="15795"/>
                </a:cubicBezTo>
                <a:cubicBezTo>
                  <a:pt x="4002" y="13593"/>
                  <a:pt x="4002" y="13593"/>
                  <a:pt x="4002" y="13593"/>
                </a:cubicBezTo>
                <a:cubicBezTo>
                  <a:pt x="6576" y="15061"/>
                  <a:pt x="9057" y="15795"/>
                  <a:pt x="11444" y="15795"/>
                </a:cubicBezTo>
                <a:cubicBezTo>
                  <a:pt x="12684" y="15795"/>
                  <a:pt x="13714" y="15563"/>
                  <a:pt x="14603" y="15112"/>
                </a:cubicBezTo>
                <a:cubicBezTo>
                  <a:pt x="15469" y="14649"/>
                  <a:pt x="15913" y="14121"/>
                  <a:pt x="15913" y="13503"/>
                </a:cubicBezTo>
                <a:cubicBezTo>
                  <a:pt x="15913" y="12975"/>
                  <a:pt x="15633" y="12525"/>
                  <a:pt x="15071" y="12126"/>
                </a:cubicBezTo>
                <a:cubicBezTo>
                  <a:pt x="14509" y="11740"/>
                  <a:pt x="13386" y="11341"/>
                  <a:pt x="11748" y="10929"/>
                </a:cubicBezTo>
                <a:cubicBezTo>
                  <a:pt x="8401" y="10105"/>
                  <a:pt x="6155" y="9436"/>
                  <a:pt x="4961" y="8946"/>
                </a:cubicBezTo>
                <a:cubicBezTo>
                  <a:pt x="3791" y="8470"/>
                  <a:pt x="2902" y="7917"/>
                  <a:pt x="2317" y="7312"/>
                </a:cubicBezTo>
                <a:cubicBezTo>
                  <a:pt x="1732" y="6707"/>
                  <a:pt x="1451" y="6063"/>
                  <a:pt x="1451" y="5368"/>
                </a:cubicBezTo>
                <a:cubicBezTo>
                  <a:pt x="1451" y="4235"/>
                  <a:pt x="2223" y="3257"/>
                  <a:pt x="3768" y="2446"/>
                </a:cubicBezTo>
                <a:cubicBezTo>
                  <a:pt x="5312" y="1635"/>
                  <a:pt x="7255" y="1197"/>
                  <a:pt x="9618" y="1133"/>
                </a:cubicBezTo>
                <a:cubicBezTo>
                  <a:pt x="9618" y="0"/>
                  <a:pt x="9618" y="0"/>
                  <a:pt x="9618" y="0"/>
                </a:cubicBezTo>
                <a:cubicBezTo>
                  <a:pt x="13573" y="0"/>
                  <a:pt x="13573" y="0"/>
                  <a:pt x="13573" y="0"/>
                </a:cubicBezTo>
                <a:cubicBezTo>
                  <a:pt x="13573" y="1287"/>
                  <a:pt x="13573" y="1287"/>
                  <a:pt x="13573" y="1287"/>
                </a:cubicBezTo>
                <a:cubicBezTo>
                  <a:pt x="14954" y="1455"/>
                  <a:pt x="16101" y="1686"/>
                  <a:pt x="17037" y="1982"/>
                </a:cubicBezTo>
                <a:cubicBezTo>
                  <a:pt x="17996" y="2278"/>
                  <a:pt x="19119" y="2780"/>
                  <a:pt x="20407" y="3476"/>
                </a:cubicBezTo>
                <a:close/>
              </a:path>
            </a:pathLst>
          </a:custGeom>
          <a:solidFill>
            <a:srgbClr val="3F3C3D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 sz="3100" b="1" kern="0">
              <a:solidFill>
                <a:srgbClr val="E6DCCF"/>
              </a:solidFill>
              <a:latin typeface="微软雅黑" panose="020B0503020204020204" pitchFamily="34" charset="-122"/>
              <a:ea typeface="Kontrapunkt Bob Bold"/>
              <a:cs typeface="Kontrapunkt Bob Bold"/>
              <a:sym typeface="Kontrapunkt Bob Bold"/>
            </a:endParaRPr>
          </a:p>
        </p:txBody>
      </p:sp>
      <p:sp>
        <p:nvSpPr>
          <p:cNvPr id="35" name="Shape 703"/>
          <p:cNvSpPr/>
          <p:nvPr/>
        </p:nvSpPr>
        <p:spPr>
          <a:xfrm>
            <a:off x="9079165" y="3952524"/>
            <a:ext cx="815974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F9E2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 ker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36" name="Shape 704"/>
          <p:cNvSpPr/>
          <p:nvPr/>
        </p:nvSpPr>
        <p:spPr>
          <a:xfrm>
            <a:off x="9299973" y="4164791"/>
            <a:ext cx="374357" cy="334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7" h="21458" extrusionOk="0">
                <a:moveTo>
                  <a:pt x="20906" y="11130"/>
                </a:moveTo>
                <a:lnTo>
                  <a:pt x="11466" y="425"/>
                </a:lnTo>
                <a:cubicBezTo>
                  <a:pt x="10983" y="-142"/>
                  <a:pt x="10193" y="-142"/>
                  <a:pt x="9710" y="425"/>
                </a:cubicBezTo>
                <a:lnTo>
                  <a:pt x="271" y="11130"/>
                </a:lnTo>
                <a:cubicBezTo>
                  <a:pt x="-212" y="11696"/>
                  <a:pt x="-32" y="12160"/>
                  <a:pt x="671" y="12160"/>
                </a:cubicBezTo>
                <a:lnTo>
                  <a:pt x="2638" y="12160"/>
                </a:lnTo>
                <a:lnTo>
                  <a:pt x="2638" y="20381"/>
                </a:lnTo>
                <a:cubicBezTo>
                  <a:pt x="2638" y="20976"/>
                  <a:pt x="2661" y="21458"/>
                  <a:pt x="3609" y="21458"/>
                </a:cubicBezTo>
                <a:lnTo>
                  <a:pt x="8190" y="21458"/>
                </a:lnTo>
                <a:lnTo>
                  <a:pt x="8190" y="13214"/>
                </a:lnTo>
                <a:lnTo>
                  <a:pt x="12986" y="13214"/>
                </a:lnTo>
                <a:lnTo>
                  <a:pt x="12986" y="21458"/>
                </a:lnTo>
                <a:lnTo>
                  <a:pt x="17795" y="21458"/>
                </a:lnTo>
                <a:cubicBezTo>
                  <a:pt x="18518" y="21458"/>
                  <a:pt x="18538" y="20976"/>
                  <a:pt x="18538" y="20381"/>
                </a:cubicBezTo>
                <a:lnTo>
                  <a:pt x="18538" y="12160"/>
                </a:lnTo>
                <a:lnTo>
                  <a:pt x="20505" y="12160"/>
                </a:lnTo>
                <a:cubicBezTo>
                  <a:pt x="21208" y="12160"/>
                  <a:pt x="21388" y="11696"/>
                  <a:pt x="20906" y="11130"/>
                </a:cubicBezTo>
                <a:close/>
              </a:path>
            </a:pathLst>
          </a:custGeom>
          <a:solidFill>
            <a:srgbClr val="3F3C3D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 sz="3100" b="1" kern="0">
              <a:solidFill>
                <a:srgbClr val="E6DCCF"/>
              </a:solidFill>
              <a:latin typeface="微软雅黑" panose="020B0503020204020204" pitchFamily="34" charset="-122"/>
              <a:ea typeface="Kontrapunkt Bob Bold"/>
              <a:cs typeface="Kontrapunkt Bob Bold"/>
              <a:sym typeface="Kontrapunkt Bob Bold"/>
            </a:endParaRPr>
          </a:p>
        </p:txBody>
      </p:sp>
      <p:sp>
        <p:nvSpPr>
          <p:cNvPr id="37" name="Text Placeholder 2"/>
          <p:cNvSpPr txBox="1"/>
          <p:nvPr/>
        </p:nvSpPr>
        <p:spPr>
          <a:xfrm>
            <a:off x="1776825" y="4968391"/>
            <a:ext cx="1842887" cy="313210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sz="18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睡觉</a:t>
            </a:r>
            <a:r>
              <a:rPr lang="en-US" altLang="zh-CN" sz="18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8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打鼾</a:t>
            </a:r>
            <a:endParaRPr lang="zh-CN" altLang="en-US" sz="1800" dirty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 Placeholder 2"/>
          <p:cNvSpPr txBox="1"/>
          <p:nvPr/>
        </p:nvSpPr>
        <p:spPr>
          <a:xfrm>
            <a:off x="5152562" y="4968391"/>
            <a:ext cx="1842887" cy="313210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sz="1800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秀恩爱</a:t>
            </a:r>
            <a:endParaRPr lang="zh-CN" sz="1800" dirty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 Placeholder 2"/>
          <p:cNvSpPr txBox="1"/>
          <p:nvPr/>
        </p:nvSpPr>
        <p:spPr>
          <a:xfrm>
            <a:off x="8572288" y="4968391"/>
            <a:ext cx="1842887" cy="313210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sz="18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主动回答</a:t>
            </a:r>
            <a:r>
              <a:rPr lang="en-US" altLang="zh-CN" sz="18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18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  <a:endParaRPr lang="zh-CN" altLang="en-US" sz="1800" dirty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Shape 697"/>
          <p:cNvSpPr/>
          <p:nvPr/>
        </p:nvSpPr>
        <p:spPr>
          <a:xfrm>
            <a:off x="2290334" y="1617099"/>
            <a:ext cx="815974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6DCC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 ker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44" name="Shape 698"/>
          <p:cNvSpPr/>
          <p:nvPr/>
        </p:nvSpPr>
        <p:spPr>
          <a:xfrm>
            <a:off x="2515338" y="1897116"/>
            <a:ext cx="365965" cy="297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80" h="21024" extrusionOk="0">
                <a:moveTo>
                  <a:pt x="18800" y="1728"/>
                </a:moveTo>
                <a:cubicBezTo>
                  <a:pt x="16810" y="-576"/>
                  <a:pt x="13583" y="-576"/>
                  <a:pt x="11591" y="1728"/>
                </a:cubicBezTo>
                <a:lnTo>
                  <a:pt x="10239" y="3293"/>
                </a:lnTo>
                <a:lnTo>
                  <a:pt x="8887" y="1728"/>
                </a:lnTo>
                <a:cubicBezTo>
                  <a:pt x="6897" y="-576"/>
                  <a:pt x="3670" y="-576"/>
                  <a:pt x="1680" y="1728"/>
                </a:cubicBezTo>
                <a:cubicBezTo>
                  <a:pt x="-560" y="4320"/>
                  <a:pt x="-560" y="8522"/>
                  <a:pt x="1680" y="11115"/>
                </a:cubicBezTo>
                <a:lnTo>
                  <a:pt x="10239" y="21024"/>
                </a:lnTo>
                <a:lnTo>
                  <a:pt x="18800" y="11115"/>
                </a:lnTo>
                <a:cubicBezTo>
                  <a:pt x="21040" y="8522"/>
                  <a:pt x="21040" y="4320"/>
                  <a:pt x="18800" y="1728"/>
                </a:cubicBezTo>
                <a:close/>
              </a:path>
            </a:pathLst>
          </a:custGeom>
          <a:solidFill>
            <a:srgbClr val="3F3C3D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 sz="3100" b="1" kern="0">
              <a:solidFill>
                <a:srgbClr val="E6DCCF"/>
              </a:solidFill>
              <a:latin typeface="微软雅黑" panose="020B0503020204020204" pitchFamily="34" charset="-122"/>
              <a:ea typeface="Kontrapunkt Bob Bold"/>
              <a:cs typeface="Kontrapunkt Bob Bold"/>
              <a:sym typeface="Kontrapunkt Bob Bold"/>
            </a:endParaRPr>
          </a:p>
        </p:txBody>
      </p:sp>
      <p:sp>
        <p:nvSpPr>
          <p:cNvPr id="45" name="Shape 700"/>
          <p:cNvSpPr/>
          <p:nvPr/>
        </p:nvSpPr>
        <p:spPr>
          <a:xfrm>
            <a:off x="5688013" y="1617099"/>
            <a:ext cx="815974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F9E2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 ker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46" name="Shape 701"/>
          <p:cNvSpPr/>
          <p:nvPr/>
        </p:nvSpPr>
        <p:spPr>
          <a:xfrm>
            <a:off x="5977013" y="1829366"/>
            <a:ext cx="237974" cy="433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7" y="3476"/>
                </a:moveTo>
                <a:cubicBezTo>
                  <a:pt x="16335" y="5612"/>
                  <a:pt x="16335" y="5612"/>
                  <a:pt x="16335" y="5612"/>
                </a:cubicBezTo>
                <a:cubicBezTo>
                  <a:pt x="14486" y="4583"/>
                  <a:pt x="12660" y="4068"/>
                  <a:pt x="10835" y="4068"/>
                </a:cubicBezTo>
                <a:cubicBezTo>
                  <a:pt x="9782" y="4068"/>
                  <a:pt x="8916" y="4222"/>
                  <a:pt x="8237" y="4531"/>
                </a:cubicBezTo>
                <a:cubicBezTo>
                  <a:pt x="7582" y="4827"/>
                  <a:pt x="7231" y="5188"/>
                  <a:pt x="7231" y="5587"/>
                </a:cubicBezTo>
                <a:cubicBezTo>
                  <a:pt x="7231" y="5921"/>
                  <a:pt x="7535" y="6256"/>
                  <a:pt x="8120" y="6591"/>
                </a:cubicBezTo>
                <a:cubicBezTo>
                  <a:pt x="8706" y="6938"/>
                  <a:pt x="9876" y="7299"/>
                  <a:pt x="11631" y="7685"/>
                </a:cubicBezTo>
                <a:cubicBezTo>
                  <a:pt x="14743" y="8380"/>
                  <a:pt x="16873" y="8972"/>
                  <a:pt x="18020" y="9461"/>
                </a:cubicBezTo>
                <a:cubicBezTo>
                  <a:pt x="19166" y="9950"/>
                  <a:pt x="20055" y="10530"/>
                  <a:pt x="20687" y="11225"/>
                </a:cubicBezTo>
                <a:cubicBezTo>
                  <a:pt x="21296" y="11907"/>
                  <a:pt x="21600" y="12679"/>
                  <a:pt x="21600" y="13529"/>
                </a:cubicBezTo>
                <a:cubicBezTo>
                  <a:pt x="21600" y="14379"/>
                  <a:pt x="21272" y="15177"/>
                  <a:pt x="20617" y="15897"/>
                </a:cubicBezTo>
                <a:cubicBezTo>
                  <a:pt x="19962" y="16618"/>
                  <a:pt x="19096" y="17198"/>
                  <a:pt x="18066" y="17622"/>
                </a:cubicBezTo>
                <a:cubicBezTo>
                  <a:pt x="17037" y="18034"/>
                  <a:pt x="15539" y="18356"/>
                  <a:pt x="13573" y="18575"/>
                </a:cubicBezTo>
                <a:cubicBezTo>
                  <a:pt x="13573" y="21600"/>
                  <a:pt x="13573" y="21600"/>
                  <a:pt x="13573" y="21600"/>
                </a:cubicBezTo>
                <a:cubicBezTo>
                  <a:pt x="9618" y="21600"/>
                  <a:pt x="9618" y="21600"/>
                  <a:pt x="9618" y="21600"/>
                </a:cubicBezTo>
                <a:cubicBezTo>
                  <a:pt x="9618" y="18652"/>
                  <a:pt x="9618" y="18652"/>
                  <a:pt x="9618" y="18652"/>
                </a:cubicBezTo>
                <a:cubicBezTo>
                  <a:pt x="7793" y="18536"/>
                  <a:pt x="6225" y="18292"/>
                  <a:pt x="4938" y="17906"/>
                </a:cubicBezTo>
                <a:cubicBezTo>
                  <a:pt x="3159" y="17378"/>
                  <a:pt x="1521" y="16670"/>
                  <a:pt x="0" y="15795"/>
                </a:cubicBezTo>
                <a:cubicBezTo>
                  <a:pt x="4002" y="13593"/>
                  <a:pt x="4002" y="13593"/>
                  <a:pt x="4002" y="13593"/>
                </a:cubicBezTo>
                <a:cubicBezTo>
                  <a:pt x="6576" y="15061"/>
                  <a:pt x="9057" y="15795"/>
                  <a:pt x="11444" y="15795"/>
                </a:cubicBezTo>
                <a:cubicBezTo>
                  <a:pt x="12684" y="15795"/>
                  <a:pt x="13714" y="15563"/>
                  <a:pt x="14603" y="15112"/>
                </a:cubicBezTo>
                <a:cubicBezTo>
                  <a:pt x="15469" y="14649"/>
                  <a:pt x="15913" y="14121"/>
                  <a:pt x="15913" y="13503"/>
                </a:cubicBezTo>
                <a:cubicBezTo>
                  <a:pt x="15913" y="12975"/>
                  <a:pt x="15633" y="12525"/>
                  <a:pt x="15071" y="12126"/>
                </a:cubicBezTo>
                <a:cubicBezTo>
                  <a:pt x="14509" y="11740"/>
                  <a:pt x="13386" y="11341"/>
                  <a:pt x="11748" y="10929"/>
                </a:cubicBezTo>
                <a:cubicBezTo>
                  <a:pt x="8401" y="10105"/>
                  <a:pt x="6155" y="9436"/>
                  <a:pt x="4961" y="8946"/>
                </a:cubicBezTo>
                <a:cubicBezTo>
                  <a:pt x="3791" y="8470"/>
                  <a:pt x="2902" y="7917"/>
                  <a:pt x="2317" y="7312"/>
                </a:cubicBezTo>
                <a:cubicBezTo>
                  <a:pt x="1732" y="6707"/>
                  <a:pt x="1451" y="6063"/>
                  <a:pt x="1451" y="5368"/>
                </a:cubicBezTo>
                <a:cubicBezTo>
                  <a:pt x="1451" y="4235"/>
                  <a:pt x="2223" y="3257"/>
                  <a:pt x="3768" y="2446"/>
                </a:cubicBezTo>
                <a:cubicBezTo>
                  <a:pt x="5312" y="1635"/>
                  <a:pt x="7255" y="1197"/>
                  <a:pt x="9618" y="1133"/>
                </a:cubicBezTo>
                <a:cubicBezTo>
                  <a:pt x="9618" y="0"/>
                  <a:pt x="9618" y="0"/>
                  <a:pt x="9618" y="0"/>
                </a:cubicBezTo>
                <a:cubicBezTo>
                  <a:pt x="13573" y="0"/>
                  <a:pt x="13573" y="0"/>
                  <a:pt x="13573" y="0"/>
                </a:cubicBezTo>
                <a:cubicBezTo>
                  <a:pt x="13573" y="1287"/>
                  <a:pt x="13573" y="1287"/>
                  <a:pt x="13573" y="1287"/>
                </a:cubicBezTo>
                <a:cubicBezTo>
                  <a:pt x="14954" y="1455"/>
                  <a:pt x="16101" y="1686"/>
                  <a:pt x="17037" y="1982"/>
                </a:cubicBezTo>
                <a:cubicBezTo>
                  <a:pt x="17996" y="2278"/>
                  <a:pt x="19119" y="2780"/>
                  <a:pt x="20407" y="3476"/>
                </a:cubicBezTo>
                <a:close/>
              </a:path>
            </a:pathLst>
          </a:custGeom>
          <a:solidFill>
            <a:srgbClr val="3F3C3D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 sz="3100" b="1" kern="0">
              <a:solidFill>
                <a:srgbClr val="E6DCCF"/>
              </a:solidFill>
              <a:latin typeface="微软雅黑" panose="020B0503020204020204" pitchFamily="34" charset="-122"/>
              <a:ea typeface="Kontrapunkt Bob Bold"/>
              <a:cs typeface="Kontrapunkt Bob Bold"/>
              <a:sym typeface="Kontrapunkt Bob Bold"/>
            </a:endParaRPr>
          </a:p>
        </p:txBody>
      </p:sp>
      <p:sp>
        <p:nvSpPr>
          <p:cNvPr id="47" name="Shape 703"/>
          <p:cNvSpPr/>
          <p:nvPr/>
        </p:nvSpPr>
        <p:spPr>
          <a:xfrm>
            <a:off x="9079165" y="1617099"/>
            <a:ext cx="815974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6DCC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 ker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48" name="Shape 704"/>
          <p:cNvSpPr/>
          <p:nvPr/>
        </p:nvSpPr>
        <p:spPr>
          <a:xfrm>
            <a:off x="9299973" y="1829366"/>
            <a:ext cx="374357" cy="334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7" h="21458" extrusionOk="0">
                <a:moveTo>
                  <a:pt x="20906" y="11130"/>
                </a:moveTo>
                <a:lnTo>
                  <a:pt x="11466" y="425"/>
                </a:lnTo>
                <a:cubicBezTo>
                  <a:pt x="10983" y="-142"/>
                  <a:pt x="10193" y="-142"/>
                  <a:pt x="9710" y="425"/>
                </a:cubicBezTo>
                <a:lnTo>
                  <a:pt x="271" y="11130"/>
                </a:lnTo>
                <a:cubicBezTo>
                  <a:pt x="-212" y="11696"/>
                  <a:pt x="-32" y="12160"/>
                  <a:pt x="671" y="12160"/>
                </a:cubicBezTo>
                <a:lnTo>
                  <a:pt x="2638" y="12160"/>
                </a:lnTo>
                <a:lnTo>
                  <a:pt x="2638" y="20381"/>
                </a:lnTo>
                <a:cubicBezTo>
                  <a:pt x="2638" y="20976"/>
                  <a:pt x="2661" y="21458"/>
                  <a:pt x="3609" y="21458"/>
                </a:cubicBezTo>
                <a:lnTo>
                  <a:pt x="8190" y="21458"/>
                </a:lnTo>
                <a:lnTo>
                  <a:pt x="8190" y="13214"/>
                </a:lnTo>
                <a:lnTo>
                  <a:pt x="12986" y="13214"/>
                </a:lnTo>
                <a:lnTo>
                  <a:pt x="12986" y="21458"/>
                </a:lnTo>
                <a:lnTo>
                  <a:pt x="17795" y="21458"/>
                </a:lnTo>
                <a:cubicBezTo>
                  <a:pt x="18518" y="21458"/>
                  <a:pt x="18538" y="20976"/>
                  <a:pt x="18538" y="20381"/>
                </a:cubicBezTo>
                <a:lnTo>
                  <a:pt x="18538" y="12160"/>
                </a:lnTo>
                <a:lnTo>
                  <a:pt x="20505" y="12160"/>
                </a:lnTo>
                <a:cubicBezTo>
                  <a:pt x="21208" y="12160"/>
                  <a:pt x="21388" y="11696"/>
                  <a:pt x="20906" y="11130"/>
                </a:cubicBezTo>
                <a:close/>
              </a:path>
            </a:pathLst>
          </a:custGeom>
          <a:solidFill>
            <a:srgbClr val="3F3C3D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 sz="3100" b="1" kern="0">
              <a:solidFill>
                <a:srgbClr val="E6DCCF"/>
              </a:solidFill>
              <a:latin typeface="微软雅黑" panose="020B0503020204020204" pitchFamily="34" charset="-122"/>
              <a:ea typeface="Kontrapunkt Bob Bold"/>
              <a:cs typeface="Kontrapunkt Bob Bold"/>
              <a:sym typeface="Kontrapunkt Bob Bold"/>
            </a:endParaRPr>
          </a:p>
        </p:txBody>
      </p:sp>
      <p:sp>
        <p:nvSpPr>
          <p:cNvPr id="49" name="Text Placeholder 2"/>
          <p:cNvSpPr txBox="1"/>
          <p:nvPr/>
        </p:nvSpPr>
        <p:spPr>
          <a:xfrm>
            <a:off x="1776825" y="2632966"/>
            <a:ext cx="1842887" cy="313210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sz="1800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玩游戏</a:t>
            </a:r>
            <a:endParaRPr lang="zh-CN" sz="1800" dirty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 Placeholder 2"/>
          <p:cNvSpPr txBox="1"/>
          <p:nvPr/>
        </p:nvSpPr>
        <p:spPr>
          <a:xfrm>
            <a:off x="5152562" y="2632966"/>
            <a:ext cx="1842887" cy="313210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sz="18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跟老师讨饮料喝</a:t>
            </a:r>
            <a:endParaRPr lang="zh-CN" sz="1800" dirty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 Placeholder 2"/>
          <p:cNvSpPr txBox="1"/>
          <p:nvPr/>
        </p:nvSpPr>
        <p:spPr>
          <a:xfrm>
            <a:off x="8572288" y="2632966"/>
            <a:ext cx="1842887" cy="313210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sz="1800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睡觉</a:t>
            </a:r>
            <a:endParaRPr lang="zh-CN" sz="1800" dirty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76"/>
          <p:cNvSpPr txBox="1"/>
          <p:nvPr/>
        </p:nvSpPr>
        <p:spPr>
          <a:xfrm>
            <a:off x="1112337" y="348126"/>
            <a:ext cx="323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课堂上，你能和不能干的事</a:t>
            </a:r>
            <a:endParaRPr lang="zh-CN" altLang="en-US" sz="2000" dirty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Freeform 26"/>
          <p:cNvSpPr/>
          <p:nvPr/>
        </p:nvSpPr>
        <p:spPr bwMode="auto">
          <a:xfrm>
            <a:off x="9968865" y="4839781"/>
            <a:ext cx="425450" cy="441325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rgbClr val="EF9E20"/>
          </a:solidFill>
          <a:ln>
            <a:noFill/>
          </a:ln>
        </p:spPr>
        <p:txBody>
          <a:bodyPr lIns="121920" tIns="60960" rIns="121920" bIns="60960"/>
          <a:p>
            <a:pPr>
              <a:defRPr/>
            </a:pP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3" name="Freeform 105"/>
          <p:cNvSpPr/>
          <p:nvPr/>
        </p:nvSpPr>
        <p:spPr bwMode="auto">
          <a:xfrm>
            <a:off x="2880678" y="2592086"/>
            <a:ext cx="393700" cy="393700"/>
          </a:xfrm>
          <a:custGeom>
            <a:avLst/>
            <a:gdLst/>
            <a:ahLst/>
            <a:cxnLst>
              <a:cxn ang="0">
                <a:pos x="255" y="58"/>
              </a:cxn>
              <a:cxn ang="0">
                <a:pos x="257" y="53"/>
              </a:cxn>
              <a:cxn ang="0">
                <a:pos x="262" y="38"/>
              </a:cxn>
              <a:cxn ang="0">
                <a:pos x="257" y="24"/>
              </a:cxn>
              <a:cxn ang="0">
                <a:pos x="244" y="9"/>
              </a:cxn>
              <a:cxn ang="0">
                <a:pos x="241" y="5"/>
              </a:cxn>
              <a:cxn ang="0">
                <a:pos x="224" y="0"/>
              </a:cxn>
              <a:cxn ang="0">
                <a:pos x="210" y="5"/>
              </a:cxn>
              <a:cxn ang="0">
                <a:pos x="132" y="82"/>
              </a:cxn>
              <a:cxn ang="0">
                <a:pos x="58" y="9"/>
              </a:cxn>
              <a:cxn ang="0">
                <a:pos x="49" y="2"/>
              </a:cxn>
              <a:cxn ang="0">
                <a:pos x="27" y="2"/>
              </a:cxn>
              <a:cxn ang="0">
                <a:pos x="18" y="9"/>
              </a:cxn>
              <a:cxn ang="0">
                <a:pos x="9" y="18"/>
              </a:cxn>
              <a:cxn ang="0">
                <a:pos x="3" y="27"/>
              </a:cxn>
              <a:cxn ang="0">
                <a:pos x="3" y="49"/>
              </a:cxn>
              <a:cxn ang="0">
                <a:pos x="9" y="58"/>
              </a:cxn>
              <a:cxn ang="0">
                <a:pos x="9" y="205"/>
              </a:cxn>
              <a:cxn ang="0">
                <a:pos x="5" y="210"/>
              </a:cxn>
              <a:cxn ang="0">
                <a:pos x="0" y="225"/>
              </a:cxn>
              <a:cxn ang="0">
                <a:pos x="5" y="241"/>
              </a:cxn>
              <a:cxn ang="0">
                <a:pos x="18" y="254"/>
              </a:cxn>
              <a:cxn ang="0">
                <a:pos x="23" y="257"/>
              </a:cxn>
              <a:cxn ang="0">
                <a:pos x="38" y="263"/>
              </a:cxn>
              <a:cxn ang="0">
                <a:pos x="54" y="257"/>
              </a:cxn>
              <a:cxn ang="0">
                <a:pos x="132" y="181"/>
              </a:cxn>
              <a:cxn ang="0">
                <a:pos x="204" y="254"/>
              </a:cxn>
              <a:cxn ang="0">
                <a:pos x="214" y="261"/>
              </a:cxn>
              <a:cxn ang="0">
                <a:pos x="235" y="261"/>
              </a:cxn>
              <a:cxn ang="0">
                <a:pos x="244" y="254"/>
              </a:cxn>
              <a:cxn ang="0">
                <a:pos x="255" y="245"/>
              </a:cxn>
              <a:cxn ang="0">
                <a:pos x="261" y="236"/>
              </a:cxn>
              <a:cxn ang="0">
                <a:pos x="261" y="214"/>
              </a:cxn>
              <a:cxn ang="0">
                <a:pos x="255" y="205"/>
              </a:cxn>
            </a:cxnLst>
            <a:rect l="0" t="0" r="r" b="b"/>
            <a:pathLst>
              <a:path w="262" h="263">
                <a:moveTo>
                  <a:pt x="181" y="132"/>
                </a:moveTo>
                <a:lnTo>
                  <a:pt x="255" y="58"/>
                </a:lnTo>
                <a:lnTo>
                  <a:pt x="255" y="58"/>
                </a:lnTo>
                <a:lnTo>
                  <a:pt x="257" y="53"/>
                </a:lnTo>
                <a:lnTo>
                  <a:pt x="261" y="49"/>
                </a:lnTo>
                <a:lnTo>
                  <a:pt x="262" y="38"/>
                </a:lnTo>
                <a:lnTo>
                  <a:pt x="261" y="27"/>
                </a:lnTo>
                <a:lnTo>
                  <a:pt x="257" y="24"/>
                </a:lnTo>
                <a:lnTo>
                  <a:pt x="255" y="18"/>
                </a:lnTo>
                <a:lnTo>
                  <a:pt x="244" y="9"/>
                </a:lnTo>
                <a:lnTo>
                  <a:pt x="244" y="9"/>
                </a:lnTo>
                <a:lnTo>
                  <a:pt x="241" y="5"/>
                </a:lnTo>
                <a:lnTo>
                  <a:pt x="235" y="2"/>
                </a:lnTo>
                <a:lnTo>
                  <a:pt x="224" y="0"/>
                </a:lnTo>
                <a:lnTo>
                  <a:pt x="214" y="2"/>
                </a:lnTo>
                <a:lnTo>
                  <a:pt x="210" y="5"/>
                </a:lnTo>
                <a:lnTo>
                  <a:pt x="204" y="9"/>
                </a:lnTo>
                <a:lnTo>
                  <a:pt x="132" y="82"/>
                </a:lnTo>
                <a:lnTo>
                  <a:pt x="58" y="9"/>
                </a:lnTo>
                <a:lnTo>
                  <a:pt x="58" y="9"/>
                </a:lnTo>
                <a:lnTo>
                  <a:pt x="54" y="5"/>
                </a:lnTo>
                <a:lnTo>
                  <a:pt x="49" y="2"/>
                </a:lnTo>
                <a:lnTo>
                  <a:pt x="38" y="0"/>
                </a:lnTo>
                <a:lnTo>
                  <a:pt x="27" y="2"/>
                </a:lnTo>
                <a:lnTo>
                  <a:pt x="23" y="5"/>
                </a:lnTo>
                <a:lnTo>
                  <a:pt x="18" y="9"/>
                </a:lnTo>
                <a:lnTo>
                  <a:pt x="9" y="18"/>
                </a:lnTo>
                <a:lnTo>
                  <a:pt x="9" y="18"/>
                </a:lnTo>
                <a:lnTo>
                  <a:pt x="5" y="24"/>
                </a:lnTo>
                <a:lnTo>
                  <a:pt x="3" y="27"/>
                </a:lnTo>
                <a:lnTo>
                  <a:pt x="0" y="38"/>
                </a:lnTo>
                <a:lnTo>
                  <a:pt x="3" y="49"/>
                </a:lnTo>
                <a:lnTo>
                  <a:pt x="5" y="53"/>
                </a:lnTo>
                <a:lnTo>
                  <a:pt x="9" y="58"/>
                </a:lnTo>
                <a:lnTo>
                  <a:pt x="83" y="132"/>
                </a:lnTo>
                <a:lnTo>
                  <a:pt x="9" y="205"/>
                </a:lnTo>
                <a:lnTo>
                  <a:pt x="9" y="205"/>
                </a:lnTo>
                <a:lnTo>
                  <a:pt x="5" y="210"/>
                </a:lnTo>
                <a:lnTo>
                  <a:pt x="3" y="214"/>
                </a:lnTo>
                <a:lnTo>
                  <a:pt x="0" y="225"/>
                </a:lnTo>
                <a:lnTo>
                  <a:pt x="3" y="236"/>
                </a:lnTo>
                <a:lnTo>
                  <a:pt x="5" y="241"/>
                </a:lnTo>
                <a:lnTo>
                  <a:pt x="9" y="245"/>
                </a:lnTo>
                <a:lnTo>
                  <a:pt x="18" y="254"/>
                </a:lnTo>
                <a:lnTo>
                  <a:pt x="18" y="254"/>
                </a:lnTo>
                <a:lnTo>
                  <a:pt x="23" y="257"/>
                </a:lnTo>
                <a:lnTo>
                  <a:pt x="27" y="261"/>
                </a:lnTo>
                <a:lnTo>
                  <a:pt x="38" y="263"/>
                </a:lnTo>
                <a:lnTo>
                  <a:pt x="49" y="261"/>
                </a:lnTo>
                <a:lnTo>
                  <a:pt x="54" y="257"/>
                </a:lnTo>
                <a:lnTo>
                  <a:pt x="58" y="254"/>
                </a:lnTo>
                <a:lnTo>
                  <a:pt x="132" y="181"/>
                </a:lnTo>
                <a:lnTo>
                  <a:pt x="204" y="254"/>
                </a:lnTo>
                <a:lnTo>
                  <a:pt x="204" y="254"/>
                </a:lnTo>
                <a:lnTo>
                  <a:pt x="210" y="257"/>
                </a:lnTo>
                <a:lnTo>
                  <a:pt x="214" y="261"/>
                </a:lnTo>
                <a:lnTo>
                  <a:pt x="224" y="263"/>
                </a:lnTo>
                <a:lnTo>
                  <a:pt x="235" y="261"/>
                </a:lnTo>
                <a:lnTo>
                  <a:pt x="241" y="257"/>
                </a:lnTo>
                <a:lnTo>
                  <a:pt x="244" y="254"/>
                </a:lnTo>
                <a:lnTo>
                  <a:pt x="255" y="245"/>
                </a:lnTo>
                <a:lnTo>
                  <a:pt x="255" y="245"/>
                </a:lnTo>
                <a:lnTo>
                  <a:pt x="257" y="241"/>
                </a:lnTo>
                <a:lnTo>
                  <a:pt x="261" y="236"/>
                </a:lnTo>
                <a:lnTo>
                  <a:pt x="262" y="225"/>
                </a:lnTo>
                <a:lnTo>
                  <a:pt x="261" y="214"/>
                </a:lnTo>
                <a:lnTo>
                  <a:pt x="257" y="210"/>
                </a:lnTo>
                <a:lnTo>
                  <a:pt x="255" y="205"/>
                </a:lnTo>
                <a:lnTo>
                  <a:pt x="181" y="132"/>
                </a:lnTo>
                <a:close/>
              </a:path>
            </a:pathLst>
          </a:custGeom>
          <a:solidFill>
            <a:srgbClr val="EF9E20"/>
          </a:solidFill>
          <a:ln w="9525">
            <a:noFill/>
            <a:round/>
          </a:ln>
        </p:spPr>
        <p:txBody>
          <a:bodyPr lIns="121920" tIns="60960" rIns="121920" bIns="60960"/>
          <a:p>
            <a:pPr>
              <a:defRPr/>
            </a:pPr>
            <a:endParaRPr lang="en-US" sz="3200">
              <a:solidFill>
                <a:prstClr val="black"/>
              </a:solidFill>
            </a:endParaRPr>
          </a:p>
        </p:txBody>
      </p:sp>
      <p:sp>
        <p:nvSpPr>
          <p:cNvPr id="5" name="Freeform 26"/>
          <p:cNvSpPr/>
          <p:nvPr/>
        </p:nvSpPr>
        <p:spPr bwMode="auto">
          <a:xfrm>
            <a:off x="9615170" y="2504251"/>
            <a:ext cx="425450" cy="441325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rgbClr val="EF9E20"/>
          </a:solidFill>
          <a:ln>
            <a:noFill/>
          </a:ln>
        </p:spPr>
        <p:txBody>
          <a:bodyPr lIns="121920" tIns="60960" rIns="121920" bIns="60960"/>
          <a:p>
            <a:pPr>
              <a:defRPr/>
            </a:pP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8" name="Freeform 26"/>
          <p:cNvSpPr/>
          <p:nvPr/>
        </p:nvSpPr>
        <p:spPr bwMode="auto">
          <a:xfrm>
            <a:off x="10159365" y="4839781"/>
            <a:ext cx="425450" cy="441325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rgbClr val="EF9E20"/>
          </a:solidFill>
          <a:ln>
            <a:noFill/>
          </a:ln>
        </p:spPr>
        <p:txBody>
          <a:bodyPr lIns="121920" tIns="60960" rIns="121920" bIns="60960"/>
          <a:p>
            <a:pPr>
              <a:defRPr/>
            </a:pP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9" name="Freeform 26"/>
          <p:cNvSpPr/>
          <p:nvPr/>
        </p:nvSpPr>
        <p:spPr bwMode="auto">
          <a:xfrm>
            <a:off x="10337165" y="4839781"/>
            <a:ext cx="425450" cy="441325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rgbClr val="EF9E20"/>
          </a:solidFill>
          <a:ln>
            <a:noFill/>
          </a:ln>
        </p:spPr>
        <p:txBody>
          <a:bodyPr lIns="121920" tIns="60960" rIns="121920" bIns="60960"/>
          <a:p>
            <a:pPr>
              <a:defRPr/>
            </a:pP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0" name="Freeform 26"/>
          <p:cNvSpPr/>
          <p:nvPr/>
        </p:nvSpPr>
        <p:spPr bwMode="auto">
          <a:xfrm>
            <a:off x="10516870" y="4839781"/>
            <a:ext cx="425450" cy="441325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rgbClr val="EF9E20"/>
          </a:solidFill>
          <a:ln>
            <a:noFill/>
          </a:ln>
        </p:spPr>
        <p:txBody>
          <a:bodyPr lIns="121920" tIns="60960" rIns="121920" bIns="60960"/>
          <a:p>
            <a:pPr>
              <a:defRPr/>
            </a:pP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1" name="Freeform 26"/>
          <p:cNvSpPr/>
          <p:nvPr/>
        </p:nvSpPr>
        <p:spPr bwMode="auto">
          <a:xfrm>
            <a:off x="6751955" y="2504251"/>
            <a:ext cx="425450" cy="441325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rgbClr val="EF9E20"/>
          </a:solidFill>
          <a:ln>
            <a:noFill/>
          </a:ln>
        </p:spPr>
        <p:txBody>
          <a:bodyPr lIns="121920" tIns="60960" rIns="121920" bIns="60960"/>
          <a:p>
            <a:pPr>
              <a:defRPr/>
            </a:pPr>
            <a:endParaRPr lang="en-US" sz="3200" dirty="0">
              <a:solidFill>
                <a:prstClr val="black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106420" y="4839970"/>
            <a:ext cx="2121535" cy="440690"/>
            <a:chOff x="4892" y="7622"/>
            <a:chExt cx="3341" cy="694"/>
          </a:xfrm>
        </p:grpSpPr>
        <p:sp>
          <p:nvSpPr>
            <p:cNvPr id="6" name="Freeform 26"/>
            <p:cNvSpPr/>
            <p:nvPr/>
          </p:nvSpPr>
          <p:spPr bwMode="auto">
            <a:xfrm>
              <a:off x="4892" y="7622"/>
              <a:ext cx="670" cy="695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</p:spPr>
          <p:txBody>
            <a:bodyPr lIns="121920" tIns="60960" rIns="121920" bIns="60960"/>
            <a:p>
              <a:pPr>
                <a:defRPr/>
              </a:pPr>
              <a:endParaRPr lang="en-US" sz="3200" dirty="0">
                <a:solidFill>
                  <a:prstClr val="black"/>
                </a:solidFill>
              </a:endParaRPr>
            </a:p>
          </p:txBody>
        </p:sp>
        <p:sp>
          <p:nvSpPr>
            <p:cNvPr id="12" name="Text Placeholder 2"/>
            <p:cNvSpPr txBox="1"/>
            <p:nvPr/>
          </p:nvSpPr>
          <p:spPr>
            <a:xfrm>
              <a:off x="5331" y="7824"/>
              <a:ext cx="2902" cy="493"/>
            </a:xfrm>
            <a:prstGeom prst="rect">
              <a:avLst/>
            </a:prstGeom>
            <a:noFill/>
            <a:effectLst/>
          </p:spPr>
          <p:txBody>
            <a:bodyPr vert="horz" lIns="0" tIns="45720" rIns="0" bIns="4572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b="0" kern="1200" baseline="0">
                  <a:solidFill>
                    <a:schemeClr val="accent1"/>
                  </a:solidFill>
                  <a:latin typeface="+mn-ea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sz="1800" dirty="0">
                  <a:solidFill>
                    <a:srgbClr val="E6DC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请上来唱一首歌</a:t>
              </a:r>
              <a:endParaRPr lang="zh-CN" sz="1800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326505" y="4839970"/>
            <a:ext cx="2020570" cy="440690"/>
            <a:chOff x="9963" y="7622"/>
            <a:chExt cx="3182" cy="694"/>
          </a:xfrm>
        </p:grpSpPr>
        <p:sp>
          <p:nvSpPr>
            <p:cNvPr id="7" name="Freeform 26"/>
            <p:cNvSpPr/>
            <p:nvPr/>
          </p:nvSpPr>
          <p:spPr bwMode="auto">
            <a:xfrm>
              <a:off x="9963" y="7622"/>
              <a:ext cx="670" cy="695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</p:spPr>
          <p:txBody>
            <a:bodyPr lIns="121920" tIns="60960" rIns="121920" bIns="60960"/>
            <a:p>
              <a:pPr>
                <a:defRPr/>
              </a:pPr>
              <a:endParaRPr lang="en-US" sz="3200" dirty="0">
                <a:solidFill>
                  <a:prstClr val="black"/>
                </a:solidFill>
              </a:endParaRPr>
            </a:p>
          </p:txBody>
        </p:sp>
        <p:sp>
          <p:nvSpPr>
            <p:cNvPr id="14" name="Text Placeholder 2"/>
            <p:cNvSpPr txBox="1"/>
            <p:nvPr/>
          </p:nvSpPr>
          <p:spPr>
            <a:xfrm>
              <a:off x="10243" y="7723"/>
              <a:ext cx="2902" cy="493"/>
            </a:xfrm>
            <a:prstGeom prst="rect">
              <a:avLst/>
            </a:prstGeom>
            <a:noFill/>
            <a:effectLst/>
          </p:spPr>
          <p:txBody>
            <a:bodyPr vert="horz" lIns="0" tIns="45720" rIns="0" bIns="4572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b="0" kern="1200" baseline="0">
                  <a:solidFill>
                    <a:schemeClr val="accent1"/>
                  </a:solidFill>
                  <a:latin typeface="+mn-ea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800" dirty="0">
                  <a:solidFill>
                    <a:srgbClr val="EF9E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奖励公仔一只</a:t>
              </a:r>
              <a:endParaRPr lang="zh-CN" altLang="en-US" sz="18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5" grpId="0" animBg="1"/>
      <p:bldP spid="156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1" name="Shape 697"/>
          <p:cNvSpPr/>
          <p:nvPr/>
        </p:nvSpPr>
        <p:spPr>
          <a:xfrm>
            <a:off x="2290334" y="3952524"/>
            <a:ext cx="815974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F9E2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 ker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32" name="Shape 698"/>
          <p:cNvSpPr/>
          <p:nvPr/>
        </p:nvSpPr>
        <p:spPr>
          <a:xfrm>
            <a:off x="2515338" y="4232541"/>
            <a:ext cx="365965" cy="297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80" h="21024" extrusionOk="0">
                <a:moveTo>
                  <a:pt x="18800" y="1728"/>
                </a:moveTo>
                <a:cubicBezTo>
                  <a:pt x="16810" y="-576"/>
                  <a:pt x="13583" y="-576"/>
                  <a:pt x="11591" y="1728"/>
                </a:cubicBezTo>
                <a:lnTo>
                  <a:pt x="10239" y="3293"/>
                </a:lnTo>
                <a:lnTo>
                  <a:pt x="8887" y="1728"/>
                </a:lnTo>
                <a:cubicBezTo>
                  <a:pt x="6897" y="-576"/>
                  <a:pt x="3670" y="-576"/>
                  <a:pt x="1680" y="1728"/>
                </a:cubicBezTo>
                <a:cubicBezTo>
                  <a:pt x="-560" y="4320"/>
                  <a:pt x="-560" y="8522"/>
                  <a:pt x="1680" y="11115"/>
                </a:cubicBezTo>
                <a:lnTo>
                  <a:pt x="10239" y="21024"/>
                </a:lnTo>
                <a:lnTo>
                  <a:pt x="18800" y="11115"/>
                </a:lnTo>
                <a:cubicBezTo>
                  <a:pt x="21040" y="8522"/>
                  <a:pt x="21040" y="4320"/>
                  <a:pt x="18800" y="1728"/>
                </a:cubicBezTo>
                <a:close/>
              </a:path>
            </a:pathLst>
          </a:custGeom>
          <a:solidFill>
            <a:srgbClr val="3F3C3D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 sz="3100" b="1" kern="0">
              <a:solidFill>
                <a:srgbClr val="E6DCCF"/>
              </a:solidFill>
              <a:latin typeface="微软雅黑" panose="020B0503020204020204" pitchFamily="34" charset="-122"/>
              <a:ea typeface="Kontrapunkt Bob Bold"/>
              <a:cs typeface="Kontrapunkt Bob Bold"/>
              <a:sym typeface="Kontrapunkt Bob Bold"/>
            </a:endParaRPr>
          </a:p>
        </p:txBody>
      </p:sp>
      <p:sp>
        <p:nvSpPr>
          <p:cNvPr id="33" name="Shape 700"/>
          <p:cNvSpPr/>
          <p:nvPr/>
        </p:nvSpPr>
        <p:spPr>
          <a:xfrm>
            <a:off x="5688013" y="3952524"/>
            <a:ext cx="815974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6DCC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 ker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34" name="Shape 701"/>
          <p:cNvSpPr/>
          <p:nvPr/>
        </p:nvSpPr>
        <p:spPr>
          <a:xfrm>
            <a:off x="5977013" y="4164791"/>
            <a:ext cx="237974" cy="433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7" y="3476"/>
                </a:moveTo>
                <a:cubicBezTo>
                  <a:pt x="16335" y="5612"/>
                  <a:pt x="16335" y="5612"/>
                  <a:pt x="16335" y="5612"/>
                </a:cubicBezTo>
                <a:cubicBezTo>
                  <a:pt x="14486" y="4583"/>
                  <a:pt x="12660" y="4068"/>
                  <a:pt x="10835" y="4068"/>
                </a:cubicBezTo>
                <a:cubicBezTo>
                  <a:pt x="9782" y="4068"/>
                  <a:pt x="8916" y="4222"/>
                  <a:pt x="8237" y="4531"/>
                </a:cubicBezTo>
                <a:cubicBezTo>
                  <a:pt x="7582" y="4827"/>
                  <a:pt x="7231" y="5188"/>
                  <a:pt x="7231" y="5587"/>
                </a:cubicBezTo>
                <a:cubicBezTo>
                  <a:pt x="7231" y="5921"/>
                  <a:pt x="7535" y="6256"/>
                  <a:pt x="8120" y="6591"/>
                </a:cubicBezTo>
                <a:cubicBezTo>
                  <a:pt x="8706" y="6938"/>
                  <a:pt x="9876" y="7299"/>
                  <a:pt x="11631" y="7685"/>
                </a:cubicBezTo>
                <a:cubicBezTo>
                  <a:pt x="14743" y="8380"/>
                  <a:pt x="16873" y="8972"/>
                  <a:pt x="18020" y="9461"/>
                </a:cubicBezTo>
                <a:cubicBezTo>
                  <a:pt x="19166" y="9950"/>
                  <a:pt x="20055" y="10530"/>
                  <a:pt x="20687" y="11225"/>
                </a:cubicBezTo>
                <a:cubicBezTo>
                  <a:pt x="21296" y="11907"/>
                  <a:pt x="21600" y="12679"/>
                  <a:pt x="21600" y="13529"/>
                </a:cubicBezTo>
                <a:cubicBezTo>
                  <a:pt x="21600" y="14379"/>
                  <a:pt x="21272" y="15177"/>
                  <a:pt x="20617" y="15897"/>
                </a:cubicBezTo>
                <a:cubicBezTo>
                  <a:pt x="19962" y="16618"/>
                  <a:pt x="19096" y="17198"/>
                  <a:pt x="18066" y="17622"/>
                </a:cubicBezTo>
                <a:cubicBezTo>
                  <a:pt x="17037" y="18034"/>
                  <a:pt x="15539" y="18356"/>
                  <a:pt x="13573" y="18575"/>
                </a:cubicBezTo>
                <a:cubicBezTo>
                  <a:pt x="13573" y="21600"/>
                  <a:pt x="13573" y="21600"/>
                  <a:pt x="13573" y="21600"/>
                </a:cubicBezTo>
                <a:cubicBezTo>
                  <a:pt x="9618" y="21600"/>
                  <a:pt x="9618" y="21600"/>
                  <a:pt x="9618" y="21600"/>
                </a:cubicBezTo>
                <a:cubicBezTo>
                  <a:pt x="9618" y="18652"/>
                  <a:pt x="9618" y="18652"/>
                  <a:pt x="9618" y="18652"/>
                </a:cubicBezTo>
                <a:cubicBezTo>
                  <a:pt x="7793" y="18536"/>
                  <a:pt x="6225" y="18292"/>
                  <a:pt x="4938" y="17906"/>
                </a:cubicBezTo>
                <a:cubicBezTo>
                  <a:pt x="3159" y="17378"/>
                  <a:pt x="1521" y="16670"/>
                  <a:pt x="0" y="15795"/>
                </a:cubicBezTo>
                <a:cubicBezTo>
                  <a:pt x="4002" y="13593"/>
                  <a:pt x="4002" y="13593"/>
                  <a:pt x="4002" y="13593"/>
                </a:cubicBezTo>
                <a:cubicBezTo>
                  <a:pt x="6576" y="15061"/>
                  <a:pt x="9057" y="15795"/>
                  <a:pt x="11444" y="15795"/>
                </a:cubicBezTo>
                <a:cubicBezTo>
                  <a:pt x="12684" y="15795"/>
                  <a:pt x="13714" y="15563"/>
                  <a:pt x="14603" y="15112"/>
                </a:cubicBezTo>
                <a:cubicBezTo>
                  <a:pt x="15469" y="14649"/>
                  <a:pt x="15913" y="14121"/>
                  <a:pt x="15913" y="13503"/>
                </a:cubicBezTo>
                <a:cubicBezTo>
                  <a:pt x="15913" y="12975"/>
                  <a:pt x="15633" y="12525"/>
                  <a:pt x="15071" y="12126"/>
                </a:cubicBezTo>
                <a:cubicBezTo>
                  <a:pt x="14509" y="11740"/>
                  <a:pt x="13386" y="11341"/>
                  <a:pt x="11748" y="10929"/>
                </a:cubicBezTo>
                <a:cubicBezTo>
                  <a:pt x="8401" y="10105"/>
                  <a:pt x="6155" y="9436"/>
                  <a:pt x="4961" y="8946"/>
                </a:cubicBezTo>
                <a:cubicBezTo>
                  <a:pt x="3791" y="8470"/>
                  <a:pt x="2902" y="7917"/>
                  <a:pt x="2317" y="7312"/>
                </a:cubicBezTo>
                <a:cubicBezTo>
                  <a:pt x="1732" y="6707"/>
                  <a:pt x="1451" y="6063"/>
                  <a:pt x="1451" y="5368"/>
                </a:cubicBezTo>
                <a:cubicBezTo>
                  <a:pt x="1451" y="4235"/>
                  <a:pt x="2223" y="3257"/>
                  <a:pt x="3768" y="2446"/>
                </a:cubicBezTo>
                <a:cubicBezTo>
                  <a:pt x="5312" y="1635"/>
                  <a:pt x="7255" y="1197"/>
                  <a:pt x="9618" y="1133"/>
                </a:cubicBezTo>
                <a:cubicBezTo>
                  <a:pt x="9618" y="0"/>
                  <a:pt x="9618" y="0"/>
                  <a:pt x="9618" y="0"/>
                </a:cubicBezTo>
                <a:cubicBezTo>
                  <a:pt x="13573" y="0"/>
                  <a:pt x="13573" y="0"/>
                  <a:pt x="13573" y="0"/>
                </a:cubicBezTo>
                <a:cubicBezTo>
                  <a:pt x="13573" y="1287"/>
                  <a:pt x="13573" y="1287"/>
                  <a:pt x="13573" y="1287"/>
                </a:cubicBezTo>
                <a:cubicBezTo>
                  <a:pt x="14954" y="1455"/>
                  <a:pt x="16101" y="1686"/>
                  <a:pt x="17037" y="1982"/>
                </a:cubicBezTo>
                <a:cubicBezTo>
                  <a:pt x="17996" y="2278"/>
                  <a:pt x="19119" y="2780"/>
                  <a:pt x="20407" y="3476"/>
                </a:cubicBezTo>
                <a:close/>
              </a:path>
            </a:pathLst>
          </a:custGeom>
          <a:solidFill>
            <a:srgbClr val="3F3C3D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 sz="3100" b="1" kern="0">
              <a:solidFill>
                <a:srgbClr val="E6DCCF"/>
              </a:solidFill>
              <a:latin typeface="微软雅黑" panose="020B0503020204020204" pitchFamily="34" charset="-122"/>
              <a:ea typeface="Kontrapunkt Bob Bold"/>
              <a:cs typeface="Kontrapunkt Bob Bold"/>
              <a:sym typeface="Kontrapunkt Bob Bold"/>
            </a:endParaRPr>
          </a:p>
        </p:txBody>
      </p:sp>
      <p:sp>
        <p:nvSpPr>
          <p:cNvPr id="35" name="Shape 703"/>
          <p:cNvSpPr/>
          <p:nvPr/>
        </p:nvSpPr>
        <p:spPr>
          <a:xfrm>
            <a:off x="9079165" y="3952524"/>
            <a:ext cx="815974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F9E2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 ker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36" name="Shape 704"/>
          <p:cNvSpPr/>
          <p:nvPr/>
        </p:nvSpPr>
        <p:spPr>
          <a:xfrm>
            <a:off x="9299973" y="4164791"/>
            <a:ext cx="374357" cy="334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7" h="21458" extrusionOk="0">
                <a:moveTo>
                  <a:pt x="20906" y="11130"/>
                </a:moveTo>
                <a:lnTo>
                  <a:pt x="11466" y="425"/>
                </a:lnTo>
                <a:cubicBezTo>
                  <a:pt x="10983" y="-142"/>
                  <a:pt x="10193" y="-142"/>
                  <a:pt x="9710" y="425"/>
                </a:cubicBezTo>
                <a:lnTo>
                  <a:pt x="271" y="11130"/>
                </a:lnTo>
                <a:cubicBezTo>
                  <a:pt x="-212" y="11696"/>
                  <a:pt x="-32" y="12160"/>
                  <a:pt x="671" y="12160"/>
                </a:cubicBezTo>
                <a:lnTo>
                  <a:pt x="2638" y="12160"/>
                </a:lnTo>
                <a:lnTo>
                  <a:pt x="2638" y="20381"/>
                </a:lnTo>
                <a:cubicBezTo>
                  <a:pt x="2638" y="20976"/>
                  <a:pt x="2661" y="21458"/>
                  <a:pt x="3609" y="21458"/>
                </a:cubicBezTo>
                <a:lnTo>
                  <a:pt x="8190" y="21458"/>
                </a:lnTo>
                <a:lnTo>
                  <a:pt x="8190" y="13214"/>
                </a:lnTo>
                <a:lnTo>
                  <a:pt x="12986" y="13214"/>
                </a:lnTo>
                <a:lnTo>
                  <a:pt x="12986" y="21458"/>
                </a:lnTo>
                <a:lnTo>
                  <a:pt x="17795" y="21458"/>
                </a:lnTo>
                <a:cubicBezTo>
                  <a:pt x="18518" y="21458"/>
                  <a:pt x="18538" y="20976"/>
                  <a:pt x="18538" y="20381"/>
                </a:cubicBezTo>
                <a:lnTo>
                  <a:pt x="18538" y="12160"/>
                </a:lnTo>
                <a:lnTo>
                  <a:pt x="20505" y="12160"/>
                </a:lnTo>
                <a:cubicBezTo>
                  <a:pt x="21208" y="12160"/>
                  <a:pt x="21388" y="11696"/>
                  <a:pt x="20906" y="11130"/>
                </a:cubicBezTo>
                <a:close/>
              </a:path>
            </a:pathLst>
          </a:custGeom>
          <a:solidFill>
            <a:srgbClr val="3F3C3D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 sz="3100" b="1" kern="0">
              <a:solidFill>
                <a:srgbClr val="E6DCCF"/>
              </a:solidFill>
              <a:latin typeface="微软雅黑" panose="020B0503020204020204" pitchFamily="34" charset="-122"/>
              <a:ea typeface="Kontrapunkt Bob Bold"/>
              <a:cs typeface="Kontrapunkt Bob Bold"/>
              <a:sym typeface="Kontrapunkt Bob Bold"/>
            </a:endParaRPr>
          </a:p>
        </p:txBody>
      </p:sp>
      <p:sp>
        <p:nvSpPr>
          <p:cNvPr id="37" name="Text Placeholder 2"/>
          <p:cNvSpPr txBox="1"/>
          <p:nvPr/>
        </p:nvSpPr>
        <p:spPr>
          <a:xfrm>
            <a:off x="1776825" y="4968391"/>
            <a:ext cx="1842887" cy="313210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sz="18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找老师卖萌要公仔</a:t>
            </a:r>
            <a:endParaRPr lang="zh-CN" sz="1800" dirty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 Placeholder 2"/>
          <p:cNvSpPr txBox="1"/>
          <p:nvPr/>
        </p:nvSpPr>
        <p:spPr>
          <a:xfrm>
            <a:off x="5152562" y="4968391"/>
            <a:ext cx="1842887" cy="313210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sz="1800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吐槽网不好</a:t>
            </a:r>
            <a:endParaRPr lang="zh-CN" sz="1800" dirty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 Placeholder 2"/>
          <p:cNvSpPr txBox="1"/>
          <p:nvPr/>
        </p:nvSpPr>
        <p:spPr>
          <a:xfrm>
            <a:off x="8572288" y="4968391"/>
            <a:ext cx="1842887" cy="313210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sz="18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夸老师长得帅</a:t>
            </a:r>
            <a:endParaRPr lang="zh-CN" sz="1800" dirty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Shape 697"/>
          <p:cNvSpPr/>
          <p:nvPr/>
        </p:nvSpPr>
        <p:spPr>
          <a:xfrm>
            <a:off x="2290334" y="1617099"/>
            <a:ext cx="815974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6DCC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 ker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44" name="Shape 698"/>
          <p:cNvSpPr/>
          <p:nvPr/>
        </p:nvSpPr>
        <p:spPr>
          <a:xfrm>
            <a:off x="2515338" y="1897116"/>
            <a:ext cx="365965" cy="297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80" h="21024" extrusionOk="0">
                <a:moveTo>
                  <a:pt x="18800" y="1728"/>
                </a:moveTo>
                <a:cubicBezTo>
                  <a:pt x="16810" y="-576"/>
                  <a:pt x="13583" y="-576"/>
                  <a:pt x="11591" y="1728"/>
                </a:cubicBezTo>
                <a:lnTo>
                  <a:pt x="10239" y="3293"/>
                </a:lnTo>
                <a:lnTo>
                  <a:pt x="8887" y="1728"/>
                </a:lnTo>
                <a:cubicBezTo>
                  <a:pt x="6897" y="-576"/>
                  <a:pt x="3670" y="-576"/>
                  <a:pt x="1680" y="1728"/>
                </a:cubicBezTo>
                <a:cubicBezTo>
                  <a:pt x="-560" y="4320"/>
                  <a:pt x="-560" y="8522"/>
                  <a:pt x="1680" y="11115"/>
                </a:cubicBezTo>
                <a:lnTo>
                  <a:pt x="10239" y="21024"/>
                </a:lnTo>
                <a:lnTo>
                  <a:pt x="18800" y="11115"/>
                </a:lnTo>
                <a:cubicBezTo>
                  <a:pt x="21040" y="8522"/>
                  <a:pt x="21040" y="4320"/>
                  <a:pt x="18800" y="1728"/>
                </a:cubicBezTo>
                <a:close/>
              </a:path>
            </a:pathLst>
          </a:custGeom>
          <a:solidFill>
            <a:srgbClr val="3F3C3D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 sz="3100" b="1" kern="0">
              <a:solidFill>
                <a:srgbClr val="E6DCCF"/>
              </a:solidFill>
              <a:latin typeface="微软雅黑" panose="020B0503020204020204" pitchFamily="34" charset="-122"/>
              <a:ea typeface="Kontrapunkt Bob Bold"/>
              <a:cs typeface="Kontrapunkt Bob Bold"/>
              <a:sym typeface="Kontrapunkt Bob Bold"/>
            </a:endParaRPr>
          </a:p>
        </p:txBody>
      </p:sp>
      <p:sp>
        <p:nvSpPr>
          <p:cNvPr id="45" name="Shape 700"/>
          <p:cNvSpPr/>
          <p:nvPr/>
        </p:nvSpPr>
        <p:spPr>
          <a:xfrm>
            <a:off x="5688013" y="1617099"/>
            <a:ext cx="815974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F9E2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 ker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46" name="Shape 701"/>
          <p:cNvSpPr/>
          <p:nvPr/>
        </p:nvSpPr>
        <p:spPr>
          <a:xfrm>
            <a:off x="5977013" y="1829366"/>
            <a:ext cx="237974" cy="433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7" y="3476"/>
                </a:moveTo>
                <a:cubicBezTo>
                  <a:pt x="16335" y="5612"/>
                  <a:pt x="16335" y="5612"/>
                  <a:pt x="16335" y="5612"/>
                </a:cubicBezTo>
                <a:cubicBezTo>
                  <a:pt x="14486" y="4583"/>
                  <a:pt x="12660" y="4068"/>
                  <a:pt x="10835" y="4068"/>
                </a:cubicBezTo>
                <a:cubicBezTo>
                  <a:pt x="9782" y="4068"/>
                  <a:pt x="8916" y="4222"/>
                  <a:pt x="8237" y="4531"/>
                </a:cubicBezTo>
                <a:cubicBezTo>
                  <a:pt x="7582" y="4827"/>
                  <a:pt x="7231" y="5188"/>
                  <a:pt x="7231" y="5587"/>
                </a:cubicBezTo>
                <a:cubicBezTo>
                  <a:pt x="7231" y="5921"/>
                  <a:pt x="7535" y="6256"/>
                  <a:pt x="8120" y="6591"/>
                </a:cubicBezTo>
                <a:cubicBezTo>
                  <a:pt x="8706" y="6938"/>
                  <a:pt x="9876" y="7299"/>
                  <a:pt x="11631" y="7685"/>
                </a:cubicBezTo>
                <a:cubicBezTo>
                  <a:pt x="14743" y="8380"/>
                  <a:pt x="16873" y="8972"/>
                  <a:pt x="18020" y="9461"/>
                </a:cubicBezTo>
                <a:cubicBezTo>
                  <a:pt x="19166" y="9950"/>
                  <a:pt x="20055" y="10530"/>
                  <a:pt x="20687" y="11225"/>
                </a:cubicBezTo>
                <a:cubicBezTo>
                  <a:pt x="21296" y="11907"/>
                  <a:pt x="21600" y="12679"/>
                  <a:pt x="21600" y="13529"/>
                </a:cubicBezTo>
                <a:cubicBezTo>
                  <a:pt x="21600" y="14379"/>
                  <a:pt x="21272" y="15177"/>
                  <a:pt x="20617" y="15897"/>
                </a:cubicBezTo>
                <a:cubicBezTo>
                  <a:pt x="19962" y="16618"/>
                  <a:pt x="19096" y="17198"/>
                  <a:pt x="18066" y="17622"/>
                </a:cubicBezTo>
                <a:cubicBezTo>
                  <a:pt x="17037" y="18034"/>
                  <a:pt x="15539" y="18356"/>
                  <a:pt x="13573" y="18575"/>
                </a:cubicBezTo>
                <a:cubicBezTo>
                  <a:pt x="13573" y="21600"/>
                  <a:pt x="13573" y="21600"/>
                  <a:pt x="13573" y="21600"/>
                </a:cubicBezTo>
                <a:cubicBezTo>
                  <a:pt x="9618" y="21600"/>
                  <a:pt x="9618" y="21600"/>
                  <a:pt x="9618" y="21600"/>
                </a:cubicBezTo>
                <a:cubicBezTo>
                  <a:pt x="9618" y="18652"/>
                  <a:pt x="9618" y="18652"/>
                  <a:pt x="9618" y="18652"/>
                </a:cubicBezTo>
                <a:cubicBezTo>
                  <a:pt x="7793" y="18536"/>
                  <a:pt x="6225" y="18292"/>
                  <a:pt x="4938" y="17906"/>
                </a:cubicBezTo>
                <a:cubicBezTo>
                  <a:pt x="3159" y="17378"/>
                  <a:pt x="1521" y="16670"/>
                  <a:pt x="0" y="15795"/>
                </a:cubicBezTo>
                <a:cubicBezTo>
                  <a:pt x="4002" y="13593"/>
                  <a:pt x="4002" y="13593"/>
                  <a:pt x="4002" y="13593"/>
                </a:cubicBezTo>
                <a:cubicBezTo>
                  <a:pt x="6576" y="15061"/>
                  <a:pt x="9057" y="15795"/>
                  <a:pt x="11444" y="15795"/>
                </a:cubicBezTo>
                <a:cubicBezTo>
                  <a:pt x="12684" y="15795"/>
                  <a:pt x="13714" y="15563"/>
                  <a:pt x="14603" y="15112"/>
                </a:cubicBezTo>
                <a:cubicBezTo>
                  <a:pt x="15469" y="14649"/>
                  <a:pt x="15913" y="14121"/>
                  <a:pt x="15913" y="13503"/>
                </a:cubicBezTo>
                <a:cubicBezTo>
                  <a:pt x="15913" y="12975"/>
                  <a:pt x="15633" y="12525"/>
                  <a:pt x="15071" y="12126"/>
                </a:cubicBezTo>
                <a:cubicBezTo>
                  <a:pt x="14509" y="11740"/>
                  <a:pt x="13386" y="11341"/>
                  <a:pt x="11748" y="10929"/>
                </a:cubicBezTo>
                <a:cubicBezTo>
                  <a:pt x="8401" y="10105"/>
                  <a:pt x="6155" y="9436"/>
                  <a:pt x="4961" y="8946"/>
                </a:cubicBezTo>
                <a:cubicBezTo>
                  <a:pt x="3791" y="8470"/>
                  <a:pt x="2902" y="7917"/>
                  <a:pt x="2317" y="7312"/>
                </a:cubicBezTo>
                <a:cubicBezTo>
                  <a:pt x="1732" y="6707"/>
                  <a:pt x="1451" y="6063"/>
                  <a:pt x="1451" y="5368"/>
                </a:cubicBezTo>
                <a:cubicBezTo>
                  <a:pt x="1451" y="4235"/>
                  <a:pt x="2223" y="3257"/>
                  <a:pt x="3768" y="2446"/>
                </a:cubicBezTo>
                <a:cubicBezTo>
                  <a:pt x="5312" y="1635"/>
                  <a:pt x="7255" y="1197"/>
                  <a:pt x="9618" y="1133"/>
                </a:cubicBezTo>
                <a:cubicBezTo>
                  <a:pt x="9618" y="0"/>
                  <a:pt x="9618" y="0"/>
                  <a:pt x="9618" y="0"/>
                </a:cubicBezTo>
                <a:cubicBezTo>
                  <a:pt x="13573" y="0"/>
                  <a:pt x="13573" y="0"/>
                  <a:pt x="13573" y="0"/>
                </a:cubicBezTo>
                <a:cubicBezTo>
                  <a:pt x="13573" y="1287"/>
                  <a:pt x="13573" y="1287"/>
                  <a:pt x="13573" y="1287"/>
                </a:cubicBezTo>
                <a:cubicBezTo>
                  <a:pt x="14954" y="1455"/>
                  <a:pt x="16101" y="1686"/>
                  <a:pt x="17037" y="1982"/>
                </a:cubicBezTo>
                <a:cubicBezTo>
                  <a:pt x="17996" y="2278"/>
                  <a:pt x="19119" y="2780"/>
                  <a:pt x="20407" y="3476"/>
                </a:cubicBezTo>
                <a:close/>
              </a:path>
            </a:pathLst>
          </a:custGeom>
          <a:solidFill>
            <a:srgbClr val="3F3C3D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 sz="3100" b="1" kern="0">
              <a:solidFill>
                <a:srgbClr val="E6DCCF"/>
              </a:solidFill>
              <a:latin typeface="微软雅黑" panose="020B0503020204020204" pitchFamily="34" charset="-122"/>
              <a:ea typeface="Kontrapunkt Bob Bold"/>
              <a:cs typeface="Kontrapunkt Bob Bold"/>
              <a:sym typeface="Kontrapunkt Bob Bold"/>
            </a:endParaRPr>
          </a:p>
        </p:txBody>
      </p:sp>
      <p:sp>
        <p:nvSpPr>
          <p:cNvPr id="47" name="Shape 703"/>
          <p:cNvSpPr/>
          <p:nvPr/>
        </p:nvSpPr>
        <p:spPr>
          <a:xfrm>
            <a:off x="9079165" y="1617099"/>
            <a:ext cx="815974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6DCC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 ker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48" name="Shape 704"/>
          <p:cNvSpPr/>
          <p:nvPr/>
        </p:nvSpPr>
        <p:spPr>
          <a:xfrm>
            <a:off x="9299973" y="1829366"/>
            <a:ext cx="374357" cy="334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7" h="21458" extrusionOk="0">
                <a:moveTo>
                  <a:pt x="20906" y="11130"/>
                </a:moveTo>
                <a:lnTo>
                  <a:pt x="11466" y="425"/>
                </a:lnTo>
                <a:cubicBezTo>
                  <a:pt x="10983" y="-142"/>
                  <a:pt x="10193" y="-142"/>
                  <a:pt x="9710" y="425"/>
                </a:cubicBezTo>
                <a:lnTo>
                  <a:pt x="271" y="11130"/>
                </a:lnTo>
                <a:cubicBezTo>
                  <a:pt x="-212" y="11696"/>
                  <a:pt x="-32" y="12160"/>
                  <a:pt x="671" y="12160"/>
                </a:cubicBezTo>
                <a:lnTo>
                  <a:pt x="2638" y="12160"/>
                </a:lnTo>
                <a:lnTo>
                  <a:pt x="2638" y="20381"/>
                </a:lnTo>
                <a:cubicBezTo>
                  <a:pt x="2638" y="20976"/>
                  <a:pt x="2661" y="21458"/>
                  <a:pt x="3609" y="21458"/>
                </a:cubicBezTo>
                <a:lnTo>
                  <a:pt x="8190" y="21458"/>
                </a:lnTo>
                <a:lnTo>
                  <a:pt x="8190" y="13214"/>
                </a:lnTo>
                <a:lnTo>
                  <a:pt x="12986" y="13214"/>
                </a:lnTo>
                <a:lnTo>
                  <a:pt x="12986" y="21458"/>
                </a:lnTo>
                <a:lnTo>
                  <a:pt x="17795" y="21458"/>
                </a:lnTo>
                <a:cubicBezTo>
                  <a:pt x="18518" y="21458"/>
                  <a:pt x="18538" y="20976"/>
                  <a:pt x="18538" y="20381"/>
                </a:cubicBezTo>
                <a:lnTo>
                  <a:pt x="18538" y="12160"/>
                </a:lnTo>
                <a:lnTo>
                  <a:pt x="20505" y="12160"/>
                </a:lnTo>
                <a:cubicBezTo>
                  <a:pt x="21208" y="12160"/>
                  <a:pt x="21388" y="11696"/>
                  <a:pt x="20906" y="11130"/>
                </a:cubicBezTo>
                <a:close/>
              </a:path>
            </a:pathLst>
          </a:custGeom>
          <a:solidFill>
            <a:srgbClr val="3F3C3D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 sz="3100" b="1" kern="0">
              <a:solidFill>
                <a:srgbClr val="E6DCCF"/>
              </a:solidFill>
              <a:latin typeface="微软雅黑" panose="020B0503020204020204" pitchFamily="34" charset="-122"/>
              <a:ea typeface="Kontrapunkt Bob Bold"/>
              <a:cs typeface="Kontrapunkt Bob Bold"/>
              <a:sym typeface="Kontrapunkt Bob Bold"/>
            </a:endParaRPr>
          </a:p>
        </p:txBody>
      </p:sp>
      <p:sp>
        <p:nvSpPr>
          <p:cNvPr id="49" name="Text Placeholder 2"/>
          <p:cNvSpPr txBox="1"/>
          <p:nvPr/>
        </p:nvSpPr>
        <p:spPr>
          <a:xfrm>
            <a:off x="1776825" y="2632966"/>
            <a:ext cx="1842887" cy="313210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sz="1800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找老师调代码</a:t>
            </a:r>
            <a:endParaRPr lang="zh-CN" sz="1800" dirty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 Placeholder 2"/>
          <p:cNvSpPr txBox="1"/>
          <p:nvPr/>
        </p:nvSpPr>
        <p:spPr>
          <a:xfrm>
            <a:off x="5152562" y="2632966"/>
            <a:ext cx="1842887" cy="313210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sz="18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找难题刁难老师</a:t>
            </a:r>
            <a:endParaRPr lang="zh-CN" sz="1800" dirty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 Placeholder 2"/>
          <p:cNvSpPr txBox="1"/>
          <p:nvPr/>
        </p:nvSpPr>
        <p:spPr>
          <a:xfrm>
            <a:off x="8572288" y="2632966"/>
            <a:ext cx="1842887" cy="313210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sz="1800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睡觉</a:t>
            </a:r>
            <a:endParaRPr lang="zh-CN" sz="1800" dirty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76"/>
          <p:cNvSpPr txBox="1"/>
          <p:nvPr/>
        </p:nvSpPr>
        <p:spPr>
          <a:xfrm>
            <a:off x="1112337" y="348126"/>
            <a:ext cx="373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练习时间，你能干和不能干的事</a:t>
            </a:r>
            <a:endParaRPr lang="zh-CN" altLang="en-US" sz="2000" dirty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105"/>
          <p:cNvSpPr/>
          <p:nvPr/>
        </p:nvSpPr>
        <p:spPr bwMode="auto">
          <a:xfrm>
            <a:off x="2880678" y="2592086"/>
            <a:ext cx="393700" cy="393700"/>
          </a:xfrm>
          <a:custGeom>
            <a:avLst/>
            <a:gdLst/>
            <a:ahLst/>
            <a:cxnLst>
              <a:cxn ang="0">
                <a:pos x="255" y="58"/>
              </a:cxn>
              <a:cxn ang="0">
                <a:pos x="257" y="53"/>
              </a:cxn>
              <a:cxn ang="0">
                <a:pos x="262" y="38"/>
              </a:cxn>
              <a:cxn ang="0">
                <a:pos x="257" y="24"/>
              </a:cxn>
              <a:cxn ang="0">
                <a:pos x="244" y="9"/>
              </a:cxn>
              <a:cxn ang="0">
                <a:pos x="241" y="5"/>
              </a:cxn>
              <a:cxn ang="0">
                <a:pos x="224" y="0"/>
              </a:cxn>
              <a:cxn ang="0">
                <a:pos x="210" y="5"/>
              </a:cxn>
              <a:cxn ang="0">
                <a:pos x="132" y="82"/>
              </a:cxn>
              <a:cxn ang="0">
                <a:pos x="58" y="9"/>
              </a:cxn>
              <a:cxn ang="0">
                <a:pos x="49" y="2"/>
              </a:cxn>
              <a:cxn ang="0">
                <a:pos x="27" y="2"/>
              </a:cxn>
              <a:cxn ang="0">
                <a:pos x="18" y="9"/>
              </a:cxn>
              <a:cxn ang="0">
                <a:pos x="9" y="18"/>
              </a:cxn>
              <a:cxn ang="0">
                <a:pos x="3" y="27"/>
              </a:cxn>
              <a:cxn ang="0">
                <a:pos x="3" y="49"/>
              </a:cxn>
              <a:cxn ang="0">
                <a:pos x="9" y="58"/>
              </a:cxn>
              <a:cxn ang="0">
                <a:pos x="9" y="205"/>
              </a:cxn>
              <a:cxn ang="0">
                <a:pos x="5" y="210"/>
              </a:cxn>
              <a:cxn ang="0">
                <a:pos x="0" y="225"/>
              </a:cxn>
              <a:cxn ang="0">
                <a:pos x="5" y="241"/>
              </a:cxn>
              <a:cxn ang="0">
                <a:pos x="18" y="254"/>
              </a:cxn>
              <a:cxn ang="0">
                <a:pos x="23" y="257"/>
              </a:cxn>
              <a:cxn ang="0">
                <a:pos x="38" y="263"/>
              </a:cxn>
              <a:cxn ang="0">
                <a:pos x="54" y="257"/>
              </a:cxn>
              <a:cxn ang="0">
                <a:pos x="132" y="181"/>
              </a:cxn>
              <a:cxn ang="0">
                <a:pos x="204" y="254"/>
              </a:cxn>
              <a:cxn ang="0">
                <a:pos x="214" y="261"/>
              </a:cxn>
              <a:cxn ang="0">
                <a:pos x="235" y="261"/>
              </a:cxn>
              <a:cxn ang="0">
                <a:pos x="244" y="254"/>
              </a:cxn>
              <a:cxn ang="0">
                <a:pos x="255" y="245"/>
              </a:cxn>
              <a:cxn ang="0">
                <a:pos x="261" y="236"/>
              </a:cxn>
              <a:cxn ang="0">
                <a:pos x="261" y="214"/>
              </a:cxn>
              <a:cxn ang="0">
                <a:pos x="255" y="205"/>
              </a:cxn>
            </a:cxnLst>
            <a:rect l="0" t="0" r="r" b="b"/>
            <a:pathLst>
              <a:path w="262" h="263">
                <a:moveTo>
                  <a:pt x="181" y="132"/>
                </a:moveTo>
                <a:lnTo>
                  <a:pt x="255" y="58"/>
                </a:lnTo>
                <a:lnTo>
                  <a:pt x="255" y="58"/>
                </a:lnTo>
                <a:lnTo>
                  <a:pt x="257" y="53"/>
                </a:lnTo>
                <a:lnTo>
                  <a:pt x="261" y="49"/>
                </a:lnTo>
                <a:lnTo>
                  <a:pt x="262" y="38"/>
                </a:lnTo>
                <a:lnTo>
                  <a:pt x="261" y="27"/>
                </a:lnTo>
                <a:lnTo>
                  <a:pt x="257" y="24"/>
                </a:lnTo>
                <a:lnTo>
                  <a:pt x="255" y="18"/>
                </a:lnTo>
                <a:lnTo>
                  <a:pt x="244" y="9"/>
                </a:lnTo>
                <a:lnTo>
                  <a:pt x="244" y="9"/>
                </a:lnTo>
                <a:lnTo>
                  <a:pt x="241" y="5"/>
                </a:lnTo>
                <a:lnTo>
                  <a:pt x="235" y="2"/>
                </a:lnTo>
                <a:lnTo>
                  <a:pt x="224" y="0"/>
                </a:lnTo>
                <a:lnTo>
                  <a:pt x="214" y="2"/>
                </a:lnTo>
                <a:lnTo>
                  <a:pt x="210" y="5"/>
                </a:lnTo>
                <a:lnTo>
                  <a:pt x="204" y="9"/>
                </a:lnTo>
                <a:lnTo>
                  <a:pt x="132" y="82"/>
                </a:lnTo>
                <a:lnTo>
                  <a:pt x="58" y="9"/>
                </a:lnTo>
                <a:lnTo>
                  <a:pt x="58" y="9"/>
                </a:lnTo>
                <a:lnTo>
                  <a:pt x="54" y="5"/>
                </a:lnTo>
                <a:lnTo>
                  <a:pt x="49" y="2"/>
                </a:lnTo>
                <a:lnTo>
                  <a:pt x="38" y="0"/>
                </a:lnTo>
                <a:lnTo>
                  <a:pt x="27" y="2"/>
                </a:lnTo>
                <a:lnTo>
                  <a:pt x="23" y="5"/>
                </a:lnTo>
                <a:lnTo>
                  <a:pt x="18" y="9"/>
                </a:lnTo>
                <a:lnTo>
                  <a:pt x="9" y="18"/>
                </a:lnTo>
                <a:lnTo>
                  <a:pt x="9" y="18"/>
                </a:lnTo>
                <a:lnTo>
                  <a:pt x="5" y="24"/>
                </a:lnTo>
                <a:lnTo>
                  <a:pt x="3" y="27"/>
                </a:lnTo>
                <a:lnTo>
                  <a:pt x="0" y="38"/>
                </a:lnTo>
                <a:lnTo>
                  <a:pt x="3" y="49"/>
                </a:lnTo>
                <a:lnTo>
                  <a:pt x="5" y="53"/>
                </a:lnTo>
                <a:lnTo>
                  <a:pt x="9" y="58"/>
                </a:lnTo>
                <a:lnTo>
                  <a:pt x="83" y="132"/>
                </a:lnTo>
                <a:lnTo>
                  <a:pt x="9" y="205"/>
                </a:lnTo>
                <a:lnTo>
                  <a:pt x="9" y="205"/>
                </a:lnTo>
                <a:lnTo>
                  <a:pt x="5" y="210"/>
                </a:lnTo>
                <a:lnTo>
                  <a:pt x="3" y="214"/>
                </a:lnTo>
                <a:lnTo>
                  <a:pt x="0" y="225"/>
                </a:lnTo>
                <a:lnTo>
                  <a:pt x="3" y="236"/>
                </a:lnTo>
                <a:lnTo>
                  <a:pt x="5" y="241"/>
                </a:lnTo>
                <a:lnTo>
                  <a:pt x="9" y="245"/>
                </a:lnTo>
                <a:lnTo>
                  <a:pt x="18" y="254"/>
                </a:lnTo>
                <a:lnTo>
                  <a:pt x="18" y="254"/>
                </a:lnTo>
                <a:lnTo>
                  <a:pt x="23" y="257"/>
                </a:lnTo>
                <a:lnTo>
                  <a:pt x="27" y="261"/>
                </a:lnTo>
                <a:lnTo>
                  <a:pt x="38" y="263"/>
                </a:lnTo>
                <a:lnTo>
                  <a:pt x="49" y="261"/>
                </a:lnTo>
                <a:lnTo>
                  <a:pt x="54" y="257"/>
                </a:lnTo>
                <a:lnTo>
                  <a:pt x="58" y="254"/>
                </a:lnTo>
                <a:lnTo>
                  <a:pt x="132" y="181"/>
                </a:lnTo>
                <a:lnTo>
                  <a:pt x="204" y="254"/>
                </a:lnTo>
                <a:lnTo>
                  <a:pt x="204" y="254"/>
                </a:lnTo>
                <a:lnTo>
                  <a:pt x="210" y="257"/>
                </a:lnTo>
                <a:lnTo>
                  <a:pt x="214" y="261"/>
                </a:lnTo>
                <a:lnTo>
                  <a:pt x="224" y="263"/>
                </a:lnTo>
                <a:lnTo>
                  <a:pt x="235" y="261"/>
                </a:lnTo>
                <a:lnTo>
                  <a:pt x="241" y="257"/>
                </a:lnTo>
                <a:lnTo>
                  <a:pt x="244" y="254"/>
                </a:lnTo>
                <a:lnTo>
                  <a:pt x="255" y="245"/>
                </a:lnTo>
                <a:lnTo>
                  <a:pt x="255" y="245"/>
                </a:lnTo>
                <a:lnTo>
                  <a:pt x="257" y="241"/>
                </a:lnTo>
                <a:lnTo>
                  <a:pt x="261" y="236"/>
                </a:lnTo>
                <a:lnTo>
                  <a:pt x="262" y="225"/>
                </a:lnTo>
                <a:lnTo>
                  <a:pt x="261" y="214"/>
                </a:lnTo>
                <a:lnTo>
                  <a:pt x="257" y="210"/>
                </a:lnTo>
                <a:lnTo>
                  <a:pt x="255" y="205"/>
                </a:lnTo>
                <a:lnTo>
                  <a:pt x="181" y="132"/>
                </a:lnTo>
                <a:close/>
              </a:path>
            </a:pathLst>
          </a:custGeom>
          <a:solidFill>
            <a:srgbClr val="EF9E20"/>
          </a:solidFill>
          <a:ln w="9525">
            <a:noFill/>
            <a:round/>
          </a:ln>
        </p:spPr>
        <p:txBody>
          <a:bodyPr lIns="121920" tIns="60960" rIns="121920" bIns="60960"/>
          <a:p>
            <a:pPr>
              <a:defRPr/>
            </a:pPr>
            <a:endParaRPr lang="en-US" sz="3200">
              <a:solidFill>
                <a:prstClr val="black"/>
              </a:solidFill>
            </a:endParaRPr>
          </a:p>
        </p:txBody>
      </p:sp>
      <p:sp>
        <p:nvSpPr>
          <p:cNvPr id="5" name="Freeform 26"/>
          <p:cNvSpPr/>
          <p:nvPr/>
        </p:nvSpPr>
        <p:spPr bwMode="auto">
          <a:xfrm>
            <a:off x="9615170" y="2504251"/>
            <a:ext cx="425450" cy="441325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rgbClr val="EF9E20"/>
          </a:solidFill>
          <a:ln>
            <a:noFill/>
          </a:ln>
        </p:spPr>
        <p:txBody>
          <a:bodyPr lIns="121920" tIns="60960" rIns="121920" bIns="60960"/>
          <a:p>
            <a:pPr>
              <a:defRPr/>
            </a:pP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1" name="Freeform 26"/>
          <p:cNvSpPr/>
          <p:nvPr/>
        </p:nvSpPr>
        <p:spPr bwMode="auto">
          <a:xfrm>
            <a:off x="6751955" y="2504251"/>
            <a:ext cx="425450" cy="441325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rgbClr val="EF9E20"/>
          </a:solidFill>
          <a:ln>
            <a:noFill/>
          </a:ln>
        </p:spPr>
        <p:txBody>
          <a:bodyPr lIns="121920" tIns="60960" rIns="121920" bIns="60960"/>
          <a:p>
            <a:pPr>
              <a:defRPr/>
            </a:pPr>
            <a:endParaRPr lang="en-US" sz="3200" dirty="0">
              <a:solidFill>
                <a:prstClr val="black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106420" y="4839970"/>
            <a:ext cx="2121535" cy="440690"/>
            <a:chOff x="4892" y="7622"/>
            <a:chExt cx="3341" cy="694"/>
          </a:xfrm>
        </p:grpSpPr>
        <p:sp>
          <p:nvSpPr>
            <p:cNvPr id="6" name="Freeform 26"/>
            <p:cNvSpPr/>
            <p:nvPr/>
          </p:nvSpPr>
          <p:spPr bwMode="auto">
            <a:xfrm>
              <a:off x="4892" y="7622"/>
              <a:ext cx="670" cy="695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</p:spPr>
          <p:txBody>
            <a:bodyPr lIns="121920" tIns="60960" rIns="121920" bIns="60960"/>
            <a:p>
              <a:pPr>
                <a:defRPr/>
              </a:pPr>
              <a:endParaRPr lang="en-US" sz="3200" dirty="0">
                <a:solidFill>
                  <a:prstClr val="black"/>
                </a:solidFill>
              </a:endParaRPr>
            </a:p>
          </p:txBody>
        </p:sp>
        <p:sp>
          <p:nvSpPr>
            <p:cNvPr id="12" name="Text Placeholder 2"/>
            <p:cNvSpPr txBox="1"/>
            <p:nvPr/>
          </p:nvSpPr>
          <p:spPr>
            <a:xfrm>
              <a:off x="5331" y="7824"/>
              <a:ext cx="2902" cy="493"/>
            </a:xfrm>
            <a:prstGeom prst="rect">
              <a:avLst/>
            </a:prstGeom>
            <a:noFill/>
            <a:effectLst/>
          </p:spPr>
          <p:txBody>
            <a:bodyPr vert="horz" lIns="0" tIns="45720" rIns="0" bIns="4572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b="0" kern="1200" baseline="0">
                  <a:solidFill>
                    <a:schemeClr val="accent1"/>
                  </a:solidFill>
                  <a:latin typeface="+mn-ea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sz="1800" dirty="0">
                  <a:solidFill>
                    <a:srgbClr val="E6DC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请拿一个节目换</a:t>
              </a:r>
              <a:endParaRPr lang="zh-CN" sz="1800" dirty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Freeform 105"/>
          <p:cNvSpPr/>
          <p:nvPr/>
        </p:nvSpPr>
        <p:spPr bwMode="auto">
          <a:xfrm>
            <a:off x="6503988" y="4887611"/>
            <a:ext cx="393700" cy="393700"/>
          </a:xfrm>
          <a:custGeom>
            <a:avLst/>
            <a:gdLst/>
            <a:ahLst/>
            <a:cxnLst>
              <a:cxn ang="0">
                <a:pos x="255" y="58"/>
              </a:cxn>
              <a:cxn ang="0">
                <a:pos x="257" y="53"/>
              </a:cxn>
              <a:cxn ang="0">
                <a:pos x="262" y="38"/>
              </a:cxn>
              <a:cxn ang="0">
                <a:pos x="257" y="24"/>
              </a:cxn>
              <a:cxn ang="0">
                <a:pos x="244" y="9"/>
              </a:cxn>
              <a:cxn ang="0">
                <a:pos x="241" y="5"/>
              </a:cxn>
              <a:cxn ang="0">
                <a:pos x="224" y="0"/>
              </a:cxn>
              <a:cxn ang="0">
                <a:pos x="210" y="5"/>
              </a:cxn>
              <a:cxn ang="0">
                <a:pos x="132" y="82"/>
              </a:cxn>
              <a:cxn ang="0">
                <a:pos x="58" y="9"/>
              </a:cxn>
              <a:cxn ang="0">
                <a:pos x="49" y="2"/>
              </a:cxn>
              <a:cxn ang="0">
                <a:pos x="27" y="2"/>
              </a:cxn>
              <a:cxn ang="0">
                <a:pos x="18" y="9"/>
              </a:cxn>
              <a:cxn ang="0">
                <a:pos x="9" y="18"/>
              </a:cxn>
              <a:cxn ang="0">
                <a:pos x="3" y="27"/>
              </a:cxn>
              <a:cxn ang="0">
                <a:pos x="3" y="49"/>
              </a:cxn>
              <a:cxn ang="0">
                <a:pos x="9" y="58"/>
              </a:cxn>
              <a:cxn ang="0">
                <a:pos x="9" y="205"/>
              </a:cxn>
              <a:cxn ang="0">
                <a:pos x="5" y="210"/>
              </a:cxn>
              <a:cxn ang="0">
                <a:pos x="0" y="225"/>
              </a:cxn>
              <a:cxn ang="0">
                <a:pos x="5" y="241"/>
              </a:cxn>
              <a:cxn ang="0">
                <a:pos x="18" y="254"/>
              </a:cxn>
              <a:cxn ang="0">
                <a:pos x="23" y="257"/>
              </a:cxn>
              <a:cxn ang="0">
                <a:pos x="38" y="263"/>
              </a:cxn>
              <a:cxn ang="0">
                <a:pos x="54" y="257"/>
              </a:cxn>
              <a:cxn ang="0">
                <a:pos x="132" y="181"/>
              </a:cxn>
              <a:cxn ang="0">
                <a:pos x="204" y="254"/>
              </a:cxn>
              <a:cxn ang="0">
                <a:pos x="214" y="261"/>
              </a:cxn>
              <a:cxn ang="0">
                <a:pos x="235" y="261"/>
              </a:cxn>
              <a:cxn ang="0">
                <a:pos x="244" y="254"/>
              </a:cxn>
              <a:cxn ang="0">
                <a:pos x="255" y="245"/>
              </a:cxn>
              <a:cxn ang="0">
                <a:pos x="261" y="236"/>
              </a:cxn>
              <a:cxn ang="0">
                <a:pos x="261" y="214"/>
              </a:cxn>
              <a:cxn ang="0">
                <a:pos x="255" y="205"/>
              </a:cxn>
            </a:cxnLst>
            <a:rect l="0" t="0" r="r" b="b"/>
            <a:pathLst>
              <a:path w="262" h="263">
                <a:moveTo>
                  <a:pt x="181" y="132"/>
                </a:moveTo>
                <a:lnTo>
                  <a:pt x="255" y="58"/>
                </a:lnTo>
                <a:lnTo>
                  <a:pt x="255" y="58"/>
                </a:lnTo>
                <a:lnTo>
                  <a:pt x="257" y="53"/>
                </a:lnTo>
                <a:lnTo>
                  <a:pt x="261" y="49"/>
                </a:lnTo>
                <a:lnTo>
                  <a:pt x="262" y="38"/>
                </a:lnTo>
                <a:lnTo>
                  <a:pt x="261" y="27"/>
                </a:lnTo>
                <a:lnTo>
                  <a:pt x="257" y="24"/>
                </a:lnTo>
                <a:lnTo>
                  <a:pt x="255" y="18"/>
                </a:lnTo>
                <a:lnTo>
                  <a:pt x="244" y="9"/>
                </a:lnTo>
                <a:lnTo>
                  <a:pt x="244" y="9"/>
                </a:lnTo>
                <a:lnTo>
                  <a:pt x="241" y="5"/>
                </a:lnTo>
                <a:lnTo>
                  <a:pt x="235" y="2"/>
                </a:lnTo>
                <a:lnTo>
                  <a:pt x="224" y="0"/>
                </a:lnTo>
                <a:lnTo>
                  <a:pt x="214" y="2"/>
                </a:lnTo>
                <a:lnTo>
                  <a:pt x="210" y="5"/>
                </a:lnTo>
                <a:lnTo>
                  <a:pt x="204" y="9"/>
                </a:lnTo>
                <a:lnTo>
                  <a:pt x="132" y="82"/>
                </a:lnTo>
                <a:lnTo>
                  <a:pt x="58" y="9"/>
                </a:lnTo>
                <a:lnTo>
                  <a:pt x="58" y="9"/>
                </a:lnTo>
                <a:lnTo>
                  <a:pt x="54" y="5"/>
                </a:lnTo>
                <a:lnTo>
                  <a:pt x="49" y="2"/>
                </a:lnTo>
                <a:lnTo>
                  <a:pt x="38" y="0"/>
                </a:lnTo>
                <a:lnTo>
                  <a:pt x="27" y="2"/>
                </a:lnTo>
                <a:lnTo>
                  <a:pt x="23" y="5"/>
                </a:lnTo>
                <a:lnTo>
                  <a:pt x="18" y="9"/>
                </a:lnTo>
                <a:lnTo>
                  <a:pt x="9" y="18"/>
                </a:lnTo>
                <a:lnTo>
                  <a:pt x="9" y="18"/>
                </a:lnTo>
                <a:lnTo>
                  <a:pt x="5" y="24"/>
                </a:lnTo>
                <a:lnTo>
                  <a:pt x="3" y="27"/>
                </a:lnTo>
                <a:lnTo>
                  <a:pt x="0" y="38"/>
                </a:lnTo>
                <a:lnTo>
                  <a:pt x="3" y="49"/>
                </a:lnTo>
                <a:lnTo>
                  <a:pt x="5" y="53"/>
                </a:lnTo>
                <a:lnTo>
                  <a:pt x="9" y="58"/>
                </a:lnTo>
                <a:lnTo>
                  <a:pt x="83" y="132"/>
                </a:lnTo>
                <a:lnTo>
                  <a:pt x="9" y="205"/>
                </a:lnTo>
                <a:lnTo>
                  <a:pt x="9" y="205"/>
                </a:lnTo>
                <a:lnTo>
                  <a:pt x="5" y="210"/>
                </a:lnTo>
                <a:lnTo>
                  <a:pt x="3" y="214"/>
                </a:lnTo>
                <a:lnTo>
                  <a:pt x="0" y="225"/>
                </a:lnTo>
                <a:lnTo>
                  <a:pt x="3" y="236"/>
                </a:lnTo>
                <a:lnTo>
                  <a:pt x="5" y="241"/>
                </a:lnTo>
                <a:lnTo>
                  <a:pt x="9" y="245"/>
                </a:lnTo>
                <a:lnTo>
                  <a:pt x="18" y="254"/>
                </a:lnTo>
                <a:lnTo>
                  <a:pt x="18" y="254"/>
                </a:lnTo>
                <a:lnTo>
                  <a:pt x="23" y="257"/>
                </a:lnTo>
                <a:lnTo>
                  <a:pt x="27" y="261"/>
                </a:lnTo>
                <a:lnTo>
                  <a:pt x="38" y="263"/>
                </a:lnTo>
                <a:lnTo>
                  <a:pt x="49" y="261"/>
                </a:lnTo>
                <a:lnTo>
                  <a:pt x="54" y="257"/>
                </a:lnTo>
                <a:lnTo>
                  <a:pt x="58" y="254"/>
                </a:lnTo>
                <a:lnTo>
                  <a:pt x="132" y="181"/>
                </a:lnTo>
                <a:lnTo>
                  <a:pt x="204" y="254"/>
                </a:lnTo>
                <a:lnTo>
                  <a:pt x="204" y="254"/>
                </a:lnTo>
                <a:lnTo>
                  <a:pt x="210" y="257"/>
                </a:lnTo>
                <a:lnTo>
                  <a:pt x="214" y="261"/>
                </a:lnTo>
                <a:lnTo>
                  <a:pt x="224" y="263"/>
                </a:lnTo>
                <a:lnTo>
                  <a:pt x="235" y="261"/>
                </a:lnTo>
                <a:lnTo>
                  <a:pt x="241" y="257"/>
                </a:lnTo>
                <a:lnTo>
                  <a:pt x="244" y="254"/>
                </a:lnTo>
                <a:lnTo>
                  <a:pt x="255" y="245"/>
                </a:lnTo>
                <a:lnTo>
                  <a:pt x="255" y="245"/>
                </a:lnTo>
                <a:lnTo>
                  <a:pt x="257" y="241"/>
                </a:lnTo>
                <a:lnTo>
                  <a:pt x="261" y="236"/>
                </a:lnTo>
                <a:lnTo>
                  <a:pt x="262" y="225"/>
                </a:lnTo>
                <a:lnTo>
                  <a:pt x="261" y="214"/>
                </a:lnTo>
                <a:lnTo>
                  <a:pt x="257" y="210"/>
                </a:lnTo>
                <a:lnTo>
                  <a:pt x="255" y="205"/>
                </a:lnTo>
                <a:lnTo>
                  <a:pt x="181" y="132"/>
                </a:lnTo>
                <a:close/>
              </a:path>
            </a:pathLst>
          </a:custGeom>
          <a:solidFill>
            <a:srgbClr val="EF9E20"/>
          </a:solidFill>
          <a:ln w="9525">
            <a:noFill/>
            <a:round/>
          </a:ln>
        </p:spPr>
        <p:txBody>
          <a:bodyPr lIns="121920" tIns="60960" rIns="121920" bIns="60960"/>
          <a:p>
            <a:pPr>
              <a:defRPr/>
            </a:pPr>
            <a:endParaRPr lang="en-US" sz="3200">
              <a:solidFill>
                <a:prstClr val="black"/>
              </a:solidFill>
            </a:endParaRPr>
          </a:p>
        </p:txBody>
      </p:sp>
      <p:sp>
        <p:nvSpPr>
          <p:cNvPr id="16" name="Freeform 105"/>
          <p:cNvSpPr/>
          <p:nvPr/>
        </p:nvSpPr>
        <p:spPr bwMode="auto">
          <a:xfrm>
            <a:off x="10115233" y="4887611"/>
            <a:ext cx="393700" cy="393700"/>
          </a:xfrm>
          <a:custGeom>
            <a:avLst/>
            <a:gdLst/>
            <a:ahLst/>
            <a:cxnLst>
              <a:cxn ang="0">
                <a:pos x="255" y="58"/>
              </a:cxn>
              <a:cxn ang="0">
                <a:pos x="257" y="53"/>
              </a:cxn>
              <a:cxn ang="0">
                <a:pos x="262" y="38"/>
              </a:cxn>
              <a:cxn ang="0">
                <a:pos x="257" y="24"/>
              </a:cxn>
              <a:cxn ang="0">
                <a:pos x="244" y="9"/>
              </a:cxn>
              <a:cxn ang="0">
                <a:pos x="241" y="5"/>
              </a:cxn>
              <a:cxn ang="0">
                <a:pos x="224" y="0"/>
              </a:cxn>
              <a:cxn ang="0">
                <a:pos x="210" y="5"/>
              </a:cxn>
              <a:cxn ang="0">
                <a:pos x="132" y="82"/>
              </a:cxn>
              <a:cxn ang="0">
                <a:pos x="58" y="9"/>
              </a:cxn>
              <a:cxn ang="0">
                <a:pos x="49" y="2"/>
              </a:cxn>
              <a:cxn ang="0">
                <a:pos x="27" y="2"/>
              </a:cxn>
              <a:cxn ang="0">
                <a:pos x="18" y="9"/>
              </a:cxn>
              <a:cxn ang="0">
                <a:pos x="9" y="18"/>
              </a:cxn>
              <a:cxn ang="0">
                <a:pos x="3" y="27"/>
              </a:cxn>
              <a:cxn ang="0">
                <a:pos x="3" y="49"/>
              </a:cxn>
              <a:cxn ang="0">
                <a:pos x="9" y="58"/>
              </a:cxn>
              <a:cxn ang="0">
                <a:pos x="9" y="205"/>
              </a:cxn>
              <a:cxn ang="0">
                <a:pos x="5" y="210"/>
              </a:cxn>
              <a:cxn ang="0">
                <a:pos x="0" y="225"/>
              </a:cxn>
              <a:cxn ang="0">
                <a:pos x="5" y="241"/>
              </a:cxn>
              <a:cxn ang="0">
                <a:pos x="18" y="254"/>
              </a:cxn>
              <a:cxn ang="0">
                <a:pos x="23" y="257"/>
              </a:cxn>
              <a:cxn ang="0">
                <a:pos x="38" y="263"/>
              </a:cxn>
              <a:cxn ang="0">
                <a:pos x="54" y="257"/>
              </a:cxn>
              <a:cxn ang="0">
                <a:pos x="132" y="181"/>
              </a:cxn>
              <a:cxn ang="0">
                <a:pos x="204" y="254"/>
              </a:cxn>
              <a:cxn ang="0">
                <a:pos x="214" y="261"/>
              </a:cxn>
              <a:cxn ang="0">
                <a:pos x="235" y="261"/>
              </a:cxn>
              <a:cxn ang="0">
                <a:pos x="244" y="254"/>
              </a:cxn>
              <a:cxn ang="0">
                <a:pos x="255" y="245"/>
              </a:cxn>
              <a:cxn ang="0">
                <a:pos x="261" y="236"/>
              </a:cxn>
              <a:cxn ang="0">
                <a:pos x="261" y="214"/>
              </a:cxn>
              <a:cxn ang="0">
                <a:pos x="255" y="205"/>
              </a:cxn>
            </a:cxnLst>
            <a:rect l="0" t="0" r="r" b="b"/>
            <a:pathLst>
              <a:path w="262" h="263">
                <a:moveTo>
                  <a:pt x="181" y="132"/>
                </a:moveTo>
                <a:lnTo>
                  <a:pt x="255" y="58"/>
                </a:lnTo>
                <a:lnTo>
                  <a:pt x="255" y="58"/>
                </a:lnTo>
                <a:lnTo>
                  <a:pt x="257" y="53"/>
                </a:lnTo>
                <a:lnTo>
                  <a:pt x="261" y="49"/>
                </a:lnTo>
                <a:lnTo>
                  <a:pt x="262" y="38"/>
                </a:lnTo>
                <a:lnTo>
                  <a:pt x="261" y="27"/>
                </a:lnTo>
                <a:lnTo>
                  <a:pt x="257" y="24"/>
                </a:lnTo>
                <a:lnTo>
                  <a:pt x="255" y="18"/>
                </a:lnTo>
                <a:lnTo>
                  <a:pt x="244" y="9"/>
                </a:lnTo>
                <a:lnTo>
                  <a:pt x="244" y="9"/>
                </a:lnTo>
                <a:lnTo>
                  <a:pt x="241" y="5"/>
                </a:lnTo>
                <a:lnTo>
                  <a:pt x="235" y="2"/>
                </a:lnTo>
                <a:lnTo>
                  <a:pt x="224" y="0"/>
                </a:lnTo>
                <a:lnTo>
                  <a:pt x="214" y="2"/>
                </a:lnTo>
                <a:lnTo>
                  <a:pt x="210" y="5"/>
                </a:lnTo>
                <a:lnTo>
                  <a:pt x="204" y="9"/>
                </a:lnTo>
                <a:lnTo>
                  <a:pt x="132" y="82"/>
                </a:lnTo>
                <a:lnTo>
                  <a:pt x="58" y="9"/>
                </a:lnTo>
                <a:lnTo>
                  <a:pt x="58" y="9"/>
                </a:lnTo>
                <a:lnTo>
                  <a:pt x="54" y="5"/>
                </a:lnTo>
                <a:lnTo>
                  <a:pt x="49" y="2"/>
                </a:lnTo>
                <a:lnTo>
                  <a:pt x="38" y="0"/>
                </a:lnTo>
                <a:lnTo>
                  <a:pt x="27" y="2"/>
                </a:lnTo>
                <a:lnTo>
                  <a:pt x="23" y="5"/>
                </a:lnTo>
                <a:lnTo>
                  <a:pt x="18" y="9"/>
                </a:lnTo>
                <a:lnTo>
                  <a:pt x="9" y="18"/>
                </a:lnTo>
                <a:lnTo>
                  <a:pt x="9" y="18"/>
                </a:lnTo>
                <a:lnTo>
                  <a:pt x="5" y="24"/>
                </a:lnTo>
                <a:lnTo>
                  <a:pt x="3" y="27"/>
                </a:lnTo>
                <a:lnTo>
                  <a:pt x="0" y="38"/>
                </a:lnTo>
                <a:lnTo>
                  <a:pt x="3" y="49"/>
                </a:lnTo>
                <a:lnTo>
                  <a:pt x="5" y="53"/>
                </a:lnTo>
                <a:lnTo>
                  <a:pt x="9" y="58"/>
                </a:lnTo>
                <a:lnTo>
                  <a:pt x="83" y="132"/>
                </a:lnTo>
                <a:lnTo>
                  <a:pt x="9" y="205"/>
                </a:lnTo>
                <a:lnTo>
                  <a:pt x="9" y="205"/>
                </a:lnTo>
                <a:lnTo>
                  <a:pt x="5" y="210"/>
                </a:lnTo>
                <a:lnTo>
                  <a:pt x="3" y="214"/>
                </a:lnTo>
                <a:lnTo>
                  <a:pt x="0" y="225"/>
                </a:lnTo>
                <a:lnTo>
                  <a:pt x="3" y="236"/>
                </a:lnTo>
                <a:lnTo>
                  <a:pt x="5" y="241"/>
                </a:lnTo>
                <a:lnTo>
                  <a:pt x="9" y="245"/>
                </a:lnTo>
                <a:lnTo>
                  <a:pt x="18" y="254"/>
                </a:lnTo>
                <a:lnTo>
                  <a:pt x="18" y="254"/>
                </a:lnTo>
                <a:lnTo>
                  <a:pt x="23" y="257"/>
                </a:lnTo>
                <a:lnTo>
                  <a:pt x="27" y="261"/>
                </a:lnTo>
                <a:lnTo>
                  <a:pt x="38" y="263"/>
                </a:lnTo>
                <a:lnTo>
                  <a:pt x="49" y="261"/>
                </a:lnTo>
                <a:lnTo>
                  <a:pt x="54" y="257"/>
                </a:lnTo>
                <a:lnTo>
                  <a:pt x="58" y="254"/>
                </a:lnTo>
                <a:lnTo>
                  <a:pt x="132" y="181"/>
                </a:lnTo>
                <a:lnTo>
                  <a:pt x="204" y="254"/>
                </a:lnTo>
                <a:lnTo>
                  <a:pt x="204" y="254"/>
                </a:lnTo>
                <a:lnTo>
                  <a:pt x="210" y="257"/>
                </a:lnTo>
                <a:lnTo>
                  <a:pt x="214" y="261"/>
                </a:lnTo>
                <a:lnTo>
                  <a:pt x="224" y="263"/>
                </a:lnTo>
                <a:lnTo>
                  <a:pt x="235" y="261"/>
                </a:lnTo>
                <a:lnTo>
                  <a:pt x="241" y="257"/>
                </a:lnTo>
                <a:lnTo>
                  <a:pt x="244" y="254"/>
                </a:lnTo>
                <a:lnTo>
                  <a:pt x="255" y="245"/>
                </a:lnTo>
                <a:lnTo>
                  <a:pt x="255" y="245"/>
                </a:lnTo>
                <a:lnTo>
                  <a:pt x="257" y="241"/>
                </a:lnTo>
                <a:lnTo>
                  <a:pt x="261" y="236"/>
                </a:lnTo>
                <a:lnTo>
                  <a:pt x="262" y="225"/>
                </a:lnTo>
                <a:lnTo>
                  <a:pt x="261" y="214"/>
                </a:lnTo>
                <a:lnTo>
                  <a:pt x="257" y="210"/>
                </a:lnTo>
                <a:lnTo>
                  <a:pt x="255" y="205"/>
                </a:lnTo>
                <a:lnTo>
                  <a:pt x="181" y="132"/>
                </a:lnTo>
                <a:close/>
              </a:path>
            </a:pathLst>
          </a:custGeom>
          <a:solidFill>
            <a:srgbClr val="EF9E20"/>
          </a:solidFill>
          <a:ln w="9525">
            <a:noFill/>
            <a:round/>
          </a:ln>
        </p:spPr>
        <p:txBody>
          <a:bodyPr lIns="121920" tIns="60960" rIns="121920" bIns="60960"/>
          <a:p>
            <a:pPr>
              <a:defRPr/>
            </a:pPr>
            <a:endParaRPr lang="en-US" sz="320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1" grpId="0" bldLvl="0" animBg="1"/>
      <p:bldP spid="5" grpId="0" bldLvl="0" animBg="1"/>
      <p:bldP spid="4" grpId="0" bldLvl="0" animBg="1"/>
      <p:bldP spid="1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4834026" y="0"/>
            <a:ext cx="2523947" cy="4082864"/>
            <a:chOff x="5235977" y="822728"/>
            <a:chExt cx="1918967" cy="3104218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6195460" y="822728"/>
              <a:ext cx="0" cy="1139643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3"/>
            <p:cNvGrpSpPr>
              <a:grpSpLocks noChangeAspect="1"/>
            </p:cNvGrpSpPr>
            <p:nvPr/>
          </p:nvGrpSpPr>
          <p:grpSpPr bwMode="auto">
            <a:xfrm flipV="1">
              <a:off x="5235977" y="1946145"/>
              <a:ext cx="1918967" cy="1980801"/>
              <a:chOff x="2202" y="1163"/>
              <a:chExt cx="1800" cy="1858"/>
            </a:xfrm>
          </p:grpSpPr>
          <p:sp>
            <p:nvSpPr>
              <p:cNvPr id="20" name="Freeform 14"/>
              <p:cNvSpPr/>
              <p:nvPr/>
            </p:nvSpPr>
            <p:spPr bwMode="auto">
              <a:xfrm>
                <a:off x="2600" y="1561"/>
                <a:ext cx="989" cy="1019"/>
              </a:xfrm>
              <a:custGeom>
                <a:avLst/>
                <a:gdLst>
                  <a:gd name="T0" fmla="*/ 102 w 417"/>
                  <a:gd name="T1" fmla="*/ 388 h 430"/>
                  <a:gd name="T2" fmla="*/ 0 w 417"/>
                  <a:gd name="T3" fmla="*/ 208 h 430"/>
                  <a:gd name="T4" fmla="*/ 208 w 417"/>
                  <a:gd name="T5" fmla="*/ 0 h 430"/>
                  <a:gd name="T6" fmla="*/ 417 w 417"/>
                  <a:gd name="T7" fmla="*/ 208 h 430"/>
                  <a:gd name="T8" fmla="*/ 321 w 417"/>
                  <a:gd name="T9" fmla="*/ 383 h 430"/>
                  <a:gd name="T10" fmla="*/ 321 w 417"/>
                  <a:gd name="T11" fmla="*/ 430 h 430"/>
                  <a:gd name="T12" fmla="*/ 102 w 417"/>
                  <a:gd name="T13" fmla="*/ 430 h 430"/>
                  <a:gd name="T14" fmla="*/ 102 w 417"/>
                  <a:gd name="T15" fmla="*/ 388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7" h="430">
                    <a:moveTo>
                      <a:pt x="102" y="388"/>
                    </a:moveTo>
                    <a:cubicBezTo>
                      <a:pt x="41" y="351"/>
                      <a:pt x="0" y="284"/>
                      <a:pt x="0" y="208"/>
                    </a:cubicBezTo>
                    <a:cubicBezTo>
                      <a:pt x="0" y="93"/>
                      <a:pt x="93" y="0"/>
                      <a:pt x="208" y="0"/>
                    </a:cubicBezTo>
                    <a:cubicBezTo>
                      <a:pt x="323" y="0"/>
                      <a:pt x="417" y="93"/>
                      <a:pt x="417" y="208"/>
                    </a:cubicBezTo>
                    <a:cubicBezTo>
                      <a:pt x="417" y="281"/>
                      <a:pt x="379" y="345"/>
                      <a:pt x="321" y="383"/>
                    </a:cubicBezTo>
                    <a:cubicBezTo>
                      <a:pt x="321" y="430"/>
                      <a:pt x="321" y="430"/>
                      <a:pt x="321" y="430"/>
                    </a:cubicBezTo>
                    <a:cubicBezTo>
                      <a:pt x="102" y="430"/>
                      <a:pt x="102" y="430"/>
                      <a:pt x="102" y="430"/>
                    </a:cubicBezTo>
                    <a:lnTo>
                      <a:pt x="102" y="388"/>
                    </a:lnTo>
                    <a:close/>
                  </a:path>
                </a:pathLst>
              </a:custGeom>
              <a:solidFill>
                <a:srgbClr val="EF9E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6"/>
              <p:cNvSpPr/>
              <p:nvPr/>
            </p:nvSpPr>
            <p:spPr bwMode="auto">
              <a:xfrm>
                <a:off x="2842" y="2580"/>
                <a:ext cx="519" cy="41"/>
              </a:xfrm>
              <a:custGeom>
                <a:avLst/>
                <a:gdLst>
                  <a:gd name="T0" fmla="*/ 219 w 219"/>
                  <a:gd name="T1" fmla="*/ 19 h 37"/>
                  <a:gd name="T2" fmla="*/ 200 w 219"/>
                  <a:gd name="T3" fmla="*/ 37 h 37"/>
                  <a:gd name="T4" fmla="*/ 19 w 219"/>
                  <a:gd name="T5" fmla="*/ 37 h 37"/>
                  <a:gd name="T6" fmla="*/ 0 w 219"/>
                  <a:gd name="T7" fmla="*/ 19 h 37"/>
                  <a:gd name="T8" fmla="*/ 0 w 219"/>
                  <a:gd name="T9" fmla="*/ 0 h 37"/>
                  <a:gd name="T10" fmla="*/ 219 w 219"/>
                  <a:gd name="T11" fmla="*/ 0 h 37"/>
                  <a:gd name="T12" fmla="*/ 219 w 219"/>
                  <a:gd name="T13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7">
                    <a:moveTo>
                      <a:pt x="219" y="19"/>
                    </a:moveTo>
                    <a:cubicBezTo>
                      <a:pt x="219" y="29"/>
                      <a:pt x="211" y="37"/>
                      <a:pt x="20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9" y="37"/>
                      <a:pt x="0" y="29"/>
                      <a:pt x="0" y="19"/>
                    </a:cubicBezTo>
                    <a:cubicBezTo>
                      <a:pt x="0" y="8"/>
                      <a:pt x="0" y="0"/>
                      <a:pt x="0" y="0"/>
                    </a:cubicBezTo>
                    <a:cubicBezTo>
                      <a:pt x="219" y="0"/>
                      <a:pt x="219" y="0"/>
                      <a:pt x="219" y="0"/>
                    </a:cubicBezTo>
                    <a:lnTo>
                      <a:pt x="219" y="19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7"/>
              <p:cNvSpPr/>
              <p:nvPr/>
            </p:nvSpPr>
            <p:spPr bwMode="auto">
              <a:xfrm>
                <a:off x="2842" y="2649"/>
                <a:ext cx="519" cy="90"/>
              </a:xfrm>
              <a:custGeom>
                <a:avLst/>
                <a:gdLst>
                  <a:gd name="T0" fmla="*/ 219 w 219"/>
                  <a:gd name="T1" fmla="*/ 19 h 38"/>
                  <a:gd name="T2" fmla="*/ 200 w 219"/>
                  <a:gd name="T3" fmla="*/ 38 h 38"/>
                  <a:gd name="T4" fmla="*/ 19 w 219"/>
                  <a:gd name="T5" fmla="*/ 38 h 38"/>
                  <a:gd name="T6" fmla="*/ 0 w 219"/>
                  <a:gd name="T7" fmla="*/ 19 h 38"/>
                  <a:gd name="T8" fmla="*/ 19 w 219"/>
                  <a:gd name="T9" fmla="*/ 0 h 38"/>
                  <a:gd name="T10" fmla="*/ 200 w 219"/>
                  <a:gd name="T11" fmla="*/ 0 h 38"/>
                  <a:gd name="T12" fmla="*/ 219 w 219"/>
                  <a:gd name="T13" fmla="*/ 1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8">
                    <a:moveTo>
                      <a:pt x="219" y="19"/>
                    </a:moveTo>
                    <a:cubicBezTo>
                      <a:pt x="219" y="29"/>
                      <a:pt x="211" y="38"/>
                      <a:pt x="200" y="38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9" y="38"/>
                      <a:pt x="0" y="2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11" y="0"/>
                      <a:pt x="219" y="9"/>
                      <a:pt x="219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8"/>
              <p:cNvSpPr/>
              <p:nvPr/>
            </p:nvSpPr>
            <p:spPr bwMode="auto">
              <a:xfrm>
                <a:off x="2842" y="2765"/>
                <a:ext cx="519" cy="88"/>
              </a:xfrm>
              <a:custGeom>
                <a:avLst/>
                <a:gdLst>
                  <a:gd name="T0" fmla="*/ 219 w 219"/>
                  <a:gd name="T1" fmla="*/ 19 h 37"/>
                  <a:gd name="T2" fmla="*/ 200 w 219"/>
                  <a:gd name="T3" fmla="*/ 37 h 37"/>
                  <a:gd name="T4" fmla="*/ 19 w 219"/>
                  <a:gd name="T5" fmla="*/ 37 h 37"/>
                  <a:gd name="T6" fmla="*/ 0 w 219"/>
                  <a:gd name="T7" fmla="*/ 19 h 37"/>
                  <a:gd name="T8" fmla="*/ 19 w 219"/>
                  <a:gd name="T9" fmla="*/ 0 h 37"/>
                  <a:gd name="T10" fmla="*/ 200 w 219"/>
                  <a:gd name="T11" fmla="*/ 0 h 37"/>
                  <a:gd name="T12" fmla="*/ 219 w 219"/>
                  <a:gd name="T13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" h="37">
                    <a:moveTo>
                      <a:pt x="219" y="19"/>
                    </a:moveTo>
                    <a:cubicBezTo>
                      <a:pt x="219" y="29"/>
                      <a:pt x="211" y="37"/>
                      <a:pt x="20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9" y="37"/>
                      <a:pt x="0" y="29"/>
                      <a:pt x="0" y="19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11" y="0"/>
                      <a:pt x="219" y="8"/>
                      <a:pt x="219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9"/>
              <p:cNvSpPr/>
              <p:nvPr/>
            </p:nvSpPr>
            <p:spPr bwMode="auto">
              <a:xfrm>
                <a:off x="2939" y="2881"/>
                <a:ext cx="325" cy="140"/>
              </a:xfrm>
              <a:custGeom>
                <a:avLst/>
                <a:gdLst>
                  <a:gd name="T0" fmla="*/ 0 w 137"/>
                  <a:gd name="T1" fmla="*/ 0 h 59"/>
                  <a:gd name="T2" fmla="*/ 0 w 137"/>
                  <a:gd name="T3" fmla="*/ 11 h 59"/>
                  <a:gd name="T4" fmla="*/ 49 w 137"/>
                  <a:gd name="T5" fmla="*/ 59 h 59"/>
                  <a:gd name="T6" fmla="*/ 88 w 137"/>
                  <a:gd name="T7" fmla="*/ 59 h 59"/>
                  <a:gd name="T8" fmla="*/ 137 w 137"/>
                  <a:gd name="T9" fmla="*/ 11 h 59"/>
                  <a:gd name="T10" fmla="*/ 137 w 137"/>
                  <a:gd name="T11" fmla="*/ 0 h 59"/>
                  <a:gd name="T12" fmla="*/ 0 w 137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" h="59">
                    <a:moveTo>
                      <a:pt x="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37"/>
                      <a:pt x="22" y="59"/>
                      <a:pt x="49" y="59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115" y="59"/>
                      <a:pt x="137" y="37"/>
                      <a:pt x="137" y="11"/>
                    </a:cubicBezTo>
                    <a:cubicBezTo>
                      <a:pt x="137" y="0"/>
                      <a:pt x="137" y="0"/>
                      <a:pt x="13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0"/>
              <p:cNvSpPr/>
              <p:nvPr/>
            </p:nvSpPr>
            <p:spPr bwMode="auto">
              <a:xfrm>
                <a:off x="2202" y="1997"/>
                <a:ext cx="310" cy="190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1"/>
              <p:cNvSpPr/>
              <p:nvPr/>
            </p:nvSpPr>
            <p:spPr bwMode="auto">
              <a:xfrm>
                <a:off x="3691" y="1997"/>
                <a:ext cx="311" cy="190"/>
              </a:xfrm>
              <a:custGeom>
                <a:avLst/>
                <a:gdLst>
                  <a:gd name="T0" fmla="*/ 91 w 131"/>
                  <a:gd name="T1" fmla="*/ 80 h 80"/>
                  <a:gd name="T2" fmla="*/ 40 w 131"/>
                  <a:gd name="T3" fmla="*/ 80 h 80"/>
                  <a:gd name="T4" fmla="*/ 0 w 131"/>
                  <a:gd name="T5" fmla="*/ 40 h 80"/>
                  <a:gd name="T6" fmla="*/ 40 w 131"/>
                  <a:gd name="T7" fmla="*/ 0 h 80"/>
                  <a:gd name="T8" fmla="*/ 91 w 131"/>
                  <a:gd name="T9" fmla="*/ 0 h 80"/>
                  <a:gd name="T10" fmla="*/ 131 w 131"/>
                  <a:gd name="T11" fmla="*/ 40 h 80"/>
                  <a:gd name="T12" fmla="*/ 91 w 131"/>
                  <a:gd name="T13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80">
                    <a:moveTo>
                      <a:pt x="91" y="80"/>
                    </a:moveTo>
                    <a:cubicBezTo>
                      <a:pt x="40" y="80"/>
                      <a:pt x="40" y="80"/>
                      <a:pt x="40" y="80"/>
                    </a:cubicBezTo>
                    <a:cubicBezTo>
                      <a:pt x="18" y="80"/>
                      <a:pt x="0" y="62"/>
                      <a:pt x="0" y="40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113" y="0"/>
                      <a:pt x="131" y="17"/>
                      <a:pt x="131" y="40"/>
                    </a:cubicBezTo>
                    <a:cubicBezTo>
                      <a:pt x="131" y="62"/>
                      <a:pt x="113" y="80"/>
                      <a:pt x="91" y="80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"/>
              <p:cNvSpPr/>
              <p:nvPr/>
            </p:nvSpPr>
            <p:spPr bwMode="auto">
              <a:xfrm>
                <a:off x="3537" y="1393"/>
                <a:ext cx="294" cy="282"/>
              </a:xfrm>
              <a:custGeom>
                <a:avLst/>
                <a:gdLst>
                  <a:gd name="T0" fmla="*/ 44 w 124"/>
                  <a:gd name="T1" fmla="*/ 119 h 119"/>
                  <a:gd name="T2" fmla="*/ 16 w 124"/>
                  <a:gd name="T3" fmla="*/ 108 h 119"/>
                  <a:gd name="T4" fmla="*/ 16 w 124"/>
                  <a:gd name="T5" fmla="*/ 51 h 119"/>
                  <a:gd name="T6" fmla="*/ 52 w 124"/>
                  <a:gd name="T7" fmla="*/ 15 h 119"/>
                  <a:gd name="T8" fmla="*/ 108 w 124"/>
                  <a:gd name="T9" fmla="*/ 15 h 119"/>
                  <a:gd name="T10" fmla="*/ 108 w 124"/>
                  <a:gd name="T11" fmla="*/ 72 h 119"/>
                  <a:gd name="T12" fmla="*/ 73 w 124"/>
                  <a:gd name="T13" fmla="*/ 108 h 119"/>
                  <a:gd name="T14" fmla="*/ 44 w 124"/>
                  <a:gd name="T1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19">
                    <a:moveTo>
                      <a:pt x="44" y="119"/>
                    </a:moveTo>
                    <a:cubicBezTo>
                      <a:pt x="34" y="119"/>
                      <a:pt x="24" y="115"/>
                      <a:pt x="16" y="108"/>
                    </a:cubicBezTo>
                    <a:cubicBezTo>
                      <a:pt x="0" y="92"/>
                      <a:pt x="0" y="67"/>
                      <a:pt x="16" y="51"/>
                    </a:cubicBezTo>
                    <a:cubicBezTo>
                      <a:pt x="52" y="15"/>
                      <a:pt x="52" y="15"/>
                      <a:pt x="52" y="15"/>
                    </a:cubicBezTo>
                    <a:cubicBezTo>
                      <a:pt x="67" y="0"/>
                      <a:pt x="93" y="0"/>
                      <a:pt x="108" y="15"/>
                    </a:cubicBezTo>
                    <a:cubicBezTo>
                      <a:pt x="124" y="31"/>
                      <a:pt x="124" y="56"/>
                      <a:pt x="108" y="72"/>
                    </a:cubicBezTo>
                    <a:cubicBezTo>
                      <a:pt x="73" y="108"/>
                      <a:pt x="73" y="108"/>
                      <a:pt x="73" y="108"/>
                    </a:cubicBezTo>
                    <a:cubicBezTo>
                      <a:pt x="65" y="115"/>
                      <a:pt x="55" y="119"/>
                      <a:pt x="44" y="119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3"/>
              <p:cNvSpPr/>
              <p:nvPr/>
            </p:nvSpPr>
            <p:spPr bwMode="auto">
              <a:xfrm>
                <a:off x="2313" y="1393"/>
                <a:ext cx="292" cy="282"/>
              </a:xfrm>
              <a:custGeom>
                <a:avLst/>
                <a:gdLst>
                  <a:gd name="T0" fmla="*/ 79 w 123"/>
                  <a:gd name="T1" fmla="*/ 119 h 119"/>
                  <a:gd name="T2" fmla="*/ 51 w 123"/>
                  <a:gd name="T3" fmla="*/ 108 h 119"/>
                  <a:gd name="T4" fmla="*/ 15 w 123"/>
                  <a:gd name="T5" fmla="*/ 72 h 119"/>
                  <a:gd name="T6" fmla="*/ 15 w 123"/>
                  <a:gd name="T7" fmla="*/ 15 h 119"/>
                  <a:gd name="T8" fmla="*/ 72 w 123"/>
                  <a:gd name="T9" fmla="*/ 15 h 119"/>
                  <a:gd name="T10" fmla="*/ 108 w 123"/>
                  <a:gd name="T11" fmla="*/ 51 h 119"/>
                  <a:gd name="T12" fmla="*/ 108 w 123"/>
                  <a:gd name="T13" fmla="*/ 108 h 119"/>
                  <a:gd name="T14" fmla="*/ 79 w 123"/>
                  <a:gd name="T1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19">
                    <a:moveTo>
                      <a:pt x="79" y="119"/>
                    </a:moveTo>
                    <a:cubicBezTo>
                      <a:pt x="69" y="119"/>
                      <a:pt x="59" y="115"/>
                      <a:pt x="51" y="108"/>
                    </a:cubicBezTo>
                    <a:cubicBezTo>
                      <a:pt x="15" y="72"/>
                      <a:pt x="15" y="72"/>
                      <a:pt x="15" y="72"/>
                    </a:cubicBezTo>
                    <a:cubicBezTo>
                      <a:pt x="0" y="56"/>
                      <a:pt x="0" y="31"/>
                      <a:pt x="15" y="15"/>
                    </a:cubicBezTo>
                    <a:cubicBezTo>
                      <a:pt x="31" y="0"/>
                      <a:pt x="56" y="0"/>
                      <a:pt x="72" y="15"/>
                    </a:cubicBezTo>
                    <a:cubicBezTo>
                      <a:pt x="108" y="51"/>
                      <a:pt x="108" y="51"/>
                      <a:pt x="108" y="51"/>
                    </a:cubicBezTo>
                    <a:cubicBezTo>
                      <a:pt x="123" y="67"/>
                      <a:pt x="123" y="92"/>
                      <a:pt x="108" y="108"/>
                    </a:cubicBezTo>
                    <a:cubicBezTo>
                      <a:pt x="100" y="115"/>
                      <a:pt x="90" y="119"/>
                      <a:pt x="79" y="119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4"/>
              <p:cNvSpPr/>
              <p:nvPr/>
            </p:nvSpPr>
            <p:spPr bwMode="auto">
              <a:xfrm>
                <a:off x="2999" y="1163"/>
                <a:ext cx="189" cy="310"/>
              </a:xfrm>
              <a:custGeom>
                <a:avLst/>
                <a:gdLst>
                  <a:gd name="T0" fmla="*/ 40 w 80"/>
                  <a:gd name="T1" fmla="*/ 131 h 131"/>
                  <a:gd name="T2" fmla="*/ 0 w 80"/>
                  <a:gd name="T3" fmla="*/ 91 h 131"/>
                  <a:gd name="T4" fmla="*/ 0 w 80"/>
                  <a:gd name="T5" fmla="*/ 40 h 131"/>
                  <a:gd name="T6" fmla="*/ 40 w 80"/>
                  <a:gd name="T7" fmla="*/ 0 h 131"/>
                  <a:gd name="T8" fmla="*/ 80 w 80"/>
                  <a:gd name="T9" fmla="*/ 40 h 131"/>
                  <a:gd name="T10" fmla="*/ 80 w 80"/>
                  <a:gd name="T11" fmla="*/ 91 h 131"/>
                  <a:gd name="T12" fmla="*/ 40 w 80"/>
                  <a:gd name="T13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131">
                    <a:moveTo>
                      <a:pt x="40" y="131"/>
                    </a:moveTo>
                    <a:cubicBezTo>
                      <a:pt x="18" y="131"/>
                      <a:pt x="0" y="113"/>
                      <a:pt x="0" y="9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62" y="0"/>
                      <a:pt x="80" y="18"/>
                      <a:pt x="80" y="40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113"/>
                      <a:pt x="62" y="131"/>
                      <a:pt x="40" y="131"/>
                    </a:cubicBezTo>
                  </a:path>
                </a:pathLst>
              </a:custGeom>
              <a:solidFill>
                <a:srgbClr val="F3B7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7" name="Text Box 3"/>
          <p:cNvSpPr>
            <a:spLocks noChangeArrowheads="1"/>
          </p:cNvSpPr>
          <p:nvPr/>
        </p:nvSpPr>
        <p:spPr bwMode="auto">
          <a:xfrm>
            <a:off x="5455193" y="2523429"/>
            <a:ext cx="12535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dirty="0" smtClean="0">
                <a:solidFill>
                  <a:srgbClr val="3F3C3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02</a:t>
            </a:r>
            <a:endParaRPr lang="zh-CN" altLang="en-US" sz="1600" dirty="0">
              <a:solidFill>
                <a:srgbClr val="3F3C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298753" y="4924807"/>
            <a:ext cx="1649730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05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不会正解的时候如何硬刚</a:t>
            </a:r>
            <a:endParaRPr lang="zh-CN" altLang="en-US" sz="1050" dirty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76"/>
          <p:cNvSpPr txBox="1"/>
          <p:nvPr/>
        </p:nvSpPr>
        <p:spPr>
          <a:xfrm>
            <a:off x="4350668" y="4528854"/>
            <a:ext cx="354590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我的解题套路</a:t>
            </a:r>
            <a:endParaRPr lang="zh-CN" altLang="en-US" sz="2400" dirty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754228" y="-37665"/>
            <a:ext cx="1336979" cy="3296474"/>
            <a:chOff x="1838228" y="-837066"/>
            <a:chExt cx="2469610" cy="6089099"/>
          </a:xfrm>
        </p:grpSpPr>
        <p:grpSp>
          <p:nvGrpSpPr>
            <p:cNvPr id="32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34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3052789" y="-837066"/>
              <a:ext cx="0" cy="2443034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组合 97"/>
          <p:cNvGrpSpPr/>
          <p:nvPr/>
        </p:nvGrpSpPr>
        <p:grpSpPr>
          <a:xfrm>
            <a:off x="7967967" y="0"/>
            <a:ext cx="843057" cy="2508079"/>
            <a:chOff x="1838228" y="-2094998"/>
            <a:chExt cx="2469610" cy="7347031"/>
          </a:xfrm>
        </p:grpSpPr>
        <p:grpSp>
          <p:nvGrpSpPr>
            <p:cNvPr id="99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101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00" name="直接连接符 99"/>
            <p:cNvCxnSpPr/>
            <p:nvPr/>
          </p:nvCxnSpPr>
          <p:spPr>
            <a:xfrm>
              <a:off x="3052790" y="-2094998"/>
              <a:ext cx="0" cy="370096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1348668" y="-37665"/>
            <a:ext cx="654587" cy="1613959"/>
            <a:chOff x="1838228" y="-837066"/>
            <a:chExt cx="2469610" cy="6089099"/>
          </a:xfrm>
        </p:grpSpPr>
        <p:grpSp>
          <p:nvGrpSpPr>
            <p:cNvPr id="59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61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60" name="直接连接符 59"/>
            <p:cNvCxnSpPr/>
            <p:nvPr/>
          </p:nvCxnSpPr>
          <p:spPr>
            <a:xfrm>
              <a:off x="3052789" y="-837066"/>
              <a:ext cx="0" cy="2443034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/>
          <p:nvPr/>
        </p:nvGrpSpPr>
        <p:grpSpPr>
          <a:xfrm>
            <a:off x="9765813" y="-141402"/>
            <a:ext cx="1035710" cy="3518561"/>
            <a:chOff x="1838228" y="-3137823"/>
            <a:chExt cx="2469610" cy="8389856"/>
          </a:xfrm>
        </p:grpSpPr>
        <p:grpSp>
          <p:nvGrpSpPr>
            <p:cNvPr id="68" name="Group 4"/>
            <p:cNvGrpSpPr>
              <a:grpSpLocks noChangeAspect="1"/>
            </p:cNvGrpSpPr>
            <p:nvPr/>
          </p:nvGrpSpPr>
          <p:grpSpPr bwMode="auto">
            <a:xfrm>
              <a:off x="1838228" y="1605966"/>
              <a:ext cx="2469610" cy="3646067"/>
              <a:chOff x="2502" y="1335"/>
              <a:chExt cx="1037" cy="1531"/>
            </a:xfrm>
          </p:grpSpPr>
          <p:sp>
            <p:nvSpPr>
              <p:cNvPr id="70" name="Freeform 5"/>
              <p:cNvSpPr>
                <a:spLocks noEditPoints="1"/>
              </p:cNvSpPr>
              <p:nvPr/>
            </p:nvSpPr>
            <p:spPr bwMode="auto">
              <a:xfrm>
                <a:off x="2752" y="1845"/>
                <a:ext cx="539" cy="603"/>
              </a:xfrm>
              <a:custGeom>
                <a:avLst/>
                <a:gdLst>
                  <a:gd name="T0" fmla="*/ 13 w 227"/>
                  <a:gd name="T1" fmla="*/ 246 h 254"/>
                  <a:gd name="T2" fmla="*/ 55 w 227"/>
                  <a:gd name="T3" fmla="*/ 236 h 254"/>
                  <a:gd name="T4" fmla="*/ 70 w 227"/>
                  <a:gd name="T5" fmla="*/ 206 h 254"/>
                  <a:gd name="T6" fmla="*/ 92 w 227"/>
                  <a:gd name="T7" fmla="*/ 209 h 254"/>
                  <a:gd name="T8" fmla="*/ 80 w 227"/>
                  <a:gd name="T9" fmla="*/ 229 h 254"/>
                  <a:gd name="T10" fmla="*/ 113 w 227"/>
                  <a:gd name="T11" fmla="*/ 254 h 254"/>
                  <a:gd name="T12" fmla="*/ 146 w 227"/>
                  <a:gd name="T13" fmla="*/ 229 h 254"/>
                  <a:gd name="T14" fmla="*/ 135 w 227"/>
                  <a:gd name="T15" fmla="*/ 209 h 254"/>
                  <a:gd name="T16" fmla="*/ 157 w 227"/>
                  <a:gd name="T17" fmla="*/ 206 h 254"/>
                  <a:gd name="T18" fmla="*/ 172 w 227"/>
                  <a:gd name="T19" fmla="*/ 236 h 254"/>
                  <a:gd name="T20" fmla="*/ 213 w 227"/>
                  <a:gd name="T21" fmla="*/ 246 h 254"/>
                  <a:gd name="T22" fmla="*/ 224 w 227"/>
                  <a:gd name="T23" fmla="*/ 223 h 254"/>
                  <a:gd name="T24" fmla="*/ 204 w 227"/>
                  <a:gd name="T25" fmla="*/ 198 h 254"/>
                  <a:gd name="T26" fmla="*/ 169 w 227"/>
                  <a:gd name="T27" fmla="*/ 189 h 254"/>
                  <a:gd name="T28" fmla="*/ 153 w 227"/>
                  <a:gd name="T29" fmla="*/ 8 h 254"/>
                  <a:gd name="T30" fmla="*/ 144 w 227"/>
                  <a:gd name="T31" fmla="*/ 0 h 254"/>
                  <a:gd name="T32" fmla="*/ 136 w 227"/>
                  <a:gd name="T33" fmla="*/ 9 h 254"/>
                  <a:gd name="T34" fmla="*/ 152 w 227"/>
                  <a:gd name="T35" fmla="*/ 189 h 254"/>
                  <a:gd name="T36" fmla="*/ 120 w 227"/>
                  <a:gd name="T37" fmla="*/ 195 h 254"/>
                  <a:gd name="T38" fmla="*/ 113 w 227"/>
                  <a:gd name="T39" fmla="*/ 198 h 254"/>
                  <a:gd name="T40" fmla="*/ 106 w 227"/>
                  <a:gd name="T41" fmla="*/ 195 h 254"/>
                  <a:gd name="T42" fmla="*/ 75 w 227"/>
                  <a:gd name="T43" fmla="*/ 189 h 254"/>
                  <a:gd name="T44" fmla="*/ 90 w 227"/>
                  <a:gd name="T45" fmla="*/ 9 h 254"/>
                  <a:gd name="T46" fmla="*/ 82 w 227"/>
                  <a:gd name="T47" fmla="*/ 0 h 254"/>
                  <a:gd name="T48" fmla="*/ 73 w 227"/>
                  <a:gd name="T49" fmla="*/ 8 h 254"/>
                  <a:gd name="T50" fmla="*/ 57 w 227"/>
                  <a:gd name="T51" fmla="*/ 189 h 254"/>
                  <a:gd name="T52" fmla="*/ 23 w 227"/>
                  <a:gd name="T53" fmla="*/ 198 h 254"/>
                  <a:gd name="T54" fmla="*/ 2 w 227"/>
                  <a:gd name="T55" fmla="*/ 223 h 254"/>
                  <a:gd name="T56" fmla="*/ 13 w 227"/>
                  <a:gd name="T57" fmla="*/ 246 h 254"/>
                  <a:gd name="T58" fmla="*/ 196 w 227"/>
                  <a:gd name="T59" fmla="*/ 213 h 254"/>
                  <a:gd name="T60" fmla="*/ 208 w 227"/>
                  <a:gd name="T61" fmla="*/ 227 h 254"/>
                  <a:gd name="T62" fmla="*/ 205 w 227"/>
                  <a:gd name="T63" fmla="*/ 231 h 254"/>
                  <a:gd name="T64" fmla="*/ 184 w 227"/>
                  <a:gd name="T65" fmla="*/ 224 h 254"/>
                  <a:gd name="T66" fmla="*/ 174 w 227"/>
                  <a:gd name="T67" fmla="*/ 206 h 254"/>
                  <a:gd name="T68" fmla="*/ 196 w 227"/>
                  <a:gd name="T69" fmla="*/ 213 h 254"/>
                  <a:gd name="T70" fmla="*/ 113 w 227"/>
                  <a:gd name="T71" fmla="*/ 217 h 254"/>
                  <a:gd name="T72" fmla="*/ 129 w 227"/>
                  <a:gd name="T73" fmla="*/ 228 h 254"/>
                  <a:gd name="T74" fmla="*/ 113 w 227"/>
                  <a:gd name="T75" fmla="*/ 237 h 254"/>
                  <a:gd name="T76" fmla="*/ 97 w 227"/>
                  <a:gd name="T77" fmla="*/ 228 h 254"/>
                  <a:gd name="T78" fmla="*/ 113 w 227"/>
                  <a:gd name="T79" fmla="*/ 217 h 254"/>
                  <a:gd name="T80" fmla="*/ 31 w 227"/>
                  <a:gd name="T81" fmla="*/ 213 h 254"/>
                  <a:gd name="T82" fmla="*/ 52 w 227"/>
                  <a:gd name="T83" fmla="*/ 206 h 254"/>
                  <a:gd name="T84" fmla="*/ 42 w 227"/>
                  <a:gd name="T85" fmla="*/ 224 h 254"/>
                  <a:gd name="T86" fmla="*/ 22 w 227"/>
                  <a:gd name="T87" fmla="*/ 231 h 254"/>
                  <a:gd name="T88" fmla="*/ 19 w 227"/>
                  <a:gd name="T89" fmla="*/ 227 h 254"/>
                  <a:gd name="T90" fmla="*/ 31 w 227"/>
                  <a:gd name="T91" fmla="*/ 213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" h="254">
                    <a:moveTo>
                      <a:pt x="13" y="246"/>
                    </a:moveTo>
                    <a:cubicBezTo>
                      <a:pt x="23" y="251"/>
                      <a:pt x="40" y="252"/>
                      <a:pt x="55" y="236"/>
                    </a:cubicBezTo>
                    <a:cubicBezTo>
                      <a:pt x="61" y="229"/>
                      <a:pt x="66" y="219"/>
                      <a:pt x="70" y="206"/>
                    </a:cubicBezTo>
                    <a:cubicBezTo>
                      <a:pt x="77" y="206"/>
                      <a:pt x="85" y="207"/>
                      <a:pt x="92" y="209"/>
                    </a:cubicBezTo>
                    <a:cubicBezTo>
                      <a:pt x="81" y="216"/>
                      <a:pt x="80" y="225"/>
                      <a:pt x="80" y="229"/>
                    </a:cubicBezTo>
                    <a:cubicBezTo>
                      <a:pt x="81" y="241"/>
                      <a:pt x="96" y="254"/>
                      <a:pt x="113" y="254"/>
                    </a:cubicBezTo>
                    <a:cubicBezTo>
                      <a:pt x="130" y="254"/>
                      <a:pt x="145" y="241"/>
                      <a:pt x="146" y="229"/>
                    </a:cubicBezTo>
                    <a:cubicBezTo>
                      <a:pt x="146" y="225"/>
                      <a:pt x="145" y="216"/>
                      <a:pt x="135" y="209"/>
                    </a:cubicBezTo>
                    <a:cubicBezTo>
                      <a:pt x="142" y="207"/>
                      <a:pt x="149" y="206"/>
                      <a:pt x="157" y="206"/>
                    </a:cubicBezTo>
                    <a:cubicBezTo>
                      <a:pt x="161" y="219"/>
                      <a:pt x="166" y="229"/>
                      <a:pt x="172" y="236"/>
                    </a:cubicBezTo>
                    <a:cubicBezTo>
                      <a:pt x="187" y="252"/>
                      <a:pt x="203" y="251"/>
                      <a:pt x="213" y="246"/>
                    </a:cubicBezTo>
                    <a:cubicBezTo>
                      <a:pt x="222" y="241"/>
                      <a:pt x="227" y="232"/>
                      <a:pt x="224" y="223"/>
                    </a:cubicBezTo>
                    <a:cubicBezTo>
                      <a:pt x="221" y="212"/>
                      <a:pt x="214" y="204"/>
                      <a:pt x="204" y="198"/>
                    </a:cubicBezTo>
                    <a:cubicBezTo>
                      <a:pt x="194" y="192"/>
                      <a:pt x="182" y="190"/>
                      <a:pt x="169" y="189"/>
                    </a:cubicBezTo>
                    <a:cubicBezTo>
                      <a:pt x="158" y="147"/>
                      <a:pt x="154" y="36"/>
                      <a:pt x="153" y="8"/>
                    </a:cubicBezTo>
                    <a:cubicBezTo>
                      <a:pt x="153" y="4"/>
                      <a:pt x="149" y="0"/>
                      <a:pt x="144" y="0"/>
                    </a:cubicBezTo>
                    <a:cubicBezTo>
                      <a:pt x="140" y="0"/>
                      <a:pt x="136" y="4"/>
                      <a:pt x="136" y="9"/>
                    </a:cubicBezTo>
                    <a:cubicBezTo>
                      <a:pt x="137" y="19"/>
                      <a:pt x="139" y="138"/>
                      <a:pt x="152" y="189"/>
                    </a:cubicBezTo>
                    <a:cubicBezTo>
                      <a:pt x="141" y="190"/>
                      <a:pt x="130" y="192"/>
                      <a:pt x="120" y="195"/>
                    </a:cubicBezTo>
                    <a:cubicBezTo>
                      <a:pt x="118" y="196"/>
                      <a:pt x="116" y="197"/>
                      <a:pt x="113" y="198"/>
                    </a:cubicBezTo>
                    <a:cubicBezTo>
                      <a:pt x="111" y="197"/>
                      <a:pt x="109" y="196"/>
                      <a:pt x="106" y="195"/>
                    </a:cubicBezTo>
                    <a:cubicBezTo>
                      <a:pt x="97" y="192"/>
                      <a:pt x="86" y="190"/>
                      <a:pt x="75" y="189"/>
                    </a:cubicBezTo>
                    <a:cubicBezTo>
                      <a:pt x="88" y="138"/>
                      <a:pt x="90" y="19"/>
                      <a:pt x="90" y="9"/>
                    </a:cubicBezTo>
                    <a:cubicBezTo>
                      <a:pt x="90" y="4"/>
                      <a:pt x="87" y="0"/>
                      <a:pt x="82" y="0"/>
                    </a:cubicBezTo>
                    <a:cubicBezTo>
                      <a:pt x="77" y="0"/>
                      <a:pt x="74" y="4"/>
                      <a:pt x="73" y="8"/>
                    </a:cubicBezTo>
                    <a:cubicBezTo>
                      <a:pt x="73" y="36"/>
                      <a:pt x="68" y="147"/>
                      <a:pt x="57" y="189"/>
                    </a:cubicBezTo>
                    <a:cubicBezTo>
                      <a:pt x="45" y="190"/>
                      <a:pt x="33" y="192"/>
                      <a:pt x="23" y="198"/>
                    </a:cubicBezTo>
                    <a:cubicBezTo>
                      <a:pt x="12" y="204"/>
                      <a:pt x="5" y="212"/>
                      <a:pt x="2" y="223"/>
                    </a:cubicBezTo>
                    <a:cubicBezTo>
                      <a:pt x="0" y="232"/>
                      <a:pt x="4" y="241"/>
                      <a:pt x="13" y="246"/>
                    </a:cubicBezTo>
                    <a:moveTo>
                      <a:pt x="196" y="213"/>
                    </a:moveTo>
                    <a:cubicBezTo>
                      <a:pt x="202" y="216"/>
                      <a:pt x="206" y="221"/>
                      <a:pt x="208" y="227"/>
                    </a:cubicBezTo>
                    <a:cubicBezTo>
                      <a:pt x="208" y="228"/>
                      <a:pt x="207" y="230"/>
                      <a:pt x="205" y="231"/>
                    </a:cubicBezTo>
                    <a:cubicBezTo>
                      <a:pt x="201" y="234"/>
                      <a:pt x="193" y="233"/>
                      <a:pt x="184" y="224"/>
                    </a:cubicBezTo>
                    <a:cubicBezTo>
                      <a:pt x="181" y="220"/>
                      <a:pt x="177" y="214"/>
                      <a:pt x="174" y="206"/>
                    </a:cubicBezTo>
                    <a:cubicBezTo>
                      <a:pt x="182" y="207"/>
                      <a:pt x="190" y="209"/>
                      <a:pt x="196" y="213"/>
                    </a:cubicBezTo>
                    <a:moveTo>
                      <a:pt x="113" y="217"/>
                    </a:moveTo>
                    <a:cubicBezTo>
                      <a:pt x="125" y="221"/>
                      <a:pt x="129" y="226"/>
                      <a:pt x="129" y="228"/>
                    </a:cubicBezTo>
                    <a:cubicBezTo>
                      <a:pt x="129" y="231"/>
                      <a:pt x="120" y="237"/>
                      <a:pt x="113" y="237"/>
                    </a:cubicBezTo>
                    <a:cubicBezTo>
                      <a:pt x="106" y="237"/>
                      <a:pt x="97" y="231"/>
                      <a:pt x="97" y="228"/>
                    </a:cubicBezTo>
                    <a:cubicBezTo>
                      <a:pt x="97" y="226"/>
                      <a:pt x="101" y="221"/>
                      <a:pt x="113" y="217"/>
                    </a:cubicBezTo>
                    <a:moveTo>
                      <a:pt x="31" y="213"/>
                    </a:moveTo>
                    <a:cubicBezTo>
                      <a:pt x="37" y="209"/>
                      <a:pt x="44" y="207"/>
                      <a:pt x="52" y="206"/>
                    </a:cubicBezTo>
                    <a:cubicBezTo>
                      <a:pt x="49" y="214"/>
                      <a:pt x="46" y="220"/>
                      <a:pt x="42" y="224"/>
                    </a:cubicBezTo>
                    <a:cubicBezTo>
                      <a:pt x="34" y="233"/>
                      <a:pt x="26" y="234"/>
                      <a:pt x="22" y="231"/>
                    </a:cubicBezTo>
                    <a:cubicBezTo>
                      <a:pt x="20" y="230"/>
                      <a:pt x="18" y="228"/>
                      <a:pt x="19" y="227"/>
                    </a:cubicBezTo>
                    <a:cubicBezTo>
                      <a:pt x="20" y="221"/>
                      <a:pt x="24" y="216"/>
                      <a:pt x="31" y="213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2740" y="1753"/>
                <a:ext cx="544" cy="92"/>
              </a:xfrm>
              <a:custGeom>
                <a:avLst/>
                <a:gdLst>
                  <a:gd name="T0" fmla="*/ 0 w 229"/>
                  <a:gd name="T1" fmla="*/ 19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19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19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19"/>
                    </a:cubicBezTo>
                    <a:cubicBezTo>
                      <a:pt x="229" y="30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0"/>
                      <a:pt x="0" y="19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7"/>
              <p:cNvSpPr/>
              <p:nvPr/>
            </p:nvSpPr>
            <p:spPr bwMode="auto">
              <a:xfrm>
                <a:off x="2740" y="1632"/>
                <a:ext cx="544" cy="92"/>
              </a:xfrm>
              <a:custGeom>
                <a:avLst/>
                <a:gdLst>
                  <a:gd name="T0" fmla="*/ 0 w 229"/>
                  <a:gd name="T1" fmla="*/ 20 h 39"/>
                  <a:gd name="T2" fmla="*/ 20 w 229"/>
                  <a:gd name="T3" fmla="*/ 0 h 39"/>
                  <a:gd name="T4" fmla="*/ 209 w 229"/>
                  <a:gd name="T5" fmla="*/ 0 h 39"/>
                  <a:gd name="T6" fmla="*/ 229 w 229"/>
                  <a:gd name="T7" fmla="*/ 20 h 39"/>
                  <a:gd name="T8" fmla="*/ 209 w 229"/>
                  <a:gd name="T9" fmla="*/ 39 h 39"/>
                  <a:gd name="T10" fmla="*/ 20 w 229"/>
                  <a:gd name="T11" fmla="*/ 39 h 39"/>
                  <a:gd name="T12" fmla="*/ 0 w 229"/>
                  <a:gd name="T13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39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39"/>
                      <a:pt x="20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9" y="39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8"/>
              <p:cNvSpPr/>
              <p:nvPr/>
            </p:nvSpPr>
            <p:spPr bwMode="auto">
              <a:xfrm>
                <a:off x="2740" y="1511"/>
                <a:ext cx="544" cy="95"/>
              </a:xfrm>
              <a:custGeom>
                <a:avLst/>
                <a:gdLst>
                  <a:gd name="T0" fmla="*/ 0 w 229"/>
                  <a:gd name="T1" fmla="*/ 20 h 40"/>
                  <a:gd name="T2" fmla="*/ 20 w 229"/>
                  <a:gd name="T3" fmla="*/ 0 h 40"/>
                  <a:gd name="T4" fmla="*/ 209 w 229"/>
                  <a:gd name="T5" fmla="*/ 0 h 40"/>
                  <a:gd name="T6" fmla="*/ 229 w 229"/>
                  <a:gd name="T7" fmla="*/ 20 h 40"/>
                  <a:gd name="T8" fmla="*/ 209 w 229"/>
                  <a:gd name="T9" fmla="*/ 40 h 40"/>
                  <a:gd name="T10" fmla="*/ 20 w 229"/>
                  <a:gd name="T11" fmla="*/ 40 h 40"/>
                  <a:gd name="T12" fmla="*/ 0 w 229"/>
                  <a:gd name="T13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40">
                    <a:moveTo>
                      <a:pt x="0" y="20"/>
                    </a:moveTo>
                    <a:cubicBezTo>
                      <a:pt x="0" y="9"/>
                      <a:pt x="9" y="0"/>
                      <a:pt x="20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31"/>
                      <a:pt x="220" y="40"/>
                      <a:pt x="209" y="40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9" y="40"/>
                      <a:pt x="0" y="31"/>
                      <a:pt x="0" y="20"/>
                    </a:cubicBezTo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9"/>
              <p:cNvSpPr/>
              <p:nvPr/>
            </p:nvSpPr>
            <p:spPr bwMode="auto">
              <a:xfrm>
                <a:off x="2842" y="1335"/>
                <a:ext cx="340" cy="147"/>
              </a:xfrm>
              <a:custGeom>
                <a:avLst/>
                <a:gdLst>
                  <a:gd name="T0" fmla="*/ 143 w 143"/>
                  <a:gd name="T1" fmla="*/ 62 h 62"/>
                  <a:gd name="T2" fmla="*/ 143 w 143"/>
                  <a:gd name="T3" fmla="*/ 51 h 62"/>
                  <a:gd name="T4" fmla="*/ 93 w 143"/>
                  <a:gd name="T5" fmla="*/ 0 h 62"/>
                  <a:gd name="T6" fmla="*/ 51 w 143"/>
                  <a:gd name="T7" fmla="*/ 0 h 62"/>
                  <a:gd name="T8" fmla="*/ 0 w 143"/>
                  <a:gd name="T9" fmla="*/ 51 h 62"/>
                  <a:gd name="T10" fmla="*/ 0 w 143"/>
                  <a:gd name="T11" fmla="*/ 62 h 62"/>
                  <a:gd name="T12" fmla="*/ 143 w 143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3" h="62">
                    <a:moveTo>
                      <a:pt x="143" y="62"/>
                    </a:moveTo>
                    <a:cubicBezTo>
                      <a:pt x="143" y="51"/>
                      <a:pt x="143" y="51"/>
                      <a:pt x="143" y="51"/>
                    </a:cubicBezTo>
                    <a:cubicBezTo>
                      <a:pt x="143" y="23"/>
                      <a:pt x="121" y="0"/>
                      <a:pt x="9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143" y="62"/>
                    </a:lnTo>
                    <a:close/>
                  </a:path>
                </a:pathLst>
              </a:custGeom>
              <a:solidFill>
                <a:srgbClr val="2015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10"/>
              <p:cNvSpPr>
                <a:spLocks noEditPoints="1"/>
              </p:cNvSpPr>
              <p:nvPr/>
            </p:nvSpPr>
            <p:spPr bwMode="auto">
              <a:xfrm>
                <a:off x="2502" y="1798"/>
                <a:ext cx="1037" cy="1068"/>
              </a:xfrm>
              <a:custGeom>
                <a:avLst/>
                <a:gdLst>
                  <a:gd name="T0" fmla="*/ 218 w 436"/>
                  <a:gd name="T1" fmla="*/ 410 h 450"/>
                  <a:gd name="T2" fmla="*/ 40 w 436"/>
                  <a:gd name="T3" fmla="*/ 232 h 450"/>
                  <a:gd name="T4" fmla="*/ 122 w 436"/>
                  <a:gd name="T5" fmla="*/ 83 h 450"/>
                  <a:gd name="T6" fmla="*/ 140 w 436"/>
                  <a:gd name="T7" fmla="*/ 49 h 450"/>
                  <a:gd name="T8" fmla="*/ 140 w 436"/>
                  <a:gd name="T9" fmla="*/ 40 h 450"/>
                  <a:gd name="T10" fmla="*/ 289 w 436"/>
                  <a:gd name="T11" fmla="*/ 40 h 450"/>
                  <a:gd name="T12" fmla="*/ 289 w 436"/>
                  <a:gd name="T13" fmla="*/ 44 h 450"/>
                  <a:gd name="T14" fmla="*/ 309 w 436"/>
                  <a:gd name="T15" fmla="*/ 79 h 450"/>
                  <a:gd name="T16" fmla="*/ 396 w 436"/>
                  <a:gd name="T17" fmla="*/ 232 h 450"/>
                  <a:gd name="T18" fmla="*/ 218 w 436"/>
                  <a:gd name="T19" fmla="*/ 410 h 450"/>
                  <a:gd name="T20" fmla="*/ 218 w 436"/>
                  <a:gd name="T21" fmla="*/ 450 h 450"/>
                  <a:gd name="T22" fmla="*/ 436 w 436"/>
                  <a:gd name="T23" fmla="*/ 232 h 450"/>
                  <a:gd name="T24" fmla="*/ 329 w 436"/>
                  <a:gd name="T25" fmla="*/ 44 h 450"/>
                  <a:gd name="T26" fmla="*/ 329 w 436"/>
                  <a:gd name="T27" fmla="*/ 0 h 450"/>
                  <a:gd name="T28" fmla="*/ 100 w 436"/>
                  <a:gd name="T29" fmla="*/ 0 h 450"/>
                  <a:gd name="T30" fmla="*/ 100 w 436"/>
                  <a:gd name="T31" fmla="*/ 49 h 450"/>
                  <a:gd name="T32" fmla="*/ 0 w 436"/>
                  <a:gd name="T33" fmla="*/ 232 h 450"/>
                  <a:gd name="T34" fmla="*/ 218 w 436"/>
                  <a:gd name="T35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450">
                    <a:moveTo>
                      <a:pt x="218" y="410"/>
                    </a:moveTo>
                    <a:cubicBezTo>
                      <a:pt x="120" y="410"/>
                      <a:pt x="40" y="330"/>
                      <a:pt x="40" y="232"/>
                    </a:cubicBezTo>
                    <a:cubicBezTo>
                      <a:pt x="40" y="172"/>
                      <a:pt x="71" y="116"/>
                      <a:pt x="122" y="83"/>
                    </a:cubicBezTo>
                    <a:cubicBezTo>
                      <a:pt x="134" y="76"/>
                      <a:pt x="140" y="63"/>
                      <a:pt x="140" y="49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289" y="40"/>
                      <a:pt x="289" y="40"/>
                      <a:pt x="289" y="40"/>
                    </a:cubicBezTo>
                    <a:cubicBezTo>
                      <a:pt x="289" y="44"/>
                      <a:pt x="289" y="44"/>
                      <a:pt x="289" y="44"/>
                    </a:cubicBezTo>
                    <a:cubicBezTo>
                      <a:pt x="289" y="59"/>
                      <a:pt x="297" y="72"/>
                      <a:pt x="309" y="79"/>
                    </a:cubicBezTo>
                    <a:cubicBezTo>
                      <a:pt x="363" y="111"/>
                      <a:pt x="396" y="169"/>
                      <a:pt x="396" y="232"/>
                    </a:cubicBezTo>
                    <a:cubicBezTo>
                      <a:pt x="396" y="330"/>
                      <a:pt x="316" y="410"/>
                      <a:pt x="218" y="410"/>
                    </a:cubicBezTo>
                    <a:moveTo>
                      <a:pt x="218" y="450"/>
                    </a:moveTo>
                    <a:cubicBezTo>
                      <a:pt x="339" y="450"/>
                      <a:pt x="436" y="352"/>
                      <a:pt x="436" y="232"/>
                    </a:cubicBezTo>
                    <a:cubicBezTo>
                      <a:pt x="436" y="152"/>
                      <a:pt x="393" y="82"/>
                      <a:pt x="329" y="44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40" y="89"/>
                      <a:pt x="0" y="156"/>
                      <a:pt x="0" y="232"/>
                    </a:cubicBezTo>
                    <a:cubicBezTo>
                      <a:pt x="0" y="352"/>
                      <a:pt x="98" y="450"/>
                      <a:pt x="218" y="450"/>
                    </a:cubicBezTo>
                  </a:path>
                </a:pathLst>
              </a:custGeom>
              <a:solidFill>
                <a:srgbClr val="E6D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69" name="直接连接符 68"/>
            <p:cNvCxnSpPr/>
            <p:nvPr/>
          </p:nvCxnSpPr>
          <p:spPr>
            <a:xfrm>
              <a:off x="3052789" y="-3137823"/>
              <a:ext cx="0" cy="4743791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034232" y="400196"/>
            <a:ext cx="38239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一个弱校</a:t>
            </a:r>
            <a:r>
              <a:rPr lang="en-US" altLang="zh-CN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ACM</a:t>
            </a:r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金牌队的组成结构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1" name="Freeform 5"/>
          <p:cNvSpPr/>
          <p:nvPr/>
        </p:nvSpPr>
        <p:spPr bwMode="auto">
          <a:xfrm rot="20766797">
            <a:off x="4882182" y="2459307"/>
            <a:ext cx="2389470" cy="1339638"/>
          </a:xfrm>
          <a:custGeom>
            <a:avLst/>
            <a:gdLst>
              <a:gd name="T0" fmla="*/ 291 w 501"/>
              <a:gd name="T1" fmla="*/ 281 h 281"/>
              <a:gd name="T2" fmla="*/ 268 w 501"/>
              <a:gd name="T3" fmla="*/ 246 h 281"/>
              <a:gd name="T4" fmla="*/ 232 w 501"/>
              <a:gd name="T5" fmla="*/ 227 h 281"/>
              <a:gd name="T6" fmla="*/ 191 w 501"/>
              <a:gd name="T7" fmla="*/ 228 h 281"/>
              <a:gd name="T8" fmla="*/ 156 w 501"/>
              <a:gd name="T9" fmla="*/ 249 h 281"/>
              <a:gd name="T10" fmla="*/ 0 w 501"/>
              <a:gd name="T11" fmla="*/ 92 h 281"/>
              <a:gd name="T12" fmla="*/ 61 w 501"/>
              <a:gd name="T13" fmla="*/ 45 h 281"/>
              <a:gd name="T14" fmla="*/ 131 w 501"/>
              <a:gd name="T15" fmla="*/ 15 h 281"/>
              <a:gd name="T16" fmla="*/ 283 w 501"/>
              <a:gd name="T17" fmla="*/ 12 h 281"/>
              <a:gd name="T18" fmla="*/ 355 w 501"/>
              <a:gd name="T19" fmla="*/ 39 h 281"/>
              <a:gd name="T20" fmla="*/ 418 w 501"/>
              <a:gd name="T21" fmla="*/ 84 h 281"/>
              <a:gd name="T22" fmla="*/ 467 w 501"/>
              <a:gd name="T23" fmla="*/ 142 h 281"/>
              <a:gd name="T24" fmla="*/ 501 w 501"/>
              <a:gd name="T25" fmla="*/ 211 h 281"/>
              <a:gd name="T26" fmla="*/ 291 w 501"/>
              <a:gd name="T27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1" h="281">
                <a:moveTo>
                  <a:pt x="291" y="281"/>
                </a:moveTo>
                <a:cubicBezTo>
                  <a:pt x="286" y="267"/>
                  <a:pt x="279" y="256"/>
                  <a:pt x="268" y="246"/>
                </a:cubicBezTo>
                <a:cubicBezTo>
                  <a:pt x="258" y="237"/>
                  <a:pt x="246" y="230"/>
                  <a:pt x="232" y="227"/>
                </a:cubicBezTo>
                <a:cubicBezTo>
                  <a:pt x="219" y="224"/>
                  <a:pt x="205" y="224"/>
                  <a:pt x="191" y="228"/>
                </a:cubicBezTo>
                <a:cubicBezTo>
                  <a:pt x="178" y="232"/>
                  <a:pt x="166" y="239"/>
                  <a:pt x="156" y="249"/>
                </a:cubicBezTo>
                <a:cubicBezTo>
                  <a:pt x="0" y="92"/>
                  <a:pt x="0" y="92"/>
                  <a:pt x="0" y="92"/>
                </a:cubicBezTo>
                <a:cubicBezTo>
                  <a:pt x="18" y="74"/>
                  <a:pt x="38" y="58"/>
                  <a:pt x="61" y="45"/>
                </a:cubicBezTo>
                <a:cubicBezTo>
                  <a:pt x="83" y="32"/>
                  <a:pt x="107" y="22"/>
                  <a:pt x="131" y="15"/>
                </a:cubicBezTo>
                <a:cubicBezTo>
                  <a:pt x="181" y="1"/>
                  <a:pt x="233" y="0"/>
                  <a:pt x="283" y="12"/>
                </a:cubicBezTo>
                <a:cubicBezTo>
                  <a:pt x="308" y="18"/>
                  <a:pt x="333" y="27"/>
                  <a:pt x="355" y="39"/>
                </a:cubicBezTo>
                <a:cubicBezTo>
                  <a:pt x="378" y="51"/>
                  <a:pt x="399" y="66"/>
                  <a:pt x="418" y="84"/>
                </a:cubicBezTo>
                <a:cubicBezTo>
                  <a:pt x="437" y="101"/>
                  <a:pt x="453" y="120"/>
                  <a:pt x="467" y="142"/>
                </a:cubicBezTo>
                <a:cubicBezTo>
                  <a:pt x="481" y="164"/>
                  <a:pt x="493" y="187"/>
                  <a:pt x="501" y="211"/>
                </a:cubicBezTo>
                <a:lnTo>
                  <a:pt x="291" y="281"/>
                </a:lnTo>
                <a:close/>
              </a:path>
            </a:pathLst>
          </a:custGeom>
          <a:solidFill>
            <a:srgbClr val="EF9E2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6"/>
          <p:cNvSpPr/>
          <p:nvPr/>
        </p:nvSpPr>
        <p:spPr bwMode="auto">
          <a:xfrm rot="20766797">
            <a:off x="5916222" y="3411016"/>
            <a:ext cx="1750194" cy="1829749"/>
          </a:xfrm>
          <a:custGeom>
            <a:avLst/>
            <a:gdLst>
              <a:gd name="T0" fmla="*/ 45 w 367"/>
              <a:gd name="T1" fmla="*/ 157 h 384"/>
              <a:gd name="T2" fmla="*/ 86 w 367"/>
              <a:gd name="T3" fmla="*/ 155 h 384"/>
              <a:gd name="T4" fmla="*/ 121 w 367"/>
              <a:gd name="T5" fmla="*/ 134 h 384"/>
              <a:gd name="T6" fmla="*/ 140 w 367"/>
              <a:gd name="T7" fmla="*/ 98 h 384"/>
              <a:gd name="T8" fmla="*/ 140 w 367"/>
              <a:gd name="T9" fmla="*/ 57 h 384"/>
              <a:gd name="T10" fmla="*/ 353 w 367"/>
              <a:gd name="T11" fmla="*/ 0 h 384"/>
              <a:gd name="T12" fmla="*/ 355 w 367"/>
              <a:gd name="T13" fmla="*/ 152 h 384"/>
              <a:gd name="T14" fmla="*/ 326 w 367"/>
              <a:gd name="T15" fmla="*/ 224 h 384"/>
              <a:gd name="T16" fmla="*/ 281 w 367"/>
              <a:gd name="T17" fmla="*/ 286 h 384"/>
              <a:gd name="T18" fmla="*/ 222 w 367"/>
              <a:gd name="T19" fmla="*/ 334 h 384"/>
              <a:gd name="T20" fmla="*/ 152 w 367"/>
              <a:gd name="T21" fmla="*/ 366 h 384"/>
              <a:gd name="T22" fmla="*/ 0 w 367"/>
              <a:gd name="T23" fmla="*/ 374 h 384"/>
              <a:gd name="T24" fmla="*/ 45 w 367"/>
              <a:gd name="T25" fmla="*/ 157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7" h="384">
                <a:moveTo>
                  <a:pt x="45" y="157"/>
                </a:moveTo>
                <a:cubicBezTo>
                  <a:pt x="58" y="160"/>
                  <a:pt x="73" y="160"/>
                  <a:pt x="86" y="155"/>
                </a:cubicBezTo>
                <a:cubicBezTo>
                  <a:pt x="99" y="151"/>
                  <a:pt x="111" y="144"/>
                  <a:pt x="121" y="134"/>
                </a:cubicBezTo>
                <a:cubicBezTo>
                  <a:pt x="130" y="123"/>
                  <a:pt x="137" y="111"/>
                  <a:pt x="140" y="98"/>
                </a:cubicBezTo>
                <a:cubicBezTo>
                  <a:pt x="144" y="85"/>
                  <a:pt x="143" y="70"/>
                  <a:pt x="140" y="57"/>
                </a:cubicBezTo>
                <a:cubicBezTo>
                  <a:pt x="353" y="0"/>
                  <a:pt x="353" y="0"/>
                  <a:pt x="353" y="0"/>
                </a:cubicBezTo>
                <a:cubicBezTo>
                  <a:pt x="367" y="50"/>
                  <a:pt x="367" y="102"/>
                  <a:pt x="355" y="152"/>
                </a:cubicBezTo>
                <a:cubicBezTo>
                  <a:pt x="348" y="177"/>
                  <a:pt x="339" y="201"/>
                  <a:pt x="326" y="224"/>
                </a:cubicBezTo>
                <a:cubicBezTo>
                  <a:pt x="314" y="246"/>
                  <a:pt x="299" y="267"/>
                  <a:pt x="281" y="286"/>
                </a:cubicBezTo>
                <a:cubicBezTo>
                  <a:pt x="264" y="304"/>
                  <a:pt x="244" y="320"/>
                  <a:pt x="222" y="334"/>
                </a:cubicBezTo>
                <a:cubicBezTo>
                  <a:pt x="200" y="348"/>
                  <a:pt x="177" y="359"/>
                  <a:pt x="152" y="366"/>
                </a:cubicBezTo>
                <a:cubicBezTo>
                  <a:pt x="103" y="382"/>
                  <a:pt x="50" y="384"/>
                  <a:pt x="0" y="374"/>
                </a:cubicBezTo>
                <a:lnTo>
                  <a:pt x="45" y="157"/>
                </a:lnTo>
                <a:close/>
              </a:path>
            </a:pathLst>
          </a:custGeom>
          <a:solidFill>
            <a:srgbClr val="EF9E2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7"/>
          <p:cNvSpPr/>
          <p:nvPr/>
        </p:nvSpPr>
        <p:spPr bwMode="auto">
          <a:xfrm rot="20766797">
            <a:off x="4714120" y="3160654"/>
            <a:ext cx="1353844" cy="2349693"/>
          </a:xfrm>
          <a:custGeom>
            <a:avLst/>
            <a:gdLst>
              <a:gd name="T0" fmla="*/ 245 w 284"/>
              <a:gd name="T1" fmla="*/ 147 h 493"/>
              <a:gd name="T2" fmla="*/ 226 w 284"/>
              <a:gd name="T3" fmla="*/ 183 h 493"/>
              <a:gd name="T4" fmla="*/ 228 w 284"/>
              <a:gd name="T5" fmla="*/ 224 h 493"/>
              <a:gd name="T6" fmla="*/ 249 w 284"/>
              <a:gd name="T7" fmla="*/ 259 h 493"/>
              <a:gd name="T8" fmla="*/ 284 w 284"/>
              <a:gd name="T9" fmla="*/ 279 h 493"/>
              <a:gd name="T10" fmla="*/ 227 w 284"/>
              <a:gd name="T11" fmla="*/ 493 h 493"/>
              <a:gd name="T12" fmla="*/ 156 w 284"/>
              <a:gd name="T13" fmla="*/ 464 h 493"/>
              <a:gd name="T14" fmla="*/ 95 w 284"/>
              <a:gd name="T15" fmla="*/ 418 h 493"/>
              <a:gd name="T16" fmla="*/ 47 w 284"/>
              <a:gd name="T17" fmla="*/ 358 h 493"/>
              <a:gd name="T18" fmla="*/ 16 w 284"/>
              <a:gd name="T19" fmla="*/ 287 h 493"/>
              <a:gd name="T20" fmla="*/ 11 w 284"/>
              <a:gd name="T21" fmla="*/ 136 h 493"/>
              <a:gd name="T22" fmla="*/ 37 w 284"/>
              <a:gd name="T23" fmla="*/ 63 h 493"/>
              <a:gd name="T24" fmla="*/ 80 w 284"/>
              <a:gd name="T25" fmla="*/ 0 h 493"/>
              <a:gd name="T26" fmla="*/ 245 w 284"/>
              <a:gd name="T27" fmla="*/ 147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4" h="493">
                <a:moveTo>
                  <a:pt x="245" y="147"/>
                </a:moveTo>
                <a:cubicBezTo>
                  <a:pt x="236" y="158"/>
                  <a:pt x="229" y="170"/>
                  <a:pt x="226" y="183"/>
                </a:cubicBezTo>
                <a:cubicBezTo>
                  <a:pt x="223" y="197"/>
                  <a:pt x="224" y="211"/>
                  <a:pt x="228" y="224"/>
                </a:cubicBezTo>
                <a:cubicBezTo>
                  <a:pt x="232" y="238"/>
                  <a:pt x="239" y="249"/>
                  <a:pt x="249" y="259"/>
                </a:cubicBezTo>
                <a:cubicBezTo>
                  <a:pt x="259" y="269"/>
                  <a:pt x="271" y="276"/>
                  <a:pt x="284" y="279"/>
                </a:cubicBezTo>
                <a:cubicBezTo>
                  <a:pt x="227" y="493"/>
                  <a:pt x="227" y="493"/>
                  <a:pt x="227" y="493"/>
                </a:cubicBezTo>
                <a:cubicBezTo>
                  <a:pt x="203" y="486"/>
                  <a:pt x="179" y="476"/>
                  <a:pt x="156" y="464"/>
                </a:cubicBezTo>
                <a:cubicBezTo>
                  <a:pt x="134" y="451"/>
                  <a:pt x="113" y="435"/>
                  <a:pt x="95" y="418"/>
                </a:cubicBezTo>
                <a:cubicBezTo>
                  <a:pt x="77" y="400"/>
                  <a:pt x="61" y="380"/>
                  <a:pt x="47" y="358"/>
                </a:cubicBezTo>
                <a:cubicBezTo>
                  <a:pt x="34" y="336"/>
                  <a:pt x="23" y="312"/>
                  <a:pt x="16" y="287"/>
                </a:cubicBezTo>
                <a:cubicBezTo>
                  <a:pt x="1" y="238"/>
                  <a:pt x="0" y="186"/>
                  <a:pt x="11" y="136"/>
                </a:cubicBezTo>
                <a:cubicBezTo>
                  <a:pt x="16" y="110"/>
                  <a:pt x="25" y="86"/>
                  <a:pt x="37" y="63"/>
                </a:cubicBezTo>
                <a:cubicBezTo>
                  <a:pt x="48" y="40"/>
                  <a:pt x="63" y="19"/>
                  <a:pt x="80" y="0"/>
                </a:cubicBezTo>
                <a:lnTo>
                  <a:pt x="245" y="147"/>
                </a:lnTo>
                <a:close/>
              </a:path>
            </a:pathLst>
          </a:custGeom>
          <a:solidFill>
            <a:srgbClr val="EF9E2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5762523" y="2760456"/>
            <a:ext cx="497725" cy="544146"/>
            <a:chOff x="930276" y="5935664"/>
            <a:chExt cx="306388" cy="334963"/>
          </a:xfrm>
          <a:solidFill>
            <a:srgbClr val="3F3C3D"/>
          </a:solidFill>
          <a:effectLst/>
        </p:grpSpPr>
        <p:sp>
          <p:nvSpPr>
            <p:cNvPr id="45" name="Freeform 665"/>
            <p:cNvSpPr/>
            <p:nvPr/>
          </p:nvSpPr>
          <p:spPr bwMode="auto">
            <a:xfrm>
              <a:off x="930276" y="5935664"/>
              <a:ext cx="306388" cy="236538"/>
            </a:xfrm>
            <a:custGeom>
              <a:avLst/>
              <a:gdLst>
                <a:gd name="T0" fmla="*/ 179 w 193"/>
                <a:gd name="T1" fmla="*/ 54 h 149"/>
                <a:gd name="T2" fmla="*/ 193 w 193"/>
                <a:gd name="T3" fmla="*/ 0 h 149"/>
                <a:gd name="T4" fmla="*/ 138 w 193"/>
                <a:gd name="T5" fmla="*/ 13 h 149"/>
                <a:gd name="T6" fmla="*/ 152 w 193"/>
                <a:gd name="T7" fmla="*/ 27 h 149"/>
                <a:gd name="T8" fmla="*/ 99 w 193"/>
                <a:gd name="T9" fmla="*/ 79 h 149"/>
                <a:gd name="T10" fmla="*/ 77 w 193"/>
                <a:gd name="T11" fmla="*/ 57 h 149"/>
                <a:gd name="T12" fmla="*/ 0 w 193"/>
                <a:gd name="T13" fmla="*/ 134 h 149"/>
                <a:gd name="T14" fmla="*/ 15 w 193"/>
                <a:gd name="T15" fmla="*/ 149 h 149"/>
                <a:gd name="T16" fmla="*/ 15 w 193"/>
                <a:gd name="T17" fmla="*/ 149 h 149"/>
                <a:gd name="T18" fmla="*/ 77 w 193"/>
                <a:gd name="T19" fmla="*/ 87 h 149"/>
                <a:gd name="T20" fmla="*/ 99 w 193"/>
                <a:gd name="T21" fmla="*/ 108 h 149"/>
                <a:gd name="T22" fmla="*/ 167 w 193"/>
                <a:gd name="T23" fmla="*/ 41 h 149"/>
                <a:gd name="T24" fmla="*/ 179 w 193"/>
                <a:gd name="T25" fmla="*/ 5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" h="149">
                  <a:moveTo>
                    <a:pt x="179" y="54"/>
                  </a:moveTo>
                  <a:lnTo>
                    <a:pt x="193" y="0"/>
                  </a:lnTo>
                  <a:lnTo>
                    <a:pt x="138" y="13"/>
                  </a:lnTo>
                  <a:lnTo>
                    <a:pt x="152" y="27"/>
                  </a:lnTo>
                  <a:lnTo>
                    <a:pt x="99" y="79"/>
                  </a:lnTo>
                  <a:lnTo>
                    <a:pt x="77" y="57"/>
                  </a:lnTo>
                  <a:lnTo>
                    <a:pt x="0" y="134"/>
                  </a:lnTo>
                  <a:lnTo>
                    <a:pt x="15" y="149"/>
                  </a:lnTo>
                  <a:lnTo>
                    <a:pt x="15" y="149"/>
                  </a:lnTo>
                  <a:lnTo>
                    <a:pt x="77" y="87"/>
                  </a:lnTo>
                  <a:lnTo>
                    <a:pt x="99" y="108"/>
                  </a:lnTo>
                  <a:lnTo>
                    <a:pt x="167" y="41"/>
                  </a:lnTo>
                  <a:lnTo>
                    <a:pt x="179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6" name="Rectangle 666"/>
            <p:cNvSpPr>
              <a:spLocks noChangeArrowheads="1"/>
            </p:cNvSpPr>
            <p:nvPr/>
          </p:nvSpPr>
          <p:spPr bwMode="auto">
            <a:xfrm>
              <a:off x="957264" y="6189664"/>
              <a:ext cx="44450" cy="809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7" name="Rectangle 667"/>
            <p:cNvSpPr>
              <a:spLocks noChangeArrowheads="1"/>
            </p:cNvSpPr>
            <p:nvPr/>
          </p:nvSpPr>
          <p:spPr bwMode="auto">
            <a:xfrm>
              <a:off x="1030289" y="6149976"/>
              <a:ext cx="44450" cy="120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8" name="Rectangle 668"/>
            <p:cNvSpPr>
              <a:spLocks noChangeArrowheads="1"/>
            </p:cNvSpPr>
            <p:nvPr/>
          </p:nvSpPr>
          <p:spPr bwMode="auto">
            <a:xfrm>
              <a:off x="1104901" y="6110289"/>
              <a:ext cx="44450" cy="160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Rectangle 669"/>
            <p:cNvSpPr>
              <a:spLocks noChangeArrowheads="1"/>
            </p:cNvSpPr>
            <p:nvPr/>
          </p:nvSpPr>
          <p:spPr bwMode="auto">
            <a:xfrm>
              <a:off x="1177926" y="6070601"/>
              <a:ext cx="44450" cy="2000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579758" y="4149126"/>
            <a:ext cx="573414" cy="462641"/>
            <a:chOff x="1776413" y="3875088"/>
            <a:chExt cx="279400" cy="225425"/>
          </a:xfrm>
          <a:solidFill>
            <a:srgbClr val="3F3C3D"/>
          </a:solidFill>
          <a:effectLst/>
        </p:grpSpPr>
        <p:sp>
          <p:nvSpPr>
            <p:cNvPr id="51" name="Freeform 283"/>
            <p:cNvSpPr/>
            <p:nvPr/>
          </p:nvSpPr>
          <p:spPr bwMode="auto">
            <a:xfrm>
              <a:off x="1776413" y="3875088"/>
              <a:ext cx="279400" cy="106363"/>
            </a:xfrm>
            <a:custGeom>
              <a:avLst/>
              <a:gdLst>
                <a:gd name="T0" fmla="*/ 285 w 288"/>
                <a:gd name="T1" fmla="*/ 44 h 111"/>
                <a:gd name="T2" fmla="*/ 144 w 288"/>
                <a:gd name="T3" fmla="*/ 0 h 111"/>
                <a:gd name="T4" fmla="*/ 4 w 288"/>
                <a:gd name="T5" fmla="*/ 44 h 111"/>
                <a:gd name="T6" fmla="*/ 0 w 288"/>
                <a:gd name="T7" fmla="*/ 54 h 111"/>
                <a:gd name="T8" fmla="*/ 0 w 288"/>
                <a:gd name="T9" fmla="*/ 106 h 111"/>
                <a:gd name="T10" fmla="*/ 6 w 288"/>
                <a:gd name="T11" fmla="*/ 110 h 111"/>
                <a:gd name="T12" fmla="*/ 67 w 288"/>
                <a:gd name="T13" fmla="*/ 95 h 111"/>
                <a:gd name="T14" fmla="*/ 72 w 288"/>
                <a:gd name="T15" fmla="*/ 87 h 111"/>
                <a:gd name="T16" fmla="*/ 72 w 288"/>
                <a:gd name="T17" fmla="*/ 65 h 111"/>
                <a:gd name="T18" fmla="*/ 76 w 288"/>
                <a:gd name="T19" fmla="*/ 55 h 111"/>
                <a:gd name="T20" fmla="*/ 144 w 288"/>
                <a:gd name="T21" fmla="*/ 40 h 111"/>
                <a:gd name="T22" fmla="*/ 212 w 288"/>
                <a:gd name="T23" fmla="*/ 55 h 111"/>
                <a:gd name="T24" fmla="*/ 216 w 288"/>
                <a:gd name="T25" fmla="*/ 65 h 111"/>
                <a:gd name="T26" fmla="*/ 216 w 288"/>
                <a:gd name="T27" fmla="*/ 84 h 111"/>
                <a:gd name="T28" fmla="*/ 222 w 288"/>
                <a:gd name="T29" fmla="*/ 92 h 111"/>
                <a:gd name="T30" fmla="*/ 283 w 288"/>
                <a:gd name="T31" fmla="*/ 110 h 111"/>
                <a:gd name="T32" fmla="*/ 288 w 288"/>
                <a:gd name="T33" fmla="*/ 106 h 111"/>
                <a:gd name="T34" fmla="*/ 288 w 288"/>
                <a:gd name="T35" fmla="*/ 54 h 111"/>
                <a:gd name="T36" fmla="*/ 285 w 288"/>
                <a:gd name="T37" fmla="*/ 4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111">
                  <a:moveTo>
                    <a:pt x="285" y="44"/>
                  </a:moveTo>
                  <a:cubicBezTo>
                    <a:pt x="285" y="44"/>
                    <a:pt x="252" y="0"/>
                    <a:pt x="144" y="0"/>
                  </a:cubicBezTo>
                  <a:cubicBezTo>
                    <a:pt x="37" y="0"/>
                    <a:pt x="4" y="44"/>
                    <a:pt x="4" y="44"/>
                  </a:cubicBezTo>
                  <a:cubicBezTo>
                    <a:pt x="2" y="46"/>
                    <a:pt x="0" y="51"/>
                    <a:pt x="0" y="54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0"/>
                    <a:pt x="3" y="111"/>
                    <a:pt x="6" y="110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70" y="94"/>
                    <a:pt x="72" y="90"/>
                    <a:pt x="72" y="8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1"/>
                    <a:pt x="74" y="57"/>
                    <a:pt x="76" y="55"/>
                  </a:cubicBezTo>
                  <a:cubicBezTo>
                    <a:pt x="76" y="55"/>
                    <a:pt x="91" y="40"/>
                    <a:pt x="144" y="40"/>
                  </a:cubicBezTo>
                  <a:cubicBezTo>
                    <a:pt x="198" y="40"/>
                    <a:pt x="212" y="55"/>
                    <a:pt x="212" y="55"/>
                  </a:cubicBezTo>
                  <a:cubicBezTo>
                    <a:pt x="215" y="57"/>
                    <a:pt x="216" y="61"/>
                    <a:pt x="216" y="65"/>
                  </a:cubicBezTo>
                  <a:cubicBezTo>
                    <a:pt x="216" y="84"/>
                    <a:pt x="216" y="84"/>
                    <a:pt x="216" y="84"/>
                  </a:cubicBezTo>
                  <a:cubicBezTo>
                    <a:pt x="216" y="87"/>
                    <a:pt x="219" y="90"/>
                    <a:pt x="222" y="92"/>
                  </a:cubicBezTo>
                  <a:cubicBezTo>
                    <a:pt x="283" y="110"/>
                    <a:pt x="283" y="110"/>
                    <a:pt x="283" y="110"/>
                  </a:cubicBezTo>
                  <a:cubicBezTo>
                    <a:pt x="286" y="111"/>
                    <a:pt x="288" y="110"/>
                    <a:pt x="288" y="106"/>
                  </a:cubicBezTo>
                  <a:cubicBezTo>
                    <a:pt x="288" y="54"/>
                    <a:pt x="288" y="54"/>
                    <a:pt x="288" y="54"/>
                  </a:cubicBezTo>
                  <a:cubicBezTo>
                    <a:pt x="288" y="51"/>
                    <a:pt x="287" y="46"/>
                    <a:pt x="285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2" name="Freeform 284"/>
            <p:cNvSpPr>
              <a:spLocks noEditPoints="1"/>
            </p:cNvSpPr>
            <p:nvPr/>
          </p:nvSpPr>
          <p:spPr bwMode="auto">
            <a:xfrm>
              <a:off x="1790700" y="3932238"/>
              <a:ext cx="249238" cy="168275"/>
            </a:xfrm>
            <a:custGeom>
              <a:avLst/>
              <a:gdLst>
                <a:gd name="T0" fmla="*/ 246 w 258"/>
                <a:gd name="T1" fmla="*/ 99 h 174"/>
                <a:gd name="T2" fmla="*/ 196 w 258"/>
                <a:gd name="T3" fmla="*/ 52 h 174"/>
                <a:gd name="T4" fmla="*/ 185 w 258"/>
                <a:gd name="T5" fmla="*/ 46 h 174"/>
                <a:gd name="T6" fmla="*/ 177 w 258"/>
                <a:gd name="T7" fmla="*/ 12 h 174"/>
                <a:gd name="T8" fmla="*/ 163 w 258"/>
                <a:gd name="T9" fmla="*/ 0 h 174"/>
                <a:gd name="T10" fmla="*/ 96 w 258"/>
                <a:gd name="T11" fmla="*/ 0 h 174"/>
                <a:gd name="T12" fmla="*/ 81 w 258"/>
                <a:gd name="T13" fmla="*/ 12 h 174"/>
                <a:gd name="T14" fmla="*/ 74 w 258"/>
                <a:gd name="T15" fmla="*/ 46 h 174"/>
                <a:gd name="T16" fmla="*/ 63 w 258"/>
                <a:gd name="T17" fmla="*/ 52 h 174"/>
                <a:gd name="T18" fmla="*/ 13 w 258"/>
                <a:gd name="T19" fmla="*/ 99 h 174"/>
                <a:gd name="T20" fmla="*/ 3 w 258"/>
                <a:gd name="T21" fmla="*/ 119 h 174"/>
                <a:gd name="T22" fmla="*/ 1 w 258"/>
                <a:gd name="T23" fmla="*/ 162 h 174"/>
                <a:gd name="T24" fmla="*/ 12 w 258"/>
                <a:gd name="T25" fmla="*/ 174 h 174"/>
                <a:gd name="T26" fmla="*/ 246 w 258"/>
                <a:gd name="T27" fmla="*/ 174 h 174"/>
                <a:gd name="T28" fmla="*/ 258 w 258"/>
                <a:gd name="T29" fmla="*/ 162 h 174"/>
                <a:gd name="T30" fmla="*/ 255 w 258"/>
                <a:gd name="T31" fmla="*/ 119 h 174"/>
                <a:gd name="T32" fmla="*/ 246 w 258"/>
                <a:gd name="T33" fmla="*/ 99 h 174"/>
                <a:gd name="T34" fmla="*/ 129 w 258"/>
                <a:gd name="T35" fmla="*/ 154 h 174"/>
                <a:gd name="T36" fmla="*/ 71 w 258"/>
                <a:gd name="T37" fmla="*/ 96 h 174"/>
                <a:gd name="T38" fmla="*/ 129 w 258"/>
                <a:gd name="T39" fmla="*/ 38 h 174"/>
                <a:gd name="T40" fmla="*/ 187 w 258"/>
                <a:gd name="T41" fmla="*/ 96 h 174"/>
                <a:gd name="T42" fmla="*/ 129 w 258"/>
                <a:gd name="T43" fmla="*/ 15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8" h="174">
                  <a:moveTo>
                    <a:pt x="246" y="99"/>
                  </a:moveTo>
                  <a:cubicBezTo>
                    <a:pt x="196" y="52"/>
                    <a:pt x="196" y="52"/>
                    <a:pt x="196" y="52"/>
                  </a:cubicBezTo>
                  <a:cubicBezTo>
                    <a:pt x="193" y="49"/>
                    <a:pt x="189" y="47"/>
                    <a:pt x="185" y="46"/>
                  </a:cubicBezTo>
                  <a:cubicBezTo>
                    <a:pt x="177" y="12"/>
                    <a:pt x="177" y="12"/>
                    <a:pt x="177" y="12"/>
                  </a:cubicBezTo>
                  <a:cubicBezTo>
                    <a:pt x="176" y="6"/>
                    <a:pt x="169" y="0"/>
                    <a:pt x="163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9" y="0"/>
                    <a:pt x="83" y="6"/>
                    <a:pt x="81" y="12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0" y="47"/>
                    <a:pt x="65" y="49"/>
                    <a:pt x="63" y="52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8" y="104"/>
                    <a:pt x="4" y="113"/>
                    <a:pt x="3" y="119"/>
                  </a:cubicBezTo>
                  <a:cubicBezTo>
                    <a:pt x="1" y="162"/>
                    <a:pt x="1" y="162"/>
                    <a:pt x="1" y="162"/>
                  </a:cubicBezTo>
                  <a:cubicBezTo>
                    <a:pt x="0" y="168"/>
                    <a:pt x="5" y="174"/>
                    <a:pt x="12" y="174"/>
                  </a:cubicBezTo>
                  <a:cubicBezTo>
                    <a:pt x="246" y="174"/>
                    <a:pt x="246" y="174"/>
                    <a:pt x="246" y="174"/>
                  </a:cubicBezTo>
                  <a:cubicBezTo>
                    <a:pt x="253" y="174"/>
                    <a:pt x="258" y="168"/>
                    <a:pt x="258" y="162"/>
                  </a:cubicBezTo>
                  <a:cubicBezTo>
                    <a:pt x="255" y="119"/>
                    <a:pt x="255" y="119"/>
                    <a:pt x="255" y="119"/>
                  </a:cubicBezTo>
                  <a:cubicBezTo>
                    <a:pt x="255" y="113"/>
                    <a:pt x="250" y="104"/>
                    <a:pt x="246" y="99"/>
                  </a:cubicBezTo>
                  <a:close/>
                  <a:moveTo>
                    <a:pt x="129" y="154"/>
                  </a:moveTo>
                  <a:cubicBezTo>
                    <a:pt x="97" y="154"/>
                    <a:pt x="71" y="128"/>
                    <a:pt x="71" y="96"/>
                  </a:cubicBezTo>
                  <a:cubicBezTo>
                    <a:pt x="71" y="64"/>
                    <a:pt x="97" y="38"/>
                    <a:pt x="129" y="38"/>
                  </a:cubicBezTo>
                  <a:cubicBezTo>
                    <a:pt x="161" y="38"/>
                    <a:pt x="187" y="64"/>
                    <a:pt x="187" y="96"/>
                  </a:cubicBezTo>
                  <a:cubicBezTo>
                    <a:pt x="187" y="128"/>
                    <a:pt x="161" y="154"/>
                    <a:pt x="129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3" name="Oval 285"/>
            <p:cNvSpPr>
              <a:spLocks noChangeArrowheads="1"/>
            </p:cNvSpPr>
            <p:nvPr/>
          </p:nvSpPr>
          <p:spPr bwMode="auto">
            <a:xfrm>
              <a:off x="1879600" y="3986213"/>
              <a:ext cx="73025" cy="746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4" name="Freeform 286"/>
          <p:cNvSpPr>
            <a:spLocks noEditPoints="1"/>
          </p:cNvSpPr>
          <p:nvPr/>
        </p:nvSpPr>
        <p:spPr bwMode="auto">
          <a:xfrm>
            <a:off x="5107592" y="4136185"/>
            <a:ext cx="566899" cy="573414"/>
          </a:xfrm>
          <a:custGeom>
            <a:avLst/>
            <a:gdLst>
              <a:gd name="T0" fmla="*/ 144 w 285"/>
              <a:gd name="T1" fmla="*/ 288 h 288"/>
              <a:gd name="T2" fmla="*/ 0 w 285"/>
              <a:gd name="T3" fmla="*/ 144 h 288"/>
              <a:gd name="T4" fmla="*/ 144 w 285"/>
              <a:gd name="T5" fmla="*/ 0 h 288"/>
              <a:gd name="T6" fmla="*/ 284 w 285"/>
              <a:gd name="T7" fmla="*/ 114 h 288"/>
              <a:gd name="T8" fmla="*/ 285 w 285"/>
              <a:gd name="T9" fmla="*/ 118 h 288"/>
              <a:gd name="T10" fmla="*/ 273 w 285"/>
              <a:gd name="T11" fmla="*/ 129 h 288"/>
              <a:gd name="T12" fmla="*/ 273 w 285"/>
              <a:gd name="T13" fmla="*/ 129 h 288"/>
              <a:gd name="T14" fmla="*/ 173 w 285"/>
              <a:gd name="T15" fmla="*/ 129 h 288"/>
              <a:gd name="T16" fmla="*/ 162 w 285"/>
              <a:gd name="T17" fmla="*/ 118 h 288"/>
              <a:gd name="T18" fmla="*/ 162 w 285"/>
              <a:gd name="T19" fmla="*/ 93 h 288"/>
              <a:gd name="T20" fmla="*/ 103 w 285"/>
              <a:gd name="T21" fmla="*/ 144 h 288"/>
              <a:gd name="T22" fmla="*/ 162 w 285"/>
              <a:gd name="T23" fmla="*/ 195 h 288"/>
              <a:gd name="T24" fmla="*/ 162 w 285"/>
              <a:gd name="T25" fmla="*/ 170 h 288"/>
              <a:gd name="T26" fmla="*/ 173 w 285"/>
              <a:gd name="T27" fmla="*/ 159 h 288"/>
              <a:gd name="T28" fmla="*/ 273 w 285"/>
              <a:gd name="T29" fmla="*/ 159 h 288"/>
              <a:gd name="T30" fmla="*/ 282 w 285"/>
              <a:gd name="T31" fmla="*/ 163 h 288"/>
              <a:gd name="T32" fmla="*/ 284 w 285"/>
              <a:gd name="T33" fmla="*/ 173 h 288"/>
              <a:gd name="T34" fmla="*/ 144 w 285"/>
              <a:gd name="T35" fmla="*/ 288 h 288"/>
              <a:gd name="T36" fmla="*/ 144 w 285"/>
              <a:gd name="T37" fmla="*/ 23 h 288"/>
              <a:gd name="T38" fmla="*/ 23 w 285"/>
              <a:gd name="T39" fmla="*/ 144 h 288"/>
              <a:gd name="T40" fmla="*/ 144 w 285"/>
              <a:gd name="T41" fmla="*/ 265 h 288"/>
              <a:gd name="T42" fmla="*/ 258 w 285"/>
              <a:gd name="T43" fmla="*/ 182 h 288"/>
              <a:gd name="T44" fmla="*/ 185 w 285"/>
              <a:gd name="T45" fmla="*/ 182 h 288"/>
              <a:gd name="T46" fmla="*/ 185 w 285"/>
              <a:gd name="T47" fmla="*/ 220 h 288"/>
              <a:gd name="T48" fmla="*/ 178 w 285"/>
              <a:gd name="T49" fmla="*/ 230 h 288"/>
              <a:gd name="T50" fmla="*/ 166 w 285"/>
              <a:gd name="T51" fmla="*/ 229 h 288"/>
              <a:gd name="T52" fmla="*/ 78 w 285"/>
              <a:gd name="T53" fmla="*/ 153 h 288"/>
              <a:gd name="T54" fmla="*/ 74 w 285"/>
              <a:gd name="T55" fmla="*/ 144 h 288"/>
              <a:gd name="T56" fmla="*/ 78 w 285"/>
              <a:gd name="T57" fmla="*/ 135 h 288"/>
              <a:gd name="T58" fmla="*/ 166 w 285"/>
              <a:gd name="T59" fmla="*/ 59 h 288"/>
              <a:gd name="T60" fmla="*/ 178 w 285"/>
              <a:gd name="T61" fmla="*/ 58 h 288"/>
              <a:gd name="T62" fmla="*/ 185 w 285"/>
              <a:gd name="T63" fmla="*/ 68 h 288"/>
              <a:gd name="T64" fmla="*/ 185 w 285"/>
              <a:gd name="T65" fmla="*/ 106 h 288"/>
              <a:gd name="T66" fmla="*/ 258 w 285"/>
              <a:gd name="T67" fmla="*/ 106 h 288"/>
              <a:gd name="T68" fmla="*/ 144 w 285"/>
              <a:gd name="T69" fmla="*/ 23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5" h="288">
                <a:moveTo>
                  <a:pt x="144" y="288"/>
                </a:moveTo>
                <a:cubicBezTo>
                  <a:pt x="64" y="288"/>
                  <a:pt x="0" y="223"/>
                  <a:pt x="0" y="144"/>
                </a:cubicBezTo>
                <a:cubicBezTo>
                  <a:pt x="0" y="65"/>
                  <a:pt x="64" y="0"/>
                  <a:pt x="144" y="0"/>
                </a:cubicBezTo>
                <a:cubicBezTo>
                  <a:pt x="211" y="0"/>
                  <a:pt x="270" y="48"/>
                  <a:pt x="284" y="114"/>
                </a:cubicBezTo>
                <a:cubicBezTo>
                  <a:pt x="285" y="115"/>
                  <a:pt x="285" y="116"/>
                  <a:pt x="285" y="118"/>
                </a:cubicBezTo>
                <a:cubicBezTo>
                  <a:pt x="285" y="124"/>
                  <a:pt x="280" y="129"/>
                  <a:pt x="273" y="129"/>
                </a:cubicBezTo>
                <a:cubicBezTo>
                  <a:pt x="273" y="129"/>
                  <a:pt x="273" y="129"/>
                  <a:pt x="273" y="129"/>
                </a:cubicBezTo>
                <a:cubicBezTo>
                  <a:pt x="173" y="129"/>
                  <a:pt x="173" y="129"/>
                  <a:pt x="173" y="129"/>
                </a:cubicBezTo>
                <a:cubicBezTo>
                  <a:pt x="167" y="129"/>
                  <a:pt x="162" y="124"/>
                  <a:pt x="162" y="118"/>
                </a:cubicBezTo>
                <a:cubicBezTo>
                  <a:pt x="162" y="93"/>
                  <a:pt x="162" y="93"/>
                  <a:pt x="162" y="93"/>
                </a:cubicBezTo>
                <a:cubicBezTo>
                  <a:pt x="103" y="144"/>
                  <a:pt x="103" y="144"/>
                  <a:pt x="103" y="144"/>
                </a:cubicBezTo>
                <a:cubicBezTo>
                  <a:pt x="162" y="195"/>
                  <a:pt x="162" y="195"/>
                  <a:pt x="162" y="195"/>
                </a:cubicBezTo>
                <a:cubicBezTo>
                  <a:pt x="162" y="170"/>
                  <a:pt x="162" y="170"/>
                  <a:pt x="162" y="170"/>
                </a:cubicBezTo>
                <a:cubicBezTo>
                  <a:pt x="162" y="164"/>
                  <a:pt x="167" y="159"/>
                  <a:pt x="173" y="159"/>
                </a:cubicBezTo>
                <a:cubicBezTo>
                  <a:pt x="273" y="159"/>
                  <a:pt x="273" y="159"/>
                  <a:pt x="273" y="159"/>
                </a:cubicBezTo>
                <a:cubicBezTo>
                  <a:pt x="277" y="159"/>
                  <a:pt x="280" y="160"/>
                  <a:pt x="282" y="163"/>
                </a:cubicBezTo>
                <a:cubicBezTo>
                  <a:pt x="284" y="166"/>
                  <a:pt x="285" y="169"/>
                  <a:pt x="284" y="173"/>
                </a:cubicBezTo>
                <a:cubicBezTo>
                  <a:pt x="271" y="239"/>
                  <a:pt x="212" y="288"/>
                  <a:pt x="144" y="288"/>
                </a:cubicBezTo>
                <a:close/>
                <a:moveTo>
                  <a:pt x="144" y="23"/>
                </a:moveTo>
                <a:cubicBezTo>
                  <a:pt x="77" y="23"/>
                  <a:pt x="23" y="77"/>
                  <a:pt x="23" y="144"/>
                </a:cubicBezTo>
                <a:cubicBezTo>
                  <a:pt x="23" y="211"/>
                  <a:pt x="77" y="265"/>
                  <a:pt x="144" y="265"/>
                </a:cubicBezTo>
                <a:cubicBezTo>
                  <a:pt x="196" y="265"/>
                  <a:pt x="242" y="231"/>
                  <a:pt x="258" y="182"/>
                </a:cubicBezTo>
                <a:cubicBezTo>
                  <a:pt x="185" y="182"/>
                  <a:pt x="185" y="182"/>
                  <a:pt x="185" y="182"/>
                </a:cubicBezTo>
                <a:cubicBezTo>
                  <a:pt x="185" y="220"/>
                  <a:pt x="185" y="220"/>
                  <a:pt x="185" y="220"/>
                </a:cubicBezTo>
                <a:cubicBezTo>
                  <a:pt x="185" y="224"/>
                  <a:pt x="182" y="228"/>
                  <a:pt x="178" y="230"/>
                </a:cubicBezTo>
                <a:cubicBezTo>
                  <a:pt x="174" y="232"/>
                  <a:pt x="169" y="232"/>
                  <a:pt x="166" y="229"/>
                </a:cubicBezTo>
                <a:cubicBezTo>
                  <a:pt x="78" y="153"/>
                  <a:pt x="78" y="153"/>
                  <a:pt x="78" y="153"/>
                </a:cubicBezTo>
                <a:cubicBezTo>
                  <a:pt x="75" y="150"/>
                  <a:pt x="74" y="147"/>
                  <a:pt x="74" y="144"/>
                </a:cubicBezTo>
                <a:cubicBezTo>
                  <a:pt x="74" y="141"/>
                  <a:pt x="75" y="138"/>
                  <a:pt x="78" y="135"/>
                </a:cubicBezTo>
                <a:cubicBezTo>
                  <a:pt x="166" y="59"/>
                  <a:pt x="166" y="59"/>
                  <a:pt x="166" y="59"/>
                </a:cubicBezTo>
                <a:cubicBezTo>
                  <a:pt x="169" y="56"/>
                  <a:pt x="174" y="56"/>
                  <a:pt x="178" y="58"/>
                </a:cubicBezTo>
                <a:cubicBezTo>
                  <a:pt x="182" y="60"/>
                  <a:pt x="185" y="64"/>
                  <a:pt x="185" y="68"/>
                </a:cubicBezTo>
                <a:cubicBezTo>
                  <a:pt x="185" y="106"/>
                  <a:pt x="185" y="106"/>
                  <a:pt x="185" y="106"/>
                </a:cubicBezTo>
                <a:cubicBezTo>
                  <a:pt x="258" y="106"/>
                  <a:pt x="258" y="106"/>
                  <a:pt x="258" y="106"/>
                </a:cubicBezTo>
                <a:cubicBezTo>
                  <a:pt x="242" y="57"/>
                  <a:pt x="196" y="23"/>
                  <a:pt x="144" y="23"/>
                </a:cubicBezTo>
                <a:close/>
              </a:path>
            </a:pathLst>
          </a:custGeom>
          <a:solidFill>
            <a:srgbClr val="3F3C3D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" name="TextBox 76"/>
          <p:cNvSpPr txBox="1"/>
          <p:nvPr/>
        </p:nvSpPr>
        <p:spPr>
          <a:xfrm>
            <a:off x="5110480" y="1729105"/>
            <a:ext cx="1944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一个键盘手</a:t>
            </a:r>
            <a:endParaRPr lang="zh-CN" altLang="en-US" b="1" dirty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700307" y="2004941"/>
            <a:ext cx="2791385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12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能敲题，能敲对题，能敲对难题</a:t>
            </a:r>
            <a:endParaRPr lang="en-US" altLang="zh-CN" sz="12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76"/>
          <p:cNvSpPr txBox="1"/>
          <p:nvPr/>
        </p:nvSpPr>
        <p:spPr>
          <a:xfrm>
            <a:off x="7734935" y="4342765"/>
            <a:ext cx="1915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一个端茶送水的</a:t>
            </a:r>
            <a:endParaRPr lang="zh-CN" altLang="en-US" b="1" dirty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735007" y="4635747"/>
            <a:ext cx="2791385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sz="12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端茶送水扇扇子剥瓜子暖被窝样样精通</a:t>
            </a:r>
            <a:endParaRPr lang="zh-CN" sz="12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76"/>
          <p:cNvSpPr txBox="1"/>
          <p:nvPr/>
        </p:nvSpPr>
        <p:spPr>
          <a:xfrm>
            <a:off x="2744470" y="4342765"/>
            <a:ext cx="1779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一个想法多的</a:t>
            </a:r>
            <a:endParaRPr lang="zh-CN" altLang="en-US" b="1" dirty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732406" y="4635747"/>
            <a:ext cx="279138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sz="12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团战发动机</a:t>
            </a:r>
            <a:endParaRPr lang="zh-CN" sz="12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sz="12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也是团灭发动机</a:t>
            </a:r>
            <a:endParaRPr lang="zh-CN" sz="12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1" name="Group 85"/>
          <p:cNvGrpSpPr/>
          <p:nvPr/>
        </p:nvGrpSpPr>
        <p:grpSpPr>
          <a:xfrm>
            <a:off x="3569442" y="3769903"/>
            <a:ext cx="606513" cy="1067169"/>
            <a:chOff x="5417552" y="3154469"/>
            <a:chExt cx="419166" cy="737524"/>
          </a:xfrm>
          <a:solidFill>
            <a:srgbClr val="EF9E20"/>
          </a:solidFill>
        </p:grpSpPr>
        <p:sp>
          <p:nvSpPr>
            <p:cNvPr id="82" name="Freeform 108"/>
            <p:cNvSpPr>
              <a:spLocks noEditPoints="1"/>
            </p:cNvSpPr>
            <p:nvPr/>
          </p:nvSpPr>
          <p:spPr bwMode="auto">
            <a:xfrm>
              <a:off x="5417552" y="3154469"/>
              <a:ext cx="315602" cy="419419"/>
            </a:xfrm>
            <a:custGeom>
              <a:avLst/>
              <a:gdLst/>
              <a:ahLst/>
              <a:cxnLst>
                <a:cxn ang="0">
                  <a:pos x="136" y="2"/>
                </a:cxn>
                <a:cxn ang="0">
                  <a:pos x="92" y="13"/>
                </a:cxn>
                <a:cxn ang="0">
                  <a:pos x="56" y="35"/>
                </a:cxn>
                <a:cxn ang="0">
                  <a:pos x="25" y="67"/>
                </a:cxn>
                <a:cxn ang="0">
                  <a:pos x="7" y="107"/>
                </a:cxn>
                <a:cxn ang="0">
                  <a:pos x="0" y="153"/>
                </a:cxn>
                <a:cxn ang="0">
                  <a:pos x="5" y="187"/>
                </a:cxn>
                <a:cxn ang="0">
                  <a:pos x="25" y="236"/>
                </a:cxn>
                <a:cxn ang="0">
                  <a:pos x="63" y="274"/>
                </a:cxn>
                <a:cxn ang="0">
                  <a:pos x="69" y="278"/>
                </a:cxn>
                <a:cxn ang="0">
                  <a:pos x="76" y="301"/>
                </a:cxn>
                <a:cxn ang="0">
                  <a:pos x="76" y="354"/>
                </a:cxn>
                <a:cxn ang="0">
                  <a:pos x="83" y="372"/>
                </a:cxn>
                <a:cxn ang="0">
                  <a:pos x="140" y="401"/>
                </a:cxn>
                <a:cxn ang="0">
                  <a:pos x="150" y="405"/>
                </a:cxn>
                <a:cxn ang="0">
                  <a:pos x="214" y="376"/>
                </a:cxn>
                <a:cxn ang="0">
                  <a:pos x="225" y="367"/>
                </a:cxn>
                <a:cxn ang="0">
                  <a:pos x="228" y="303"/>
                </a:cxn>
                <a:cxn ang="0">
                  <a:pos x="230" y="289"/>
                </a:cxn>
                <a:cxn ang="0">
                  <a:pos x="243" y="270"/>
                </a:cxn>
                <a:cxn ang="0">
                  <a:pos x="261" y="256"/>
                </a:cxn>
                <a:cxn ang="0">
                  <a:pos x="288" y="216"/>
                </a:cxn>
                <a:cxn ang="0">
                  <a:pos x="301" y="169"/>
                </a:cxn>
                <a:cxn ang="0">
                  <a:pos x="301" y="136"/>
                </a:cxn>
                <a:cxn ang="0">
                  <a:pos x="290" y="93"/>
                </a:cxn>
                <a:cxn ang="0">
                  <a:pos x="268" y="57"/>
                </a:cxn>
                <a:cxn ang="0">
                  <a:pos x="236" y="28"/>
                </a:cxn>
                <a:cxn ang="0">
                  <a:pos x="196" y="8"/>
                </a:cxn>
                <a:cxn ang="0">
                  <a:pos x="150" y="0"/>
                </a:cxn>
                <a:cxn ang="0">
                  <a:pos x="100" y="354"/>
                </a:cxn>
                <a:cxn ang="0">
                  <a:pos x="203" y="303"/>
                </a:cxn>
                <a:cxn ang="0">
                  <a:pos x="100" y="303"/>
                </a:cxn>
                <a:cxn ang="0">
                  <a:pos x="203" y="303"/>
                </a:cxn>
                <a:cxn ang="0">
                  <a:pos x="230" y="249"/>
                </a:cxn>
                <a:cxn ang="0">
                  <a:pos x="210" y="270"/>
                </a:cxn>
                <a:cxn ang="0">
                  <a:pos x="96" y="278"/>
                </a:cxn>
                <a:cxn ang="0">
                  <a:pos x="85" y="260"/>
                </a:cxn>
                <a:cxn ang="0">
                  <a:pos x="67" y="245"/>
                </a:cxn>
                <a:cxn ang="0">
                  <a:pos x="40" y="211"/>
                </a:cxn>
                <a:cxn ang="0">
                  <a:pos x="27" y="167"/>
                </a:cxn>
                <a:cxn ang="0">
                  <a:pos x="25" y="140"/>
                </a:cxn>
                <a:cxn ang="0">
                  <a:pos x="36" y="104"/>
                </a:cxn>
                <a:cxn ang="0">
                  <a:pos x="54" y="71"/>
                </a:cxn>
                <a:cxn ang="0">
                  <a:pos x="82" y="47"/>
                </a:cxn>
                <a:cxn ang="0">
                  <a:pos x="114" y="31"/>
                </a:cxn>
                <a:cxn ang="0">
                  <a:pos x="150" y="26"/>
                </a:cxn>
                <a:cxn ang="0">
                  <a:pos x="176" y="29"/>
                </a:cxn>
                <a:cxn ang="0">
                  <a:pos x="212" y="42"/>
                </a:cxn>
                <a:cxn ang="0">
                  <a:pos x="239" y="64"/>
                </a:cxn>
                <a:cxn ang="0">
                  <a:pos x="261" y="93"/>
                </a:cxn>
                <a:cxn ang="0">
                  <a:pos x="274" y="127"/>
                </a:cxn>
                <a:cxn ang="0">
                  <a:pos x="277" y="153"/>
                </a:cxn>
                <a:cxn ang="0">
                  <a:pos x="270" y="192"/>
                </a:cxn>
                <a:cxn ang="0">
                  <a:pos x="250" y="229"/>
                </a:cxn>
                <a:cxn ang="0">
                  <a:pos x="232" y="249"/>
                </a:cxn>
              </a:cxnLst>
              <a:rect l="0" t="0" r="r" b="b"/>
              <a:pathLst>
                <a:path w="303" h="405">
                  <a:moveTo>
                    <a:pt x="150" y="0"/>
                  </a:moveTo>
                  <a:lnTo>
                    <a:pt x="150" y="0"/>
                  </a:lnTo>
                  <a:lnTo>
                    <a:pt x="136" y="2"/>
                  </a:lnTo>
                  <a:lnTo>
                    <a:pt x="121" y="4"/>
                  </a:lnTo>
                  <a:lnTo>
                    <a:pt x="107" y="8"/>
                  </a:lnTo>
                  <a:lnTo>
                    <a:pt x="92" y="13"/>
                  </a:lnTo>
                  <a:lnTo>
                    <a:pt x="80" y="18"/>
                  </a:lnTo>
                  <a:lnTo>
                    <a:pt x="67" y="28"/>
                  </a:lnTo>
                  <a:lnTo>
                    <a:pt x="56" y="35"/>
                  </a:lnTo>
                  <a:lnTo>
                    <a:pt x="45" y="46"/>
                  </a:lnTo>
                  <a:lnTo>
                    <a:pt x="34" y="57"/>
                  </a:lnTo>
                  <a:lnTo>
                    <a:pt x="25" y="67"/>
                  </a:lnTo>
                  <a:lnTo>
                    <a:pt x="18" y="80"/>
                  </a:lnTo>
                  <a:lnTo>
                    <a:pt x="13" y="93"/>
                  </a:lnTo>
                  <a:lnTo>
                    <a:pt x="7" y="107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2" y="171"/>
                  </a:lnTo>
                  <a:lnTo>
                    <a:pt x="5" y="187"/>
                  </a:lnTo>
                  <a:lnTo>
                    <a:pt x="9" y="205"/>
                  </a:lnTo>
                  <a:lnTo>
                    <a:pt x="16" y="221"/>
                  </a:lnTo>
                  <a:lnTo>
                    <a:pt x="25" y="236"/>
                  </a:lnTo>
                  <a:lnTo>
                    <a:pt x="36" y="251"/>
                  </a:lnTo>
                  <a:lnTo>
                    <a:pt x="49" y="263"/>
                  </a:lnTo>
                  <a:lnTo>
                    <a:pt x="63" y="274"/>
                  </a:lnTo>
                  <a:lnTo>
                    <a:pt x="65" y="276"/>
                  </a:lnTo>
                  <a:lnTo>
                    <a:pt x="65" y="276"/>
                  </a:lnTo>
                  <a:lnTo>
                    <a:pt x="69" y="278"/>
                  </a:lnTo>
                  <a:lnTo>
                    <a:pt x="71" y="281"/>
                  </a:lnTo>
                  <a:lnTo>
                    <a:pt x="74" y="290"/>
                  </a:lnTo>
                  <a:lnTo>
                    <a:pt x="76" y="301"/>
                  </a:lnTo>
                  <a:lnTo>
                    <a:pt x="76" y="303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6" y="359"/>
                  </a:lnTo>
                  <a:lnTo>
                    <a:pt x="80" y="367"/>
                  </a:lnTo>
                  <a:lnTo>
                    <a:pt x="83" y="372"/>
                  </a:lnTo>
                  <a:lnTo>
                    <a:pt x="89" y="376"/>
                  </a:lnTo>
                  <a:lnTo>
                    <a:pt x="140" y="401"/>
                  </a:lnTo>
                  <a:lnTo>
                    <a:pt x="140" y="401"/>
                  </a:lnTo>
                  <a:lnTo>
                    <a:pt x="145" y="403"/>
                  </a:lnTo>
                  <a:lnTo>
                    <a:pt x="150" y="405"/>
                  </a:lnTo>
                  <a:lnTo>
                    <a:pt x="150" y="405"/>
                  </a:lnTo>
                  <a:lnTo>
                    <a:pt x="158" y="403"/>
                  </a:lnTo>
                  <a:lnTo>
                    <a:pt x="163" y="401"/>
                  </a:lnTo>
                  <a:lnTo>
                    <a:pt x="214" y="376"/>
                  </a:lnTo>
                  <a:lnTo>
                    <a:pt x="214" y="376"/>
                  </a:lnTo>
                  <a:lnTo>
                    <a:pt x="219" y="372"/>
                  </a:lnTo>
                  <a:lnTo>
                    <a:pt x="225" y="367"/>
                  </a:lnTo>
                  <a:lnTo>
                    <a:pt x="227" y="359"/>
                  </a:lnTo>
                  <a:lnTo>
                    <a:pt x="228" y="354"/>
                  </a:lnTo>
                  <a:lnTo>
                    <a:pt x="228" y="303"/>
                  </a:lnTo>
                  <a:lnTo>
                    <a:pt x="228" y="303"/>
                  </a:lnTo>
                  <a:lnTo>
                    <a:pt x="228" y="296"/>
                  </a:lnTo>
                  <a:lnTo>
                    <a:pt x="230" y="289"/>
                  </a:lnTo>
                  <a:lnTo>
                    <a:pt x="236" y="278"/>
                  </a:lnTo>
                  <a:lnTo>
                    <a:pt x="241" y="272"/>
                  </a:lnTo>
                  <a:lnTo>
                    <a:pt x="243" y="270"/>
                  </a:lnTo>
                  <a:lnTo>
                    <a:pt x="248" y="267"/>
                  </a:lnTo>
                  <a:lnTo>
                    <a:pt x="248" y="267"/>
                  </a:lnTo>
                  <a:lnTo>
                    <a:pt x="261" y="256"/>
                  </a:lnTo>
                  <a:lnTo>
                    <a:pt x="272" y="243"/>
                  </a:lnTo>
                  <a:lnTo>
                    <a:pt x="281" y="231"/>
                  </a:lnTo>
                  <a:lnTo>
                    <a:pt x="288" y="216"/>
                  </a:lnTo>
                  <a:lnTo>
                    <a:pt x="294" y="200"/>
                  </a:lnTo>
                  <a:lnTo>
                    <a:pt x="299" y="185"/>
                  </a:lnTo>
                  <a:lnTo>
                    <a:pt x="301" y="169"/>
                  </a:lnTo>
                  <a:lnTo>
                    <a:pt x="303" y="153"/>
                  </a:lnTo>
                  <a:lnTo>
                    <a:pt x="303" y="153"/>
                  </a:lnTo>
                  <a:lnTo>
                    <a:pt x="301" y="136"/>
                  </a:lnTo>
                  <a:lnTo>
                    <a:pt x="299" y="122"/>
                  </a:lnTo>
                  <a:lnTo>
                    <a:pt x="295" y="107"/>
                  </a:lnTo>
                  <a:lnTo>
                    <a:pt x="290" y="93"/>
                  </a:lnTo>
                  <a:lnTo>
                    <a:pt x="285" y="80"/>
                  </a:lnTo>
                  <a:lnTo>
                    <a:pt x="275" y="67"/>
                  </a:lnTo>
                  <a:lnTo>
                    <a:pt x="268" y="57"/>
                  </a:lnTo>
                  <a:lnTo>
                    <a:pt x="257" y="46"/>
                  </a:lnTo>
                  <a:lnTo>
                    <a:pt x="246" y="35"/>
                  </a:lnTo>
                  <a:lnTo>
                    <a:pt x="236" y="28"/>
                  </a:lnTo>
                  <a:lnTo>
                    <a:pt x="223" y="18"/>
                  </a:lnTo>
                  <a:lnTo>
                    <a:pt x="210" y="13"/>
                  </a:lnTo>
                  <a:lnTo>
                    <a:pt x="196" y="8"/>
                  </a:lnTo>
                  <a:lnTo>
                    <a:pt x="181" y="4"/>
                  </a:lnTo>
                  <a:lnTo>
                    <a:pt x="167" y="2"/>
                  </a:lnTo>
                  <a:lnTo>
                    <a:pt x="150" y="0"/>
                  </a:lnTo>
                  <a:lnTo>
                    <a:pt x="150" y="0"/>
                  </a:lnTo>
                  <a:close/>
                  <a:moveTo>
                    <a:pt x="150" y="379"/>
                  </a:moveTo>
                  <a:lnTo>
                    <a:pt x="100" y="354"/>
                  </a:lnTo>
                  <a:lnTo>
                    <a:pt x="203" y="354"/>
                  </a:lnTo>
                  <a:lnTo>
                    <a:pt x="150" y="379"/>
                  </a:lnTo>
                  <a:close/>
                  <a:moveTo>
                    <a:pt x="203" y="303"/>
                  </a:moveTo>
                  <a:lnTo>
                    <a:pt x="203" y="328"/>
                  </a:lnTo>
                  <a:lnTo>
                    <a:pt x="100" y="328"/>
                  </a:lnTo>
                  <a:lnTo>
                    <a:pt x="100" y="303"/>
                  </a:lnTo>
                  <a:lnTo>
                    <a:pt x="100" y="303"/>
                  </a:lnTo>
                  <a:lnTo>
                    <a:pt x="203" y="303"/>
                  </a:lnTo>
                  <a:lnTo>
                    <a:pt x="203" y="303"/>
                  </a:lnTo>
                  <a:close/>
                  <a:moveTo>
                    <a:pt x="232" y="249"/>
                  </a:moveTo>
                  <a:lnTo>
                    <a:pt x="232" y="249"/>
                  </a:lnTo>
                  <a:lnTo>
                    <a:pt x="230" y="249"/>
                  </a:lnTo>
                  <a:lnTo>
                    <a:pt x="223" y="254"/>
                  </a:lnTo>
                  <a:lnTo>
                    <a:pt x="214" y="263"/>
                  </a:lnTo>
                  <a:lnTo>
                    <a:pt x="210" y="270"/>
                  </a:lnTo>
                  <a:lnTo>
                    <a:pt x="207" y="278"/>
                  </a:lnTo>
                  <a:lnTo>
                    <a:pt x="96" y="278"/>
                  </a:lnTo>
                  <a:lnTo>
                    <a:pt x="96" y="278"/>
                  </a:lnTo>
                  <a:lnTo>
                    <a:pt x="94" y="270"/>
                  </a:lnTo>
                  <a:lnTo>
                    <a:pt x="91" y="265"/>
                  </a:lnTo>
                  <a:lnTo>
                    <a:pt x="85" y="260"/>
                  </a:lnTo>
                  <a:lnTo>
                    <a:pt x="78" y="254"/>
                  </a:lnTo>
                  <a:lnTo>
                    <a:pt x="78" y="254"/>
                  </a:lnTo>
                  <a:lnTo>
                    <a:pt x="67" y="245"/>
                  </a:lnTo>
                  <a:lnTo>
                    <a:pt x="56" y="234"/>
                  </a:lnTo>
                  <a:lnTo>
                    <a:pt x="47" y="223"/>
                  </a:lnTo>
                  <a:lnTo>
                    <a:pt x="40" y="211"/>
                  </a:lnTo>
                  <a:lnTo>
                    <a:pt x="34" y="196"/>
                  </a:lnTo>
                  <a:lnTo>
                    <a:pt x="29" y="182"/>
                  </a:lnTo>
                  <a:lnTo>
                    <a:pt x="27" y="167"/>
                  </a:lnTo>
                  <a:lnTo>
                    <a:pt x="25" y="153"/>
                  </a:lnTo>
                  <a:lnTo>
                    <a:pt x="25" y="153"/>
                  </a:lnTo>
                  <a:lnTo>
                    <a:pt x="25" y="140"/>
                  </a:lnTo>
                  <a:lnTo>
                    <a:pt x="27" y="127"/>
                  </a:lnTo>
                  <a:lnTo>
                    <a:pt x="31" y="115"/>
                  </a:lnTo>
                  <a:lnTo>
                    <a:pt x="36" y="104"/>
                  </a:lnTo>
                  <a:lnTo>
                    <a:pt x="40" y="93"/>
                  </a:lnTo>
                  <a:lnTo>
                    <a:pt x="47" y="82"/>
                  </a:lnTo>
                  <a:lnTo>
                    <a:pt x="54" y="71"/>
                  </a:lnTo>
                  <a:lnTo>
                    <a:pt x="62" y="64"/>
                  </a:lnTo>
                  <a:lnTo>
                    <a:pt x="71" y="55"/>
                  </a:lnTo>
                  <a:lnTo>
                    <a:pt x="82" y="47"/>
                  </a:lnTo>
                  <a:lnTo>
                    <a:pt x="91" y="42"/>
                  </a:lnTo>
                  <a:lnTo>
                    <a:pt x="101" y="37"/>
                  </a:lnTo>
                  <a:lnTo>
                    <a:pt x="114" y="31"/>
                  </a:lnTo>
                  <a:lnTo>
                    <a:pt x="125" y="29"/>
                  </a:lnTo>
                  <a:lnTo>
                    <a:pt x="138" y="28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65" y="28"/>
                  </a:lnTo>
                  <a:lnTo>
                    <a:pt x="176" y="29"/>
                  </a:lnTo>
                  <a:lnTo>
                    <a:pt x="188" y="31"/>
                  </a:lnTo>
                  <a:lnTo>
                    <a:pt x="199" y="37"/>
                  </a:lnTo>
                  <a:lnTo>
                    <a:pt x="212" y="42"/>
                  </a:lnTo>
                  <a:lnTo>
                    <a:pt x="221" y="47"/>
                  </a:lnTo>
                  <a:lnTo>
                    <a:pt x="232" y="55"/>
                  </a:lnTo>
                  <a:lnTo>
                    <a:pt x="239" y="64"/>
                  </a:lnTo>
                  <a:lnTo>
                    <a:pt x="248" y="71"/>
                  </a:lnTo>
                  <a:lnTo>
                    <a:pt x="256" y="82"/>
                  </a:lnTo>
                  <a:lnTo>
                    <a:pt x="261" y="93"/>
                  </a:lnTo>
                  <a:lnTo>
                    <a:pt x="266" y="104"/>
                  </a:lnTo>
                  <a:lnTo>
                    <a:pt x="272" y="115"/>
                  </a:lnTo>
                  <a:lnTo>
                    <a:pt x="274" y="127"/>
                  </a:lnTo>
                  <a:lnTo>
                    <a:pt x="275" y="140"/>
                  </a:lnTo>
                  <a:lnTo>
                    <a:pt x="277" y="153"/>
                  </a:lnTo>
                  <a:lnTo>
                    <a:pt x="277" y="153"/>
                  </a:lnTo>
                  <a:lnTo>
                    <a:pt x="275" y="165"/>
                  </a:lnTo>
                  <a:lnTo>
                    <a:pt x="274" y="180"/>
                  </a:lnTo>
                  <a:lnTo>
                    <a:pt x="270" y="192"/>
                  </a:lnTo>
                  <a:lnTo>
                    <a:pt x="265" y="205"/>
                  </a:lnTo>
                  <a:lnTo>
                    <a:pt x="259" y="218"/>
                  </a:lnTo>
                  <a:lnTo>
                    <a:pt x="250" y="229"/>
                  </a:lnTo>
                  <a:lnTo>
                    <a:pt x="243" y="240"/>
                  </a:lnTo>
                  <a:lnTo>
                    <a:pt x="232" y="249"/>
                  </a:lnTo>
                  <a:lnTo>
                    <a:pt x="232" y="24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p>
              <a:pPr>
                <a:defRPr/>
              </a:pPr>
              <a:endParaRPr lang="en-US" sz="3200">
                <a:solidFill>
                  <a:prstClr val="black"/>
                </a:solidFill>
              </a:endParaRPr>
            </a:p>
          </p:txBody>
        </p:sp>
        <p:sp>
          <p:nvSpPr>
            <p:cNvPr id="83" name="Freeform 109"/>
            <p:cNvSpPr/>
            <p:nvPr/>
          </p:nvSpPr>
          <p:spPr bwMode="auto">
            <a:xfrm>
              <a:off x="5732901" y="3788176"/>
              <a:ext cx="103817" cy="103817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9" y="2"/>
                </a:cxn>
                <a:cxn ang="0">
                  <a:pos x="4" y="4"/>
                </a:cxn>
                <a:cxn ang="0">
                  <a:pos x="2" y="7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4" y="22"/>
                </a:cxn>
                <a:cxn ang="0">
                  <a:pos x="9" y="24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24" y="27"/>
                </a:cxn>
                <a:cxn ang="0">
                  <a:pos x="35" y="31"/>
                </a:cxn>
                <a:cxn ang="0">
                  <a:pos x="46" y="36"/>
                </a:cxn>
                <a:cxn ang="0">
                  <a:pos x="57" y="44"/>
                </a:cxn>
                <a:cxn ang="0">
                  <a:pos x="64" y="53"/>
                </a:cxn>
                <a:cxn ang="0">
                  <a:pos x="71" y="64"/>
                </a:cxn>
                <a:cxn ang="0">
                  <a:pos x="75" y="76"/>
                </a:cxn>
                <a:cxn ang="0">
                  <a:pos x="77" y="89"/>
                </a:cxn>
                <a:cxn ang="0">
                  <a:pos x="77" y="89"/>
                </a:cxn>
                <a:cxn ang="0">
                  <a:pos x="78" y="94"/>
                </a:cxn>
                <a:cxn ang="0">
                  <a:pos x="80" y="98"/>
                </a:cxn>
                <a:cxn ang="0">
                  <a:pos x="84" y="102"/>
                </a:cxn>
                <a:cxn ang="0">
                  <a:pos x="89" y="102"/>
                </a:cxn>
                <a:cxn ang="0">
                  <a:pos x="89" y="102"/>
                </a:cxn>
                <a:cxn ang="0">
                  <a:pos x="95" y="102"/>
                </a:cxn>
                <a:cxn ang="0">
                  <a:pos x="98" y="98"/>
                </a:cxn>
                <a:cxn ang="0">
                  <a:pos x="100" y="94"/>
                </a:cxn>
                <a:cxn ang="0">
                  <a:pos x="102" y="89"/>
                </a:cxn>
                <a:cxn ang="0">
                  <a:pos x="102" y="89"/>
                </a:cxn>
                <a:cxn ang="0">
                  <a:pos x="100" y="69"/>
                </a:cxn>
                <a:cxn ang="0">
                  <a:pos x="95" y="51"/>
                </a:cxn>
                <a:cxn ang="0">
                  <a:pos x="86" y="36"/>
                </a:cxn>
                <a:cxn ang="0">
                  <a:pos x="75" y="24"/>
                </a:cxn>
                <a:cxn ang="0">
                  <a:pos x="60" y="13"/>
                </a:cxn>
                <a:cxn ang="0">
                  <a:pos x="46" y="6"/>
                </a:cxn>
                <a:cxn ang="0">
                  <a:pos x="29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02" h="102">
                  <a:moveTo>
                    <a:pt x="13" y="0"/>
                  </a:moveTo>
                  <a:lnTo>
                    <a:pt x="13" y="0"/>
                  </a:lnTo>
                  <a:lnTo>
                    <a:pt x="9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9" y="24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24" y="27"/>
                  </a:lnTo>
                  <a:lnTo>
                    <a:pt x="35" y="31"/>
                  </a:lnTo>
                  <a:lnTo>
                    <a:pt x="46" y="36"/>
                  </a:lnTo>
                  <a:lnTo>
                    <a:pt x="57" y="44"/>
                  </a:lnTo>
                  <a:lnTo>
                    <a:pt x="64" y="53"/>
                  </a:lnTo>
                  <a:lnTo>
                    <a:pt x="71" y="64"/>
                  </a:lnTo>
                  <a:lnTo>
                    <a:pt x="75" y="76"/>
                  </a:lnTo>
                  <a:lnTo>
                    <a:pt x="77" y="89"/>
                  </a:lnTo>
                  <a:lnTo>
                    <a:pt x="77" y="89"/>
                  </a:lnTo>
                  <a:lnTo>
                    <a:pt x="78" y="94"/>
                  </a:lnTo>
                  <a:lnTo>
                    <a:pt x="80" y="98"/>
                  </a:lnTo>
                  <a:lnTo>
                    <a:pt x="84" y="102"/>
                  </a:lnTo>
                  <a:lnTo>
                    <a:pt x="89" y="102"/>
                  </a:lnTo>
                  <a:lnTo>
                    <a:pt x="89" y="102"/>
                  </a:lnTo>
                  <a:lnTo>
                    <a:pt x="95" y="102"/>
                  </a:lnTo>
                  <a:lnTo>
                    <a:pt x="98" y="98"/>
                  </a:lnTo>
                  <a:lnTo>
                    <a:pt x="100" y="94"/>
                  </a:lnTo>
                  <a:lnTo>
                    <a:pt x="102" y="89"/>
                  </a:lnTo>
                  <a:lnTo>
                    <a:pt x="102" y="89"/>
                  </a:lnTo>
                  <a:lnTo>
                    <a:pt x="100" y="69"/>
                  </a:lnTo>
                  <a:lnTo>
                    <a:pt x="95" y="51"/>
                  </a:lnTo>
                  <a:lnTo>
                    <a:pt x="86" y="36"/>
                  </a:lnTo>
                  <a:lnTo>
                    <a:pt x="75" y="24"/>
                  </a:lnTo>
                  <a:lnTo>
                    <a:pt x="60" y="13"/>
                  </a:lnTo>
                  <a:lnTo>
                    <a:pt x="46" y="6"/>
                  </a:lnTo>
                  <a:lnTo>
                    <a:pt x="29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p>
              <a:pPr>
                <a:defRPr/>
              </a:pPr>
              <a:endParaRPr lang="en-US" sz="32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"/>
          <p:cNvGrpSpPr>
            <a:grpSpLocks noChangeAspect="1"/>
          </p:cNvGrpSpPr>
          <p:nvPr/>
        </p:nvGrpSpPr>
        <p:grpSpPr bwMode="auto">
          <a:xfrm>
            <a:off x="432631" y="325315"/>
            <a:ext cx="601651" cy="621038"/>
            <a:chOff x="2202" y="1163"/>
            <a:chExt cx="1800" cy="1858"/>
          </a:xfrm>
        </p:grpSpPr>
        <p:sp>
          <p:nvSpPr>
            <p:cNvPr id="20" name="Freeform 14"/>
            <p:cNvSpPr/>
            <p:nvPr/>
          </p:nvSpPr>
          <p:spPr bwMode="auto">
            <a:xfrm>
              <a:off x="2600" y="1561"/>
              <a:ext cx="989" cy="1019"/>
            </a:xfrm>
            <a:custGeom>
              <a:avLst/>
              <a:gdLst>
                <a:gd name="T0" fmla="*/ 102 w 417"/>
                <a:gd name="T1" fmla="*/ 388 h 430"/>
                <a:gd name="T2" fmla="*/ 0 w 417"/>
                <a:gd name="T3" fmla="*/ 208 h 430"/>
                <a:gd name="T4" fmla="*/ 208 w 417"/>
                <a:gd name="T5" fmla="*/ 0 h 430"/>
                <a:gd name="T6" fmla="*/ 417 w 417"/>
                <a:gd name="T7" fmla="*/ 208 h 430"/>
                <a:gd name="T8" fmla="*/ 321 w 417"/>
                <a:gd name="T9" fmla="*/ 383 h 430"/>
                <a:gd name="T10" fmla="*/ 321 w 417"/>
                <a:gd name="T11" fmla="*/ 430 h 430"/>
                <a:gd name="T12" fmla="*/ 102 w 417"/>
                <a:gd name="T13" fmla="*/ 430 h 430"/>
                <a:gd name="T14" fmla="*/ 102 w 417"/>
                <a:gd name="T15" fmla="*/ 3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7" h="430">
                  <a:moveTo>
                    <a:pt x="102" y="388"/>
                  </a:moveTo>
                  <a:cubicBezTo>
                    <a:pt x="41" y="351"/>
                    <a:pt x="0" y="284"/>
                    <a:pt x="0" y="208"/>
                  </a:cubicBezTo>
                  <a:cubicBezTo>
                    <a:pt x="0" y="93"/>
                    <a:pt x="93" y="0"/>
                    <a:pt x="208" y="0"/>
                  </a:cubicBezTo>
                  <a:cubicBezTo>
                    <a:pt x="323" y="0"/>
                    <a:pt x="417" y="93"/>
                    <a:pt x="417" y="208"/>
                  </a:cubicBezTo>
                  <a:cubicBezTo>
                    <a:pt x="417" y="281"/>
                    <a:pt x="379" y="345"/>
                    <a:pt x="321" y="383"/>
                  </a:cubicBezTo>
                  <a:cubicBezTo>
                    <a:pt x="321" y="430"/>
                    <a:pt x="321" y="430"/>
                    <a:pt x="321" y="430"/>
                  </a:cubicBezTo>
                  <a:cubicBezTo>
                    <a:pt x="102" y="430"/>
                    <a:pt x="102" y="430"/>
                    <a:pt x="102" y="430"/>
                  </a:cubicBezTo>
                  <a:lnTo>
                    <a:pt x="102" y="388"/>
                  </a:lnTo>
                  <a:close/>
                </a:path>
              </a:pathLst>
            </a:custGeom>
            <a:solidFill>
              <a:srgbClr val="EF9E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842" y="2014"/>
              <a:ext cx="515" cy="576"/>
            </a:xfrm>
            <a:custGeom>
              <a:avLst/>
              <a:gdLst>
                <a:gd name="T0" fmla="*/ 204 w 217"/>
                <a:gd name="T1" fmla="*/ 7 h 243"/>
                <a:gd name="T2" fmla="*/ 165 w 217"/>
                <a:gd name="T3" fmla="*/ 17 h 243"/>
                <a:gd name="T4" fmla="*/ 150 w 217"/>
                <a:gd name="T5" fmla="*/ 46 h 243"/>
                <a:gd name="T6" fmla="*/ 129 w 217"/>
                <a:gd name="T7" fmla="*/ 43 h 243"/>
                <a:gd name="T8" fmla="*/ 140 w 217"/>
                <a:gd name="T9" fmla="*/ 24 h 243"/>
                <a:gd name="T10" fmla="*/ 108 w 217"/>
                <a:gd name="T11" fmla="*/ 0 h 243"/>
                <a:gd name="T12" fmla="*/ 77 w 217"/>
                <a:gd name="T13" fmla="*/ 24 h 243"/>
                <a:gd name="T14" fmla="*/ 88 w 217"/>
                <a:gd name="T15" fmla="*/ 43 h 243"/>
                <a:gd name="T16" fmla="*/ 67 w 217"/>
                <a:gd name="T17" fmla="*/ 46 h 243"/>
                <a:gd name="T18" fmla="*/ 52 w 217"/>
                <a:gd name="T19" fmla="*/ 17 h 243"/>
                <a:gd name="T20" fmla="*/ 13 w 217"/>
                <a:gd name="T21" fmla="*/ 7 h 243"/>
                <a:gd name="T22" fmla="*/ 2 w 217"/>
                <a:gd name="T23" fmla="*/ 30 h 243"/>
                <a:gd name="T24" fmla="*/ 22 w 217"/>
                <a:gd name="T25" fmla="*/ 54 h 243"/>
                <a:gd name="T26" fmla="*/ 55 w 217"/>
                <a:gd name="T27" fmla="*/ 62 h 243"/>
                <a:gd name="T28" fmla="*/ 70 w 217"/>
                <a:gd name="T29" fmla="*/ 235 h 243"/>
                <a:gd name="T30" fmla="*/ 79 w 217"/>
                <a:gd name="T31" fmla="*/ 243 h 243"/>
                <a:gd name="T32" fmla="*/ 87 w 217"/>
                <a:gd name="T33" fmla="*/ 234 h 243"/>
                <a:gd name="T34" fmla="*/ 72 w 217"/>
                <a:gd name="T35" fmla="*/ 62 h 243"/>
                <a:gd name="T36" fmla="*/ 102 w 217"/>
                <a:gd name="T37" fmla="*/ 56 h 243"/>
                <a:gd name="T38" fmla="*/ 108 w 217"/>
                <a:gd name="T39" fmla="*/ 53 h 243"/>
                <a:gd name="T40" fmla="*/ 115 w 217"/>
                <a:gd name="T41" fmla="*/ 56 h 243"/>
                <a:gd name="T42" fmla="*/ 145 w 217"/>
                <a:gd name="T43" fmla="*/ 62 h 243"/>
                <a:gd name="T44" fmla="*/ 130 w 217"/>
                <a:gd name="T45" fmla="*/ 234 h 243"/>
                <a:gd name="T46" fmla="*/ 138 w 217"/>
                <a:gd name="T47" fmla="*/ 243 h 243"/>
                <a:gd name="T48" fmla="*/ 147 w 217"/>
                <a:gd name="T49" fmla="*/ 235 h 243"/>
                <a:gd name="T50" fmla="*/ 162 w 217"/>
                <a:gd name="T51" fmla="*/ 62 h 243"/>
                <a:gd name="T52" fmla="*/ 195 w 217"/>
                <a:gd name="T53" fmla="*/ 54 h 243"/>
                <a:gd name="T54" fmla="*/ 215 w 217"/>
                <a:gd name="T55" fmla="*/ 30 h 243"/>
                <a:gd name="T56" fmla="*/ 204 w 217"/>
                <a:gd name="T57" fmla="*/ 7 h 243"/>
                <a:gd name="T58" fmla="*/ 30 w 217"/>
                <a:gd name="T59" fmla="*/ 39 h 243"/>
                <a:gd name="T60" fmla="*/ 18 w 217"/>
                <a:gd name="T61" fmla="*/ 26 h 243"/>
                <a:gd name="T62" fmla="*/ 21 w 217"/>
                <a:gd name="T63" fmla="*/ 22 h 243"/>
                <a:gd name="T64" fmla="*/ 41 w 217"/>
                <a:gd name="T65" fmla="*/ 28 h 243"/>
                <a:gd name="T66" fmla="*/ 50 w 217"/>
                <a:gd name="T67" fmla="*/ 45 h 243"/>
                <a:gd name="T68" fmla="*/ 30 w 217"/>
                <a:gd name="T69" fmla="*/ 39 h 243"/>
                <a:gd name="T70" fmla="*/ 108 w 217"/>
                <a:gd name="T71" fmla="*/ 35 h 243"/>
                <a:gd name="T72" fmla="*/ 93 w 217"/>
                <a:gd name="T73" fmla="*/ 25 h 243"/>
                <a:gd name="T74" fmla="*/ 108 w 217"/>
                <a:gd name="T75" fmla="*/ 16 h 243"/>
                <a:gd name="T76" fmla="*/ 124 w 217"/>
                <a:gd name="T77" fmla="*/ 25 h 243"/>
                <a:gd name="T78" fmla="*/ 108 w 217"/>
                <a:gd name="T79" fmla="*/ 35 h 243"/>
                <a:gd name="T80" fmla="*/ 187 w 217"/>
                <a:gd name="T81" fmla="*/ 39 h 243"/>
                <a:gd name="T82" fmla="*/ 167 w 217"/>
                <a:gd name="T83" fmla="*/ 45 h 243"/>
                <a:gd name="T84" fmla="*/ 176 w 217"/>
                <a:gd name="T85" fmla="*/ 28 h 243"/>
                <a:gd name="T86" fmla="*/ 196 w 217"/>
                <a:gd name="T87" fmla="*/ 22 h 243"/>
                <a:gd name="T88" fmla="*/ 199 w 217"/>
                <a:gd name="T89" fmla="*/ 26 h 243"/>
                <a:gd name="T90" fmla="*/ 187 w 217"/>
                <a:gd name="T91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243">
                  <a:moveTo>
                    <a:pt x="204" y="7"/>
                  </a:moveTo>
                  <a:cubicBezTo>
                    <a:pt x="195" y="2"/>
                    <a:pt x="179" y="2"/>
                    <a:pt x="165" y="17"/>
                  </a:cubicBezTo>
                  <a:cubicBezTo>
                    <a:pt x="159" y="24"/>
                    <a:pt x="154" y="34"/>
                    <a:pt x="150" y="46"/>
                  </a:cubicBezTo>
                  <a:cubicBezTo>
                    <a:pt x="143" y="45"/>
                    <a:pt x="136" y="44"/>
                    <a:pt x="129" y="43"/>
                  </a:cubicBezTo>
                  <a:cubicBezTo>
                    <a:pt x="139" y="36"/>
                    <a:pt x="140" y="28"/>
                    <a:pt x="140" y="24"/>
                  </a:cubicBezTo>
                  <a:cubicBezTo>
                    <a:pt x="139" y="12"/>
                    <a:pt x="125" y="0"/>
                    <a:pt x="108" y="0"/>
                  </a:cubicBezTo>
                  <a:cubicBezTo>
                    <a:pt x="92" y="0"/>
                    <a:pt x="78" y="12"/>
                    <a:pt x="77" y="24"/>
                  </a:cubicBezTo>
                  <a:cubicBezTo>
                    <a:pt x="77" y="28"/>
                    <a:pt x="78" y="36"/>
                    <a:pt x="88" y="43"/>
                  </a:cubicBezTo>
                  <a:cubicBezTo>
                    <a:pt x="81" y="44"/>
                    <a:pt x="74" y="45"/>
                    <a:pt x="67" y="46"/>
                  </a:cubicBezTo>
                  <a:cubicBezTo>
                    <a:pt x="63" y="34"/>
                    <a:pt x="58" y="24"/>
                    <a:pt x="52" y="17"/>
                  </a:cubicBezTo>
                  <a:cubicBezTo>
                    <a:pt x="38" y="2"/>
                    <a:pt x="22" y="2"/>
                    <a:pt x="13" y="7"/>
                  </a:cubicBezTo>
                  <a:cubicBezTo>
                    <a:pt x="4" y="12"/>
                    <a:pt x="0" y="21"/>
                    <a:pt x="2" y="30"/>
                  </a:cubicBezTo>
                  <a:cubicBezTo>
                    <a:pt x="5" y="40"/>
                    <a:pt x="12" y="48"/>
                    <a:pt x="22" y="54"/>
                  </a:cubicBezTo>
                  <a:cubicBezTo>
                    <a:pt x="31" y="59"/>
                    <a:pt x="43" y="61"/>
                    <a:pt x="55" y="62"/>
                  </a:cubicBezTo>
                  <a:cubicBezTo>
                    <a:pt x="65" y="102"/>
                    <a:pt x="70" y="208"/>
                    <a:pt x="70" y="235"/>
                  </a:cubicBezTo>
                  <a:cubicBezTo>
                    <a:pt x="70" y="239"/>
                    <a:pt x="74" y="243"/>
                    <a:pt x="79" y="243"/>
                  </a:cubicBezTo>
                  <a:cubicBezTo>
                    <a:pt x="83" y="243"/>
                    <a:pt x="87" y="239"/>
                    <a:pt x="87" y="234"/>
                  </a:cubicBezTo>
                  <a:cubicBezTo>
                    <a:pt x="86" y="224"/>
                    <a:pt x="84" y="111"/>
                    <a:pt x="72" y="62"/>
                  </a:cubicBezTo>
                  <a:cubicBezTo>
                    <a:pt x="82" y="61"/>
                    <a:pt x="93" y="59"/>
                    <a:pt x="102" y="56"/>
                  </a:cubicBezTo>
                  <a:cubicBezTo>
                    <a:pt x="104" y="55"/>
                    <a:pt x="106" y="54"/>
                    <a:pt x="108" y="53"/>
                  </a:cubicBezTo>
                  <a:cubicBezTo>
                    <a:pt x="111" y="54"/>
                    <a:pt x="113" y="55"/>
                    <a:pt x="115" y="56"/>
                  </a:cubicBezTo>
                  <a:cubicBezTo>
                    <a:pt x="124" y="59"/>
                    <a:pt x="135" y="61"/>
                    <a:pt x="145" y="62"/>
                  </a:cubicBezTo>
                  <a:cubicBezTo>
                    <a:pt x="133" y="111"/>
                    <a:pt x="131" y="224"/>
                    <a:pt x="130" y="234"/>
                  </a:cubicBezTo>
                  <a:cubicBezTo>
                    <a:pt x="130" y="239"/>
                    <a:pt x="134" y="243"/>
                    <a:pt x="138" y="243"/>
                  </a:cubicBezTo>
                  <a:cubicBezTo>
                    <a:pt x="143" y="243"/>
                    <a:pt x="147" y="239"/>
                    <a:pt x="147" y="235"/>
                  </a:cubicBezTo>
                  <a:cubicBezTo>
                    <a:pt x="147" y="208"/>
                    <a:pt x="152" y="102"/>
                    <a:pt x="162" y="62"/>
                  </a:cubicBezTo>
                  <a:cubicBezTo>
                    <a:pt x="174" y="61"/>
                    <a:pt x="186" y="59"/>
                    <a:pt x="195" y="54"/>
                  </a:cubicBezTo>
                  <a:cubicBezTo>
                    <a:pt x="205" y="48"/>
                    <a:pt x="212" y="40"/>
                    <a:pt x="215" y="30"/>
                  </a:cubicBezTo>
                  <a:cubicBezTo>
                    <a:pt x="217" y="21"/>
                    <a:pt x="213" y="12"/>
                    <a:pt x="204" y="7"/>
                  </a:cubicBezTo>
                  <a:moveTo>
                    <a:pt x="30" y="39"/>
                  </a:moveTo>
                  <a:cubicBezTo>
                    <a:pt x="23" y="36"/>
                    <a:pt x="20" y="31"/>
                    <a:pt x="18" y="26"/>
                  </a:cubicBezTo>
                  <a:cubicBezTo>
                    <a:pt x="18" y="24"/>
                    <a:pt x="19" y="23"/>
                    <a:pt x="21" y="22"/>
                  </a:cubicBezTo>
                  <a:cubicBezTo>
                    <a:pt x="25" y="19"/>
                    <a:pt x="33" y="20"/>
                    <a:pt x="41" y="28"/>
                  </a:cubicBezTo>
                  <a:cubicBezTo>
                    <a:pt x="44" y="32"/>
                    <a:pt x="47" y="38"/>
                    <a:pt x="50" y="45"/>
                  </a:cubicBezTo>
                  <a:cubicBezTo>
                    <a:pt x="42" y="44"/>
                    <a:pt x="35" y="43"/>
                    <a:pt x="30" y="39"/>
                  </a:cubicBezTo>
                  <a:moveTo>
                    <a:pt x="108" y="35"/>
                  </a:moveTo>
                  <a:cubicBezTo>
                    <a:pt x="97" y="31"/>
                    <a:pt x="93" y="27"/>
                    <a:pt x="93" y="25"/>
                  </a:cubicBezTo>
                  <a:cubicBezTo>
                    <a:pt x="93" y="22"/>
                    <a:pt x="102" y="16"/>
                    <a:pt x="108" y="16"/>
                  </a:cubicBezTo>
                  <a:cubicBezTo>
                    <a:pt x="115" y="16"/>
                    <a:pt x="124" y="22"/>
                    <a:pt x="124" y="25"/>
                  </a:cubicBezTo>
                  <a:cubicBezTo>
                    <a:pt x="124" y="27"/>
                    <a:pt x="120" y="31"/>
                    <a:pt x="108" y="35"/>
                  </a:cubicBezTo>
                  <a:moveTo>
                    <a:pt x="187" y="39"/>
                  </a:moveTo>
                  <a:cubicBezTo>
                    <a:pt x="182" y="43"/>
                    <a:pt x="175" y="44"/>
                    <a:pt x="167" y="45"/>
                  </a:cubicBezTo>
                  <a:cubicBezTo>
                    <a:pt x="170" y="38"/>
                    <a:pt x="173" y="32"/>
                    <a:pt x="176" y="28"/>
                  </a:cubicBezTo>
                  <a:cubicBezTo>
                    <a:pt x="184" y="20"/>
                    <a:pt x="192" y="19"/>
                    <a:pt x="196" y="22"/>
                  </a:cubicBezTo>
                  <a:cubicBezTo>
                    <a:pt x="198" y="23"/>
                    <a:pt x="199" y="24"/>
                    <a:pt x="199" y="26"/>
                  </a:cubicBezTo>
                  <a:cubicBezTo>
                    <a:pt x="197" y="31"/>
                    <a:pt x="193" y="36"/>
                    <a:pt x="187" y="3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2842" y="2580"/>
              <a:ext cx="519" cy="41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0 w 219"/>
                <a:gd name="T9" fmla="*/ 0 h 37"/>
                <a:gd name="T10" fmla="*/ 219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219" y="19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2842" y="2649"/>
              <a:ext cx="519" cy="90"/>
            </a:xfrm>
            <a:custGeom>
              <a:avLst/>
              <a:gdLst>
                <a:gd name="T0" fmla="*/ 219 w 219"/>
                <a:gd name="T1" fmla="*/ 19 h 38"/>
                <a:gd name="T2" fmla="*/ 200 w 219"/>
                <a:gd name="T3" fmla="*/ 38 h 38"/>
                <a:gd name="T4" fmla="*/ 19 w 219"/>
                <a:gd name="T5" fmla="*/ 38 h 38"/>
                <a:gd name="T6" fmla="*/ 0 w 219"/>
                <a:gd name="T7" fmla="*/ 19 h 38"/>
                <a:gd name="T8" fmla="*/ 19 w 219"/>
                <a:gd name="T9" fmla="*/ 0 h 38"/>
                <a:gd name="T10" fmla="*/ 200 w 219"/>
                <a:gd name="T11" fmla="*/ 0 h 38"/>
                <a:gd name="T12" fmla="*/ 219 w 219"/>
                <a:gd name="T13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8">
                  <a:moveTo>
                    <a:pt x="219" y="19"/>
                  </a:moveTo>
                  <a:cubicBezTo>
                    <a:pt x="219" y="29"/>
                    <a:pt x="211" y="38"/>
                    <a:pt x="200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9" y="38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9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2842" y="2765"/>
              <a:ext cx="519" cy="88"/>
            </a:xfrm>
            <a:custGeom>
              <a:avLst/>
              <a:gdLst>
                <a:gd name="T0" fmla="*/ 219 w 219"/>
                <a:gd name="T1" fmla="*/ 19 h 37"/>
                <a:gd name="T2" fmla="*/ 200 w 219"/>
                <a:gd name="T3" fmla="*/ 37 h 37"/>
                <a:gd name="T4" fmla="*/ 19 w 219"/>
                <a:gd name="T5" fmla="*/ 37 h 37"/>
                <a:gd name="T6" fmla="*/ 0 w 219"/>
                <a:gd name="T7" fmla="*/ 19 h 37"/>
                <a:gd name="T8" fmla="*/ 19 w 219"/>
                <a:gd name="T9" fmla="*/ 0 h 37"/>
                <a:gd name="T10" fmla="*/ 200 w 219"/>
                <a:gd name="T11" fmla="*/ 0 h 37"/>
                <a:gd name="T12" fmla="*/ 219 w 219"/>
                <a:gd name="T1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37">
                  <a:moveTo>
                    <a:pt x="219" y="19"/>
                  </a:moveTo>
                  <a:cubicBezTo>
                    <a:pt x="219" y="29"/>
                    <a:pt x="211" y="37"/>
                    <a:pt x="200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11" y="0"/>
                    <a:pt x="219" y="8"/>
                    <a:pt x="219" y="19"/>
                  </a:cubicBezTo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2939" y="2881"/>
              <a:ext cx="325" cy="140"/>
            </a:xfrm>
            <a:custGeom>
              <a:avLst/>
              <a:gdLst>
                <a:gd name="T0" fmla="*/ 0 w 137"/>
                <a:gd name="T1" fmla="*/ 0 h 59"/>
                <a:gd name="T2" fmla="*/ 0 w 137"/>
                <a:gd name="T3" fmla="*/ 11 h 59"/>
                <a:gd name="T4" fmla="*/ 49 w 137"/>
                <a:gd name="T5" fmla="*/ 59 h 59"/>
                <a:gd name="T6" fmla="*/ 88 w 137"/>
                <a:gd name="T7" fmla="*/ 59 h 59"/>
                <a:gd name="T8" fmla="*/ 137 w 137"/>
                <a:gd name="T9" fmla="*/ 11 h 59"/>
                <a:gd name="T10" fmla="*/ 137 w 137"/>
                <a:gd name="T11" fmla="*/ 0 h 59"/>
                <a:gd name="T12" fmla="*/ 0 w 137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9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37"/>
                    <a:pt x="22" y="59"/>
                    <a:pt x="49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115" y="59"/>
                    <a:pt x="137" y="37"/>
                    <a:pt x="137" y="11"/>
                  </a:cubicBezTo>
                  <a:cubicBezTo>
                    <a:pt x="137" y="0"/>
                    <a:pt x="137" y="0"/>
                    <a:pt x="1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2202" y="1997"/>
              <a:ext cx="310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691" y="1997"/>
              <a:ext cx="311" cy="190"/>
            </a:xfrm>
            <a:custGeom>
              <a:avLst/>
              <a:gdLst>
                <a:gd name="T0" fmla="*/ 91 w 131"/>
                <a:gd name="T1" fmla="*/ 80 h 80"/>
                <a:gd name="T2" fmla="*/ 40 w 131"/>
                <a:gd name="T3" fmla="*/ 80 h 80"/>
                <a:gd name="T4" fmla="*/ 0 w 131"/>
                <a:gd name="T5" fmla="*/ 40 h 80"/>
                <a:gd name="T6" fmla="*/ 40 w 131"/>
                <a:gd name="T7" fmla="*/ 0 h 80"/>
                <a:gd name="T8" fmla="*/ 91 w 131"/>
                <a:gd name="T9" fmla="*/ 0 h 80"/>
                <a:gd name="T10" fmla="*/ 131 w 131"/>
                <a:gd name="T11" fmla="*/ 40 h 80"/>
                <a:gd name="T12" fmla="*/ 91 w 13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0">
                  <a:moveTo>
                    <a:pt x="91" y="80"/>
                  </a:moveTo>
                  <a:cubicBezTo>
                    <a:pt x="40" y="80"/>
                    <a:pt x="40" y="80"/>
                    <a:pt x="40" y="80"/>
                  </a:cubicBezTo>
                  <a:cubicBezTo>
                    <a:pt x="18" y="80"/>
                    <a:pt x="0" y="62"/>
                    <a:pt x="0" y="40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3" y="0"/>
                    <a:pt x="131" y="17"/>
                    <a:pt x="131" y="40"/>
                  </a:cubicBezTo>
                  <a:cubicBezTo>
                    <a:pt x="131" y="62"/>
                    <a:pt x="113" y="80"/>
                    <a:pt x="91" y="80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537" y="1393"/>
              <a:ext cx="294" cy="282"/>
            </a:xfrm>
            <a:custGeom>
              <a:avLst/>
              <a:gdLst>
                <a:gd name="T0" fmla="*/ 44 w 124"/>
                <a:gd name="T1" fmla="*/ 119 h 119"/>
                <a:gd name="T2" fmla="*/ 16 w 124"/>
                <a:gd name="T3" fmla="*/ 108 h 119"/>
                <a:gd name="T4" fmla="*/ 16 w 124"/>
                <a:gd name="T5" fmla="*/ 51 h 119"/>
                <a:gd name="T6" fmla="*/ 52 w 124"/>
                <a:gd name="T7" fmla="*/ 15 h 119"/>
                <a:gd name="T8" fmla="*/ 108 w 124"/>
                <a:gd name="T9" fmla="*/ 15 h 119"/>
                <a:gd name="T10" fmla="*/ 108 w 124"/>
                <a:gd name="T11" fmla="*/ 72 h 119"/>
                <a:gd name="T12" fmla="*/ 73 w 124"/>
                <a:gd name="T13" fmla="*/ 108 h 119"/>
                <a:gd name="T14" fmla="*/ 44 w 124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19">
                  <a:moveTo>
                    <a:pt x="44" y="119"/>
                  </a:moveTo>
                  <a:cubicBezTo>
                    <a:pt x="34" y="119"/>
                    <a:pt x="24" y="115"/>
                    <a:pt x="16" y="108"/>
                  </a:cubicBezTo>
                  <a:cubicBezTo>
                    <a:pt x="0" y="92"/>
                    <a:pt x="0" y="67"/>
                    <a:pt x="16" y="51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67" y="0"/>
                    <a:pt x="93" y="0"/>
                    <a:pt x="108" y="15"/>
                  </a:cubicBezTo>
                  <a:cubicBezTo>
                    <a:pt x="124" y="31"/>
                    <a:pt x="124" y="56"/>
                    <a:pt x="108" y="72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65" y="115"/>
                    <a:pt x="55" y="119"/>
                    <a:pt x="44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2313" y="1393"/>
              <a:ext cx="292" cy="282"/>
            </a:xfrm>
            <a:custGeom>
              <a:avLst/>
              <a:gdLst>
                <a:gd name="T0" fmla="*/ 79 w 123"/>
                <a:gd name="T1" fmla="*/ 119 h 119"/>
                <a:gd name="T2" fmla="*/ 51 w 123"/>
                <a:gd name="T3" fmla="*/ 108 h 119"/>
                <a:gd name="T4" fmla="*/ 15 w 123"/>
                <a:gd name="T5" fmla="*/ 72 h 119"/>
                <a:gd name="T6" fmla="*/ 15 w 123"/>
                <a:gd name="T7" fmla="*/ 15 h 119"/>
                <a:gd name="T8" fmla="*/ 72 w 123"/>
                <a:gd name="T9" fmla="*/ 15 h 119"/>
                <a:gd name="T10" fmla="*/ 108 w 123"/>
                <a:gd name="T11" fmla="*/ 51 h 119"/>
                <a:gd name="T12" fmla="*/ 108 w 123"/>
                <a:gd name="T13" fmla="*/ 108 h 119"/>
                <a:gd name="T14" fmla="*/ 79 w 123"/>
                <a:gd name="T1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19">
                  <a:moveTo>
                    <a:pt x="79" y="119"/>
                  </a:moveTo>
                  <a:cubicBezTo>
                    <a:pt x="69" y="119"/>
                    <a:pt x="59" y="115"/>
                    <a:pt x="51" y="108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0" y="56"/>
                    <a:pt x="0" y="31"/>
                    <a:pt x="15" y="15"/>
                  </a:cubicBezTo>
                  <a:cubicBezTo>
                    <a:pt x="31" y="0"/>
                    <a:pt x="56" y="0"/>
                    <a:pt x="72" y="15"/>
                  </a:cubicBezTo>
                  <a:cubicBezTo>
                    <a:pt x="108" y="51"/>
                    <a:pt x="108" y="51"/>
                    <a:pt x="108" y="51"/>
                  </a:cubicBezTo>
                  <a:cubicBezTo>
                    <a:pt x="123" y="67"/>
                    <a:pt x="123" y="92"/>
                    <a:pt x="108" y="108"/>
                  </a:cubicBezTo>
                  <a:cubicBezTo>
                    <a:pt x="100" y="115"/>
                    <a:pt x="90" y="119"/>
                    <a:pt x="79" y="119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2999" y="1163"/>
              <a:ext cx="189" cy="310"/>
            </a:xfrm>
            <a:custGeom>
              <a:avLst/>
              <a:gdLst>
                <a:gd name="T0" fmla="*/ 40 w 80"/>
                <a:gd name="T1" fmla="*/ 131 h 131"/>
                <a:gd name="T2" fmla="*/ 0 w 80"/>
                <a:gd name="T3" fmla="*/ 91 h 131"/>
                <a:gd name="T4" fmla="*/ 0 w 80"/>
                <a:gd name="T5" fmla="*/ 40 h 131"/>
                <a:gd name="T6" fmla="*/ 40 w 80"/>
                <a:gd name="T7" fmla="*/ 0 h 131"/>
                <a:gd name="T8" fmla="*/ 80 w 80"/>
                <a:gd name="T9" fmla="*/ 40 h 131"/>
                <a:gd name="T10" fmla="*/ 80 w 80"/>
                <a:gd name="T11" fmla="*/ 91 h 131"/>
                <a:gd name="T12" fmla="*/ 40 w 80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31">
                  <a:moveTo>
                    <a:pt x="40" y="131"/>
                  </a:moveTo>
                  <a:cubicBezTo>
                    <a:pt x="18" y="131"/>
                    <a:pt x="0" y="113"/>
                    <a:pt x="0" y="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113"/>
                    <a:pt x="62" y="131"/>
                    <a:pt x="40" y="131"/>
                  </a:cubicBezTo>
                </a:path>
              </a:pathLst>
            </a:custGeom>
            <a:solidFill>
              <a:srgbClr val="F3B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9" name="TextBox 76"/>
          <p:cNvSpPr txBox="1"/>
          <p:nvPr/>
        </p:nvSpPr>
        <p:spPr>
          <a:xfrm>
            <a:off x="1112337" y="348126"/>
            <a:ext cx="348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作为想法贡献者，你要有信仰</a:t>
            </a:r>
            <a:endParaRPr lang="zh-CN" altLang="en-US" sz="2000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5364496" y="2845665"/>
            <a:ext cx="815931" cy="813737"/>
          </a:xfrm>
          <a:prstGeom prst="ellipse">
            <a:avLst/>
          </a:prstGeom>
          <a:solidFill>
            <a:srgbClr val="EF9E20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E6DCCF"/>
              </a:solidFill>
            </a:endParaRPr>
          </a:p>
        </p:txBody>
      </p:sp>
      <p:sp>
        <p:nvSpPr>
          <p:cNvPr id="17" name="Freeform 14"/>
          <p:cNvSpPr/>
          <p:nvPr/>
        </p:nvSpPr>
        <p:spPr bwMode="auto">
          <a:xfrm>
            <a:off x="6331767" y="2977266"/>
            <a:ext cx="372872" cy="550533"/>
          </a:xfrm>
          <a:custGeom>
            <a:avLst/>
            <a:gdLst>
              <a:gd name="T0" fmla="*/ 0 w 170"/>
              <a:gd name="T1" fmla="*/ 0 h 251"/>
              <a:gd name="T2" fmla="*/ 92 w 170"/>
              <a:gd name="T3" fmla="*/ 126 h 251"/>
              <a:gd name="T4" fmla="*/ 0 w 170"/>
              <a:gd name="T5" fmla="*/ 251 h 251"/>
              <a:gd name="T6" fmla="*/ 79 w 170"/>
              <a:gd name="T7" fmla="*/ 251 h 251"/>
              <a:gd name="T8" fmla="*/ 170 w 170"/>
              <a:gd name="T9" fmla="*/ 126 h 251"/>
              <a:gd name="T10" fmla="*/ 79 w 170"/>
              <a:gd name="T11" fmla="*/ 0 h 251"/>
              <a:gd name="T12" fmla="*/ 0 w 170"/>
              <a:gd name="T13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251">
                <a:moveTo>
                  <a:pt x="0" y="0"/>
                </a:moveTo>
                <a:lnTo>
                  <a:pt x="92" y="126"/>
                </a:lnTo>
                <a:lnTo>
                  <a:pt x="0" y="251"/>
                </a:lnTo>
                <a:lnTo>
                  <a:pt x="79" y="251"/>
                </a:lnTo>
                <a:lnTo>
                  <a:pt x="170" y="126"/>
                </a:lnTo>
                <a:lnTo>
                  <a:pt x="79" y="0"/>
                </a:lnTo>
                <a:lnTo>
                  <a:pt x="0" y="0"/>
                </a:lnTo>
                <a:close/>
              </a:path>
            </a:pathLst>
          </a:custGeom>
          <a:solidFill>
            <a:srgbClr val="EF9E20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E6DCCF"/>
              </a:solidFill>
            </a:endParaRPr>
          </a:p>
        </p:txBody>
      </p:sp>
      <p:grpSp>
        <p:nvGrpSpPr>
          <p:cNvPr id="19" name="Group 23"/>
          <p:cNvGrpSpPr/>
          <p:nvPr/>
        </p:nvGrpSpPr>
        <p:grpSpPr bwMode="auto">
          <a:xfrm>
            <a:off x="5610152" y="3132994"/>
            <a:ext cx="298297" cy="241270"/>
            <a:chOff x="0" y="0"/>
            <a:chExt cx="136" cy="110"/>
          </a:xfrm>
          <a:solidFill>
            <a:srgbClr val="3F3C3D"/>
          </a:solidFill>
        </p:grpSpPr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0" y="36"/>
              <a:ext cx="122" cy="74"/>
            </a:xfrm>
            <a:custGeom>
              <a:avLst/>
              <a:gdLst>
                <a:gd name="T0" fmla="*/ 34 w 122"/>
                <a:gd name="T1" fmla="*/ 28 h 74"/>
                <a:gd name="T2" fmla="*/ 34 w 122"/>
                <a:gd name="T3" fmla="*/ 74 h 74"/>
                <a:gd name="T4" fmla="*/ 54 w 122"/>
                <a:gd name="T5" fmla="*/ 74 h 74"/>
                <a:gd name="T6" fmla="*/ 54 w 122"/>
                <a:gd name="T7" fmla="*/ 29 h 74"/>
                <a:gd name="T8" fmla="*/ 44 w 122"/>
                <a:gd name="T9" fmla="*/ 20 h 74"/>
                <a:gd name="T10" fmla="*/ 34 w 122"/>
                <a:gd name="T11" fmla="*/ 28 h 74"/>
                <a:gd name="T12" fmla="*/ 0 w 122"/>
                <a:gd name="T13" fmla="*/ 74 h 74"/>
                <a:gd name="T14" fmla="*/ 20 w 122"/>
                <a:gd name="T15" fmla="*/ 74 h 74"/>
                <a:gd name="T16" fmla="*/ 20 w 122"/>
                <a:gd name="T17" fmla="*/ 39 h 74"/>
                <a:gd name="T18" fmla="*/ 0 w 122"/>
                <a:gd name="T19" fmla="*/ 56 h 74"/>
                <a:gd name="T20" fmla="*/ 0 w 122"/>
                <a:gd name="T21" fmla="*/ 74 h 74"/>
                <a:gd name="T22" fmla="*/ 102 w 122"/>
                <a:gd name="T23" fmla="*/ 18 h 74"/>
                <a:gd name="T24" fmla="*/ 102 w 122"/>
                <a:gd name="T25" fmla="*/ 74 h 74"/>
                <a:gd name="T26" fmla="*/ 122 w 122"/>
                <a:gd name="T27" fmla="*/ 74 h 74"/>
                <a:gd name="T28" fmla="*/ 122 w 122"/>
                <a:gd name="T29" fmla="*/ 0 h 74"/>
                <a:gd name="T30" fmla="*/ 102 w 122"/>
                <a:gd name="T31" fmla="*/ 18 h 74"/>
                <a:gd name="T32" fmla="*/ 67 w 122"/>
                <a:gd name="T33" fmla="*/ 40 h 74"/>
                <a:gd name="T34" fmla="*/ 67 w 122"/>
                <a:gd name="T35" fmla="*/ 74 h 74"/>
                <a:gd name="T36" fmla="*/ 88 w 122"/>
                <a:gd name="T37" fmla="*/ 74 h 74"/>
                <a:gd name="T38" fmla="*/ 88 w 122"/>
                <a:gd name="T39" fmla="*/ 29 h 74"/>
                <a:gd name="T40" fmla="*/ 72 w 122"/>
                <a:gd name="T41" fmla="*/ 43 h 74"/>
                <a:gd name="T42" fmla="*/ 67 w 122"/>
                <a:gd name="T43" fmla="*/ 4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2" h="74">
                  <a:moveTo>
                    <a:pt x="34" y="28"/>
                  </a:moveTo>
                  <a:lnTo>
                    <a:pt x="34" y="74"/>
                  </a:lnTo>
                  <a:lnTo>
                    <a:pt x="54" y="74"/>
                  </a:lnTo>
                  <a:lnTo>
                    <a:pt x="54" y="29"/>
                  </a:lnTo>
                  <a:lnTo>
                    <a:pt x="44" y="20"/>
                  </a:lnTo>
                  <a:lnTo>
                    <a:pt x="34" y="28"/>
                  </a:lnTo>
                  <a:close/>
                  <a:moveTo>
                    <a:pt x="0" y="74"/>
                  </a:moveTo>
                  <a:lnTo>
                    <a:pt x="20" y="74"/>
                  </a:lnTo>
                  <a:lnTo>
                    <a:pt x="20" y="39"/>
                  </a:lnTo>
                  <a:lnTo>
                    <a:pt x="0" y="56"/>
                  </a:lnTo>
                  <a:lnTo>
                    <a:pt x="0" y="74"/>
                  </a:lnTo>
                  <a:close/>
                  <a:moveTo>
                    <a:pt x="102" y="18"/>
                  </a:moveTo>
                  <a:lnTo>
                    <a:pt x="102" y="74"/>
                  </a:lnTo>
                  <a:lnTo>
                    <a:pt x="122" y="74"/>
                  </a:lnTo>
                  <a:lnTo>
                    <a:pt x="122" y="0"/>
                  </a:lnTo>
                  <a:lnTo>
                    <a:pt x="102" y="18"/>
                  </a:lnTo>
                  <a:close/>
                  <a:moveTo>
                    <a:pt x="67" y="40"/>
                  </a:moveTo>
                  <a:lnTo>
                    <a:pt x="67" y="74"/>
                  </a:lnTo>
                  <a:lnTo>
                    <a:pt x="88" y="74"/>
                  </a:lnTo>
                  <a:lnTo>
                    <a:pt x="88" y="29"/>
                  </a:lnTo>
                  <a:lnTo>
                    <a:pt x="72" y="43"/>
                  </a:lnTo>
                  <a:lnTo>
                    <a:pt x="67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E6DCCF"/>
                </a:solidFill>
              </a:endParaRPr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0" y="0"/>
              <a:ext cx="136" cy="79"/>
            </a:xfrm>
            <a:custGeom>
              <a:avLst/>
              <a:gdLst>
                <a:gd name="T0" fmla="*/ 136 w 136"/>
                <a:gd name="T1" fmla="*/ 0 h 79"/>
                <a:gd name="T2" fmla="*/ 96 w 136"/>
                <a:gd name="T3" fmla="*/ 0 h 79"/>
                <a:gd name="T4" fmla="*/ 113 w 136"/>
                <a:gd name="T5" fmla="*/ 16 h 79"/>
                <a:gd name="T6" fmla="*/ 72 w 136"/>
                <a:gd name="T7" fmla="*/ 52 h 79"/>
                <a:gd name="T8" fmla="*/ 44 w 136"/>
                <a:gd name="T9" fmla="*/ 28 h 79"/>
                <a:gd name="T10" fmla="*/ 0 w 136"/>
                <a:gd name="T11" fmla="*/ 64 h 79"/>
                <a:gd name="T12" fmla="*/ 0 w 136"/>
                <a:gd name="T13" fmla="*/ 79 h 79"/>
                <a:gd name="T14" fmla="*/ 44 w 136"/>
                <a:gd name="T15" fmla="*/ 43 h 79"/>
                <a:gd name="T16" fmla="*/ 72 w 136"/>
                <a:gd name="T17" fmla="*/ 67 h 79"/>
                <a:gd name="T18" fmla="*/ 122 w 136"/>
                <a:gd name="T19" fmla="*/ 25 h 79"/>
                <a:gd name="T20" fmla="*/ 136 w 136"/>
                <a:gd name="T21" fmla="*/ 38 h 79"/>
                <a:gd name="T22" fmla="*/ 136 w 136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79">
                  <a:moveTo>
                    <a:pt x="136" y="0"/>
                  </a:moveTo>
                  <a:lnTo>
                    <a:pt x="96" y="0"/>
                  </a:lnTo>
                  <a:lnTo>
                    <a:pt x="113" y="16"/>
                  </a:lnTo>
                  <a:lnTo>
                    <a:pt x="72" y="52"/>
                  </a:lnTo>
                  <a:lnTo>
                    <a:pt x="44" y="28"/>
                  </a:lnTo>
                  <a:lnTo>
                    <a:pt x="0" y="64"/>
                  </a:lnTo>
                  <a:lnTo>
                    <a:pt x="0" y="79"/>
                  </a:lnTo>
                  <a:lnTo>
                    <a:pt x="44" y="43"/>
                  </a:lnTo>
                  <a:lnTo>
                    <a:pt x="72" y="67"/>
                  </a:lnTo>
                  <a:lnTo>
                    <a:pt x="122" y="25"/>
                  </a:lnTo>
                  <a:lnTo>
                    <a:pt x="136" y="38"/>
                  </a:lnTo>
                  <a:lnTo>
                    <a:pt x="1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E6DCCF"/>
                </a:solidFill>
              </a:endParaRPr>
            </a:p>
          </p:txBody>
        </p:sp>
      </p:grpSp>
      <p:sp>
        <p:nvSpPr>
          <p:cNvPr id="33" name="TextBox 76"/>
          <p:cNvSpPr txBox="1"/>
          <p:nvPr/>
        </p:nvSpPr>
        <p:spPr>
          <a:xfrm>
            <a:off x="6856095" y="2847975"/>
            <a:ext cx="1404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相信出题人</a:t>
            </a:r>
            <a:endParaRPr lang="zh-CN" altLang="en-US" dirty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855979" y="3217507"/>
            <a:ext cx="3294706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sz="12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这题数据一定出水了，</a:t>
            </a:r>
            <a:endParaRPr lang="zh-CN" sz="12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sz="12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出题人一定忘记还能这么乱搞</a:t>
            </a:r>
            <a:endParaRPr lang="zh-CN" sz="12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5888708" y="1773111"/>
            <a:ext cx="815931" cy="813738"/>
          </a:xfrm>
          <a:prstGeom prst="ellipse">
            <a:avLst/>
          </a:prstGeom>
          <a:solidFill>
            <a:srgbClr val="E6DCC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E6DCCF"/>
              </a:solidFill>
            </a:endParaRPr>
          </a:p>
        </p:txBody>
      </p:sp>
      <p:sp>
        <p:nvSpPr>
          <p:cNvPr id="36" name="Freeform 12"/>
          <p:cNvSpPr/>
          <p:nvPr/>
        </p:nvSpPr>
        <p:spPr bwMode="auto">
          <a:xfrm>
            <a:off x="5388621" y="1904712"/>
            <a:ext cx="370677" cy="550535"/>
          </a:xfrm>
          <a:custGeom>
            <a:avLst/>
            <a:gdLst>
              <a:gd name="T0" fmla="*/ 169 w 169"/>
              <a:gd name="T1" fmla="*/ 251 h 251"/>
              <a:gd name="T2" fmla="*/ 78 w 169"/>
              <a:gd name="T3" fmla="*/ 126 h 251"/>
              <a:gd name="T4" fmla="*/ 169 w 169"/>
              <a:gd name="T5" fmla="*/ 0 h 251"/>
              <a:gd name="T6" fmla="*/ 91 w 169"/>
              <a:gd name="T7" fmla="*/ 0 h 251"/>
              <a:gd name="T8" fmla="*/ 0 w 169"/>
              <a:gd name="T9" fmla="*/ 126 h 251"/>
              <a:gd name="T10" fmla="*/ 91 w 169"/>
              <a:gd name="T11" fmla="*/ 251 h 251"/>
              <a:gd name="T12" fmla="*/ 169 w 169"/>
              <a:gd name="T13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251">
                <a:moveTo>
                  <a:pt x="169" y="251"/>
                </a:moveTo>
                <a:lnTo>
                  <a:pt x="78" y="126"/>
                </a:lnTo>
                <a:lnTo>
                  <a:pt x="169" y="0"/>
                </a:lnTo>
                <a:lnTo>
                  <a:pt x="91" y="0"/>
                </a:lnTo>
                <a:lnTo>
                  <a:pt x="0" y="126"/>
                </a:lnTo>
                <a:lnTo>
                  <a:pt x="91" y="251"/>
                </a:lnTo>
                <a:lnTo>
                  <a:pt x="169" y="251"/>
                </a:lnTo>
                <a:close/>
              </a:path>
            </a:pathLst>
          </a:custGeom>
          <a:solidFill>
            <a:srgbClr val="E6DCC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E6DCCF"/>
              </a:solidFill>
            </a:endParaRPr>
          </a:p>
        </p:txBody>
      </p:sp>
      <p:grpSp>
        <p:nvGrpSpPr>
          <p:cNvPr id="37" name="Group 15"/>
          <p:cNvGrpSpPr/>
          <p:nvPr/>
        </p:nvGrpSpPr>
        <p:grpSpPr bwMode="auto">
          <a:xfrm>
            <a:off x="6151911" y="2031927"/>
            <a:ext cx="313650" cy="298297"/>
            <a:chOff x="0" y="0"/>
            <a:chExt cx="143" cy="136"/>
          </a:xfrm>
          <a:solidFill>
            <a:srgbClr val="3F3C3D"/>
          </a:solidFill>
        </p:grpSpPr>
        <p:sp>
          <p:nvSpPr>
            <p:cNvPr id="38" name="Freeform 16"/>
            <p:cNvSpPr/>
            <p:nvPr/>
          </p:nvSpPr>
          <p:spPr bwMode="auto">
            <a:xfrm>
              <a:off x="75" y="49"/>
              <a:ext cx="68" cy="66"/>
            </a:xfrm>
            <a:custGeom>
              <a:avLst/>
              <a:gdLst>
                <a:gd name="T0" fmla="*/ 75 w 88"/>
                <a:gd name="T1" fmla="*/ 30 h 86"/>
                <a:gd name="T2" fmla="*/ 58 w 88"/>
                <a:gd name="T3" fmla="*/ 30 h 86"/>
                <a:gd name="T4" fmla="*/ 58 w 88"/>
                <a:gd name="T5" fmla="*/ 13 h 86"/>
                <a:gd name="T6" fmla="*/ 44 w 88"/>
                <a:gd name="T7" fmla="*/ 0 h 86"/>
                <a:gd name="T8" fmla="*/ 31 w 88"/>
                <a:gd name="T9" fmla="*/ 13 h 86"/>
                <a:gd name="T10" fmla="*/ 31 w 88"/>
                <a:gd name="T11" fmla="*/ 30 h 86"/>
                <a:gd name="T12" fmla="*/ 14 w 88"/>
                <a:gd name="T13" fmla="*/ 30 h 86"/>
                <a:gd name="T14" fmla="*/ 0 w 88"/>
                <a:gd name="T15" fmla="*/ 43 h 86"/>
                <a:gd name="T16" fmla="*/ 14 w 88"/>
                <a:gd name="T17" fmla="*/ 56 h 86"/>
                <a:gd name="T18" fmla="*/ 31 w 88"/>
                <a:gd name="T19" fmla="*/ 56 h 86"/>
                <a:gd name="T20" fmla="*/ 31 w 88"/>
                <a:gd name="T21" fmla="*/ 73 h 86"/>
                <a:gd name="T22" fmla="*/ 44 w 88"/>
                <a:gd name="T23" fmla="*/ 86 h 86"/>
                <a:gd name="T24" fmla="*/ 58 w 88"/>
                <a:gd name="T25" fmla="*/ 73 h 86"/>
                <a:gd name="T26" fmla="*/ 58 w 88"/>
                <a:gd name="T27" fmla="*/ 56 h 86"/>
                <a:gd name="T28" fmla="*/ 75 w 88"/>
                <a:gd name="T29" fmla="*/ 56 h 86"/>
                <a:gd name="T30" fmla="*/ 88 w 88"/>
                <a:gd name="T31" fmla="*/ 43 h 86"/>
                <a:gd name="T32" fmla="*/ 75 w 88"/>
                <a:gd name="T33" fmla="*/ 3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6">
                  <a:moveTo>
                    <a:pt x="75" y="30"/>
                  </a:moveTo>
                  <a:cubicBezTo>
                    <a:pt x="58" y="30"/>
                    <a:pt x="58" y="30"/>
                    <a:pt x="58" y="30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6"/>
                    <a:pt x="52" y="0"/>
                    <a:pt x="44" y="0"/>
                  </a:cubicBezTo>
                  <a:cubicBezTo>
                    <a:pt x="37" y="0"/>
                    <a:pt x="31" y="6"/>
                    <a:pt x="31" y="13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6" y="30"/>
                    <a:pt x="0" y="36"/>
                    <a:pt x="0" y="43"/>
                  </a:cubicBezTo>
                  <a:cubicBezTo>
                    <a:pt x="0" y="50"/>
                    <a:pt x="6" y="56"/>
                    <a:pt x="14" y="5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80"/>
                    <a:pt x="37" y="86"/>
                    <a:pt x="44" y="86"/>
                  </a:cubicBezTo>
                  <a:cubicBezTo>
                    <a:pt x="52" y="86"/>
                    <a:pt x="58" y="80"/>
                    <a:pt x="58" y="73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82" y="56"/>
                    <a:pt x="88" y="50"/>
                    <a:pt x="88" y="43"/>
                  </a:cubicBezTo>
                  <a:cubicBezTo>
                    <a:pt x="88" y="36"/>
                    <a:pt x="82" y="30"/>
                    <a:pt x="7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E6DCCF"/>
                </a:solidFill>
              </a:endParaRPr>
            </a:p>
          </p:txBody>
        </p:sp>
        <p:sp>
          <p:nvSpPr>
            <p:cNvPr id="39" name="Freeform 17"/>
            <p:cNvSpPr>
              <a:spLocks noEditPoints="1"/>
            </p:cNvSpPr>
            <p:nvPr/>
          </p:nvSpPr>
          <p:spPr bwMode="auto">
            <a:xfrm>
              <a:off x="0" y="0"/>
              <a:ext cx="105" cy="136"/>
            </a:xfrm>
            <a:custGeom>
              <a:avLst/>
              <a:gdLst>
                <a:gd name="T0" fmla="*/ 70 w 138"/>
                <a:gd name="T1" fmla="*/ 68 h 178"/>
                <a:gd name="T2" fmla="*/ 105 w 138"/>
                <a:gd name="T3" fmla="*/ 34 h 178"/>
                <a:gd name="T4" fmla="*/ 70 w 138"/>
                <a:gd name="T5" fmla="*/ 0 h 178"/>
                <a:gd name="T6" fmla="*/ 35 w 138"/>
                <a:gd name="T7" fmla="*/ 34 h 178"/>
                <a:gd name="T8" fmla="*/ 70 w 138"/>
                <a:gd name="T9" fmla="*/ 68 h 178"/>
                <a:gd name="T10" fmla="*/ 138 w 138"/>
                <a:gd name="T11" fmla="*/ 165 h 178"/>
                <a:gd name="T12" fmla="*/ 110 w 138"/>
                <a:gd name="T13" fmla="*/ 135 h 178"/>
                <a:gd name="T14" fmla="*/ 80 w 138"/>
                <a:gd name="T15" fmla="*/ 108 h 178"/>
                <a:gd name="T16" fmla="*/ 98 w 138"/>
                <a:gd name="T17" fmla="*/ 87 h 178"/>
                <a:gd name="T18" fmla="*/ 69 w 138"/>
                <a:gd name="T19" fmla="*/ 78 h 178"/>
                <a:gd name="T20" fmla="*/ 0 w 138"/>
                <a:gd name="T21" fmla="*/ 173 h 178"/>
                <a:gd name="T22" fmla="*/ 0 w 138"/>
                <a:gd name="T23" fmla="*/ 178 h 178"/>
                <a:gd name="T24" fmla="*/ 138 w 138"/>
                <a:gd name="T25" fmla="*/ 178 h 178"/>
                <a:gd name="T26" fmla="*/ 138 w 138"/>
                <a:gd name="T27" fmla="*/ 173 h 178"/>
                <a:gd name="T28" fmla="*/ 138 w 138"/>
                <a:gd name="T29" fmla="*/ 16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78">
                  <a:moveTo>
                    <a:pt x="70" y="68"/>
                  </a:moveTo>
                  <a:cubicBezTo>
                    <a:pt x="89" y="68"/>
                    <a:pt x="105" y="53"/>
                    <a:pt x="105" y="34"/>
                  </a:cubicBezTo>
                  <a:cubicBezTo>
                    <a:pt x="105" y="15"/>
                    <a:pt x="89" y="0"/>
                    <a:pt x="70" y="0"/>
                  </a:cubicBezTo>
                  <a:cubicBezTo>
                    <a:pt x="50" y="0"/>
                    <a:pt x="35" y="15"/>
                    <a:pt x="35" y="34"/>
                  </a:cubicBezTo>
                  <a:cubicBezTo>
                    <a:pt x="35" y="53"/>
                    <a:pt x="50" y="68"/>
                    <a:pt x="70" y="68"/>
                  </a:cubicBezTo>
                  <a:close/>
                  <a:moveTo>
                    <a:pt x="138" y="165"/>
                  </a:moveTo>
                  <a:cubicBezTo>
                    <a:pt x="128" y="165"/>
                    <a:pt x="110" y="161"/>
                    <a:pt x="110" y="135"/>
                  </a:cubicBezTo>
                  <a:cubicBezTo>
                    <a:pt x="110" y="135"/>
                    <a:pt x="77" y="138"/>
                    <a:pt x="80" y="108"/>
                  </a:cubicBezTo>
                  <a:cubicBezTo>
                    <a:pt x="81" y="95"/>
                    <a:pt x="90" y="89"/>
                    <a:pt x="98" y="87"/>
                  </a:cubicBezTo>
                  <a:cubicBezTo>
                    <a:pt x="89" y="81"/>
                    <a:pt x="80" y="78"/>
                    <a:pt x="69" y="78"/>
                  </a:cubicBezTo>
                  <a:cubicBezTo>
                    <a:pt x="31" y="78"/>
                    <a:pt x="0" y="120"/>
                    <a:pt x="0" y="173"/>
                  </a:cubicBezTo>
                  <a:cubicBezTo>
                    <a:pt x="0" y="174"/>
                    <a:pt x="0" y="176"/>
                    <a:pt x="0" y="178"/>
                  </a:cubicBezTo>
                  <a:cubicBezTo>
                    <a:pt x="138" y="178"/>
                    <a:pt x="138" y="178"/>
                    <a:pt x="138" y="178"/>
                  </a:cubicBezTo>
                  <a:cubicBezTo>
                    <a:pt x="138" y="176"/>
                    <a:pt x="138" y="174"/>
                    <a:pt x="138" y="173"/>
                  </a:cubicBezTo>
                  <a:cubicBezTo>
                    <a:pt x="138" y="170"/>
                    <a:pt x="138" y="168"/>
                    <a:pt x="138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E6DCCF"/>
                </a:solidFill>
              </a:endParaRPr>
            </a:p>
          </p:txBody>
        </p:sp>
      </p:grpSp>
      <p:sp>
        <p:nvSpPr>
          <p:cNvPr id="40" name="TextBox 76"/>
          <p:cNvSpPr txBox="1"/>
          <p:nvPr/>
        </p:nvSpPr>
        <p:spPr>
          <a:xfrm>
            <a:off x="4237479" y="1770070"/>
            <a:ext cx="10985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相信命运</a:t>
            </a:r>
            <a:endParaRPr lang="zh-CN" altLang="en-US" dirty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041314" y="2139402"/>
            <a:ext cx="3294706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sz="12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这题一定有规律，我打个表去</a:t>
            </a:r>
            <a:r>
              <a:rPr lang="en-US" altLang="zh-CN" sz="12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OEIS</a:t>
            </a:r>
            <a:r>
              <a:rPr lang="zh-CN" altLang="en-US" sz="12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一发，</a:t>
            </a:r>
            <a:endParaRPr lang="zh-CN" altLang="en-US" sz="12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就能找到规律了</a:t>
            </a:r>
            <a:endParaRPr lang="zh-CN" altLang="en-US" sz="12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Oval 8"/>
          <p:cNvSpPr>
            <a:spLocks noChangeArrowheads="1"/>
          </p:cNvSpPr>
          <p:nvPr/>
        </p:nvSpPr>
        <p:spPr bwMode="auto">
          <a:xfrm>
            <a:off x="5364496" y="5063085"/>
            <a:ext cx="815931" cy="813737"/>
          </a:xfrm>
          <a:prstGeom prst="ellipse">
            <a:avLst/>
          </a:prstGeom>
          <a:solidFill>
            <a:srgbClr val="EF9E20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E6DCCF"/>
              </a:solidFill>
            </a:endParaRPr>
          </a:p>
        </p:txBody>
      </p:sp>
      <p:sp>
        <p:nvSpPr>
          <p:cNvPr id="43" name="Freeform 14"/>
          <p:cNvSpPr/>
          <p:nvPr/>
        </p:nvSpPr>
        <p:spPr bwMode="auto">
          <a:xfrm>
            <a:off x="6331767" y="5194686"/>
            <a:ext cx="372872" cy="550533"/>
          </a:xfrm>
          <a:custGeom>
            <a:avLst/>
            <a:gdLst>
              <a:gd name="T0" fmla="*/ 0 w 170"/>
              <a:gd name="T1" fmla="*/ 0 h 251"/>
              <a:gd name="T2" fmla="*/ 92 w 170"/>
              <a:gd name="T3" fmla="*/ 126 h 251"/>
              <a:gd name="T4" fmla="*/ 0 w 170"/>
              <a:gd name="T5" fmla="*/ 251 h 251"/>
              <a:gd name="T6" fmla="*/ 79 w 170"/>
              <a:gd name="T7" fmla="*/ 251 h 251"/>
              <a:gd name="T8" fmla="*/ 170 w 170"/>
              <a:gd name="T9" fmla="*/ 126 h 251"/>
              <a:gd name="T10" fmla="*/ 79 w 170"/>
              <a:gd name="T11" fmla="*/ 0 h 251"/>
              <a:gd name="T12" fmla="*/ 0 w 170"/>
              <a:gd name="T13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251">
                <a:moveTo>
                  <a:pt x="0" y="0"/>
                </a:moveTo>
                <a:lnTo>
                  <a:pt x="92" y="126"/>
                </a:lnTo>
                <a:lnTo>
                  <a:pt x="0" y="251"/>
                </a:lnTo>
                <a:lnTo>
                  <a:pt x="79" y="251"/>
                </a:lnTo>
                <a:lnTo>
                  <a:pt x="170" y="126"/>
                </a:lnTo>
                <a:lnTo>
                  <a:pt x="79" y="0"/>
                </a:lnTo>
                <a:lnTo>
                  <a:pt x="0" y="0"/>
                </a:lnTo>
                <a:close/>
              </a:path>
            </a:pathLst>
          </a:custGeom>
          <a:solidFill>
            <a:srgbClr val="EF9E20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E6DCCF"/>
              </a:solidFill>
            </a:endParaRPr>
          </a:p>
        </p:txBody>
      </p:sp>
      <p:grpSp>
        <p:nvGrpSpPr>
          <p:cNvPr id="44" name="Group 23"/>
          <p:cNvGrpSpPr/>
          <p:nvPr/>
        </p:nvGrpSpPr>
        <p:grpSpPr bwMode="auto">
          <a:xfrm>
            <a:off x="5610152" y="5350414"/>
            <a:ext cx="298297" cy="241270"/>
            <a:chOff x="0" y="0"/>
            <a:chExt cx="136" cy="110"/>
          </a:xfrm>
          <a:solidFill>
            <a:srgbClr val="3F3C3D"/>
          </a:solidFill>
        </p:grpSpPr>
        <p:sp>
          <p:nvSpPr>
            <p:cNvPr id="45" name="Freeform 24"/>
            <p:cNvSpPr>
              <a:spLocks noEditPoints="1"/>
            </p:cNvSpPr>
            <p:nvPr/>
          </p:nvSpPr>
          <p:spPr bwMode="auto">
            <a:xfrm>
              <a:off x="0" y="36"/>
              <a:ext cx="122" cy="74"/>
            </a:xfrm>
            <a:custGeom>
              <a:avLst/>
              <a:gdLst>
                <a:gd name="T0" fmla="*/ 34 w 122"/>
                <a:gd name="T1" fmla="*/ 28 h 74"/>
                <a:gd name="T2" fmla="*/ 34 w 122"/>
                <a:gd name="T3" fmla="*/ 74 h 74"/>
                <a:gd name="T4" fmla="*/ 54 w 122"/>
                <a:gd name="T5" fmla="*/ 74 h 74"/>
                <a:gd name="T6" fmla="*/ 54 w 122"/>
                <a:gd name="T7" fmla="*/ 29 h 74"/>
                <a:gd name="T8" fmla="*/ 44 w 122"/>
                <a:gd name="T9" fmla="*/ 20 h 74"/>
                <a:gd name="T10" fmla="*/ 34 w 122"/>
                <a:gd name="T11" fmla="*/ 28 h 74"/>
                <a:gd name="T12" fmla="*/ 0 w 122"/>
                <a:gd name="T13" fmla="*/ 74 h 74"/>
                <a:gd name="T14" fmla="*/ 20 w 122"/>
                <a:gd name="T15" fmla="*/ 74 h 74"/>
                <a:gd name="T16" fmla="*/ 20 w 122"/>
                <a:gd name="T17" fmla="*/ 39 h 74"/>
                <a:gd name="T18" fmla="*/ 0 w 122"/>
                <a:gd name="T19" fmla="*/ 56 h 74"/>
                <a:gd name="T20" fmla="*/ 0 w 122"/>
                <a:gd name="T21" fmla="*/ 74 h 74"/>
                <a:gd name="T22" fmla="*/ 102 w 122"/>
                <a:gd name="T23" fmla="*/ 18 h 74"/>
                <a:gd name="T24" fmla="*/ 102 w 122"/>
                <a:gd name="T25" fmla="*/ 74 h 74"/>
                <a:gd name="T26" fmla="*/ 122 w 122"/>
                <a:gd name="T27" fmla="*/ 74 h 74"/>
                <a:gd name="T28" fmla="*/ 122 w 122"/>
                <a:gd name="T29" fmla="*/ 0 h 74"/>
                <a:gd name="T30" fmla="*/ 102 w 122"/>
                <a:gd name="T31" fmla="*/ 18 h 74"/>
                <a:gd name="T32" fmla="*/ 67 w 122"/>
                <a:gd name="T33" fmla="*/ 40 h 74"/>
                <a:gd name="T34" fmla="*/ 67 w 122"/>
                <a:gd name="T35" fmla="*/ 74 h 74"/>
                <a:gd name="T36" fmla="*/ 88 w 122"/>
                <a:gd name="T37" fmla="*/ 74 h 74"/>
                <a:gd name="T38" fmla="*/ 88 w 122"/>
                <a:gd name="T39" fmla="*/ 29 h 74"/>
                <a:gd name="T40" fmla="*/ 72 w 122"/>
                <a:gd name="T41" fmla="*/ 43 h 74"/>
                <a:gd name="T42" fmla="*/ 67 w 122"/>
                <a:gd name="T43" fmla="*/ 4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2" h="74">
                  <a:moveTo>
                    <a:pt x="34" y="28"/>
                  </a:moveTo>
                  <a:lnTo>
                    <a:pt x="34" y="74"/>
                  </a:lnTo>
                  <a:lnTo>
                    <a:pt x="54" y="74"/>
                  </a:lnTo>
                  <a:lnTo>
                    <a:pt x="54" y="29"/>
                  </a:lnTo>
                  <a:lnTo>
                    <a:pt x="44" y="20"/>
                  </a:lnTo>
                  <a:lnTo>
                    <a:pt x="34" y="28"/>
                  </a:lnTo>
                  <a:close/>
                  <a:moveTo>
                    <a:pt x="0" y="74"/>
                  </a:moveTo>
                  <a:lnTo>
                    <a:pt x="20" y="74"/>
                  </a:lnTo>
                  <a:lnTo>
                    <a:pt x="20" y="39"/>
                  </a:lnTo>
                  <a:lnTo>
                    <a:pt x="0" y="56"/>
                  </a:lnTo>
                  <a:lnTo>
                    <a:pt x="0" y="74"/>
                  </a:lnTo>
                  <a:close/>
                  <a:moveTo>
                    <a:pt x="102" y="18"/>
                  </a:moveTo>
                  <a:lnTo>
                    <a:pt x="102" y="74"/>
                  </a:lnTo>
                  <a:lnTo>
                    <a:pt x="122" y="74"/>
                  </a:lnTo>
                  <a:lnTo>
                    <a:pt x="122" y="0"/>
                  </a:lnTo>
                  <a:lnTo>
                    <a:pt x="102" y="18"/>
                  </a:lnTo>
                  <a:close/>
                  <a:moveTo>
                    <a:pt x="67" y="40"/>
                  </a:moveTo>
                  <a:lnTo>
                    <a:pt x="67" y="74"/>
                  </a:lnTo>
                  <a:lnTo>
                    <a:pt x="88" y="74"/>
                  </a:lnTo>
                  <a:lnTo>
                    <a:pt x="88" y="29"/>
                  </a:lnTo>
                  <a:lnTo>
                    <a:pt x="72" y="43"/>
                  </a:lnTo>
                  <a:lnTo>
                    <a:pt x="67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E6DCCF"/>
                </a:solidFill>
              </a:endParaRPr>
            </a:p>
          </p:txBody>
        </p:sp>
        <p:sp>
          <p:nvSpPr>
            <p:cNvPr id="46" name="Freeform 25"/>
            <p:cNvSpPr/>
            <p:nvPr/>
          </p:nvSpPr>
          <p:spPr bwMode="auto">
            <a:xfrm>
              <a:off x="0" y="0"/>
              <a:ext cx="136" cy="79"/>
            </a:xfrm>
            <a:custGeom>
              <a:avLst/>
              <a:gdLst>
                <a:gd name="T0" fmla="*/ 136 w 136"/>
                <a:gd name="T1" fmla="*/ 0 h 79"/>
                <a:gd name="T2" fmla="*/ 96 w 136"/>
                <a:gd name="T3" fmla="*/ 0 h 79"/>
                <a:gd name="T4" fmla="*/ 113 w 136"/>
                <a:gd name="T5" fmla="*/ 16 h 79"/>
                <a:gd name="T6" fmla="*/ 72 w 136"/>
                <a:gd name="T7" fmla="*/ 52 h 79"/>
                <a:gd name="T8" fmla="*/ 44 w 136"/>
                <a:gd name="T9" fmla="*/ 28 h 79"/>
                <a:gd name="T10" fmla="*/ 0 w 136"/>
                <a:gd name="T11" fmla="*/ 64 h 79"/>
                <a:gd name="T12" fmla="*/ 0 w 136"/>
                <a:gd name="T13" fmla="*/ 79 h 79"/>
                <a:gd name="T14" fmla="*/ 44 w 136"/>
                <a:gd name="T15" fmla="*/ 43 h 79"/>
                <a:gd name="T16" fmla="*/ 72 w 136"/>
                <a:gd name="T17" fmla="*/ 67 h 79"/>
                <a:gd name="T18" fmla="*/ 122 w 136"/>
                <a:gd name="T19" fmla="*/ 25 h 79"/>
                <a:gd name="T20" fmla="*/ 136 w 136"/>
                <a:gd name="T21" fmla="*/ 38 h 79"/>
                <a:gd name="T22" fmla="*/ 136 w 136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79">
                  <a:moveTo>
                    <a:pt x="136" y="0"/>
                  </a:moveTo>
                  <a:lnTo>
                    <a:pt x="96" y="0"/>
                  </a:lnTo>
                  <a:lnTo>
                    <a:pt x="113" y="16"/>
                  </a:lnTo>
                  <a:lnTo>
                    <a:pt x="72" y="52"/>
                  </a:lnTo>
                  <a:lnTo>
                    <a:pt x="44" y="28"/>
                  </a:lnTo>
                  <a:lnTo>
                    <a:pt x="0" y="64"/>
                  </a:lnTo>
                  <a:lnTo>
                    <a:pt x="0" y="79"/>
                  </a:lnTo>
                  <a:lnTo>
                    <a:pt x="44" y="43"/>
                  </a:lnTo>
                  <a:lnTo>
                    <a:pt x="72" y="67"/>
                  </a:lnTo>
                  <a:lnTo>
                    <a:pt x="122" y="25"/>
                  </a:lnTo>
                  <a:lnTo>
                    <a:pt x="136" y="38"/>
                  </a:lnTo>
                  <a:lnTo>
                    <a:pt x="1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E6DCCF"/>
                </a:solidFill>
              </a:endParaRPr>
            </a:p>
          </p:txBody>
        </p:sp>
      </p:grpSp>
      <p:sp>
        <p:nvSpPr>
          <p:cNvPr id="47" name="TextBox 76"/>
          <p:cNvSpPr txBox="1"/>
          <p:nvPr/>
        </p:nvSpPr>
        <p:spPr>
          <a:xfrm>
            <a:off x="6855979" y="5065595"/>
            <a:ext cx="10985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EF9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相信自己</a:t>
            </a:r>
            <a:endParaRPr lang="en-US" altLang="zh-CN" dirty="0" smtClean="0">
              <a:solidFill>
                <a:srgbClr val="EF9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855979" y="5434927"/>
            <a:ext cx="3294706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sz="12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靠人不如靠自己，实力出正解，打出题人的脸！</a:t>
            </a:r>
            <a:endParaRPr lang="zh-CN" sz="12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Oval 7"/>
          <p:cNvSpPr>
            <a:spLocks noChangeArrowheads="1"/>
          </p:cNvSpPr>
          <p:nvPr/>
        </p:nvSpPr>
        <p:spPr bwMode="auto">
          <a:xfrm>
            <a:off x="5888708" y="3990531"/>
            <a:ext cx="815931" cy="813738"/>
          </a:xfrm>
          <a:prstGeom prst="ellipse">
            <a:avLst/>
          </a:prstGeom>
          <a:solidFill>
            <a:srgbClr val="E6DCC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E6DCCF"/>
              </a:solidFill>
            </a:endParaRPr>
          </a:p>
        </p:txBody>
      </p:sp>
      <p:sp>
        <p:nvSpPr>
          <p:cNvPr id="50" name="Freeform 12"/>
          <p:cNvSpPr/>
          <p:nvPr/>
        </p:nvSpPr>
        <p:spPr bwMode="auto">
          <a:xfrm>
            <a:off x="5388621" y="4122132"/>
            <a:ext cx="370677" cy="550535"/>
          </a:xfrm>
          <a:custGeom>
            <a:avLst/>
            <a:gdLst>
              <a:gd name="T0" fmla="*/ 169 w 169"/>
              <a:gd name="T1" fmla="*/ 251 h 251"/>
              <a:gd name="T2" fmla="*/ 78 w 169"/>
              <a:gd name="T3" fmla="*/ 126 h 251"/>
              <a:gd name="T4" fmla="*/ 169 w 169"/>
              <a:gd name="T5" fmla="*/ 0 h 251"/>
              <a:gd name="T6" fmla="*/ 91 w 169"/>
              <a:gd name="T7" fmla="*/ 0 h 251"/>
              <a:gd name="T8" fmla="*/ 0 w 169"/>
              <a:gd name="T9" fmla="*/ 126 h 251"/>
              <a:gd name="T10" fmla="*/ 91 w 169"/>
              <a:gd name="T11" fmla="*/ 251 h 251"/>
              <a:gd name="T12" fmla="*/ 169 w 169"/>
              <a:gd name="T13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251">
                <a:moveTo>
                  <a:pt x="169" y="251"/>
                </a:moveTo>
                <a:lnTo>
                  <a:pt x="78" y="126"/>
                </a:lnTo>
                <a:lnTo>
                  <a:pt x="169" y="0"/>
                </a:lnTo>
                <a:lnTo>
                  <a:pt x="91" y="0"/>
                </a:lnTo>
                <a:lnTo>
                  <a:pt x="0" y="126"/>
                </a:lnTo>
                <a:lnTo>
                  <a:pt x="91" y="251"/>
                </a:lnTo>
                <a:lnTo>
                  <a:pt x="169" y="251"/>
                </a:lnTo>
                <a:close/>
              </a:path>
            </a:pathLst>
          </a:custGeom>
          <a:solidFill>
            <a:srgbClr val="E6DCC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E6DCCF"/>
              </a:solidFill>
            </a:endParaRPr>
          </a:p>
        </p:txBody>
      </p:sp>
      <p:grpSp>
        <p:nvGrpSpPr>
          <p:cNvPr id="51" name="Group 15"/>
          <p:cNvGrpSpPr/>
          <p:nvPr/>
        </p:nvGrpSpPr>
        <p:grpSpPr bwMode="auto">
          <a:xfrm>
            <a:off x="6151911" y="4249347"/>
            <a:ext cx="313650" cy="298297"/>
            <a:chOff x="0" y="0"/>
            <a:chExt cx="143" cy="136"/>
          </a:xfrm>
          <a:solidFill>
            <a:srgbClr val="3F3C3D"/>
          </a:solidFill>
        </p:grpSpPr>
        <p:sp>
          <p:nvSpPr>
            <p:cNvPr id="52" name="Freeform 16"/>
            <p:cNvSpPr/>
            <p:nvPr/>
          </p:nvSpPr>
          <p:spPr bwMode="auto">
            <a:xfrm>
              <a:off x="75" y="49"/>
              <a:ext cx="68" cy="66"/>
            </a:xfrm>
            <a:custGeom>
              <a:avLst/>
              <a:gdLst>
                <a:gd name="T0" fmla="*/ 75 w 88"/>
                <a:gd name="T1" fmla="*/ 30 h 86"/>
                <a:gd name="T2" fmla="*/ 58 w 88"/>
                <a:gd name="T3" fmla="*/ 30 h 86"/>
                <a:gd name="T4" fmla="*/ 58 w 88"/>
                <a:gd name="T5" fmla="*/ 13 h 86"/>
                <a:gd name="T6" fmla="*/ 44 w 88"/>
                <a:gd name="T7" fmla="*/ 0 h 86"/>
                <a:gd name="T8" fmla="*/ 31 w 88"/>
                <a:gd name="T9" fmla="*/ 13 h 86"/>
                <a:gd name="T10" fmla="*/ 31 w 88"/>
                <a:gd name="T11" fmla="*/ 30 h 86"/>
                <a:gd name="T12" fmla="*/ 14 w 88"/>
                <a:gd name="T13" fmla="*/ 30 h 86"/>
                <a:gd name="T14" fmla="*/ 0 w 88"/>
                <a:gd name="T15" fmla="*/ 43 h 86"/>
                <a:gd name="T16" fmla="*/ 14 w 88"/>
                <a:gd name="T17" fmla="*/ 56 h 86"/>
                <a:gd name="T18" fmla="*/ 31 w 88"/>
                <a:gd name="T19" fmla="*/ 56 h 86"/>
                <a:gd name="T20" fmla="*/ 31 w 88"/>
                <a:gd name="T21" fmla="*/ 73 h 86"/>
                <a:gd name="T22" fmla="*/ 44 w 88"/>
                <a:gd name="T23" fmla="*/ 86 h 86"/>
                <a:gd name="T24" fmla="*/ 58 w 88"/>
                <a:gd name="T25" fmla="*/ 73 h 86"/>
                <a:gd name="T26" fmla="*/ 58 w 88"/>
                <a:gd name="T27" fmla="*/ 56 h 86"/>
                <a:gd name="T28" fmla="*/ 75 w 88"/>
                <a:gd name="T29" fmla="*/ 56 h 86"/>
                <a:gd name="T30" fmla="*/ 88 w 88"/>
                <a:gd name="T31" fmla="*/ 43 h 86"/>
                <a:gd name="T32" fmla="*/ 75 w 88"/>
                <a:gd name="T33" fmla="*/ 3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6">
                  <a:moveTo>
                    <a:pt x="75" y="30"/>
                  </a:moveTo>
                  <a:cubicBezTo>
                    <a:pt x="58" y="30"/>
                    <a:pt x="58" y="30"/>
                    <a:pt x="58" y="30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6"/>
                    <a:pt x="52" y="0"/>
                    <a:pt x="44" y="0"/>
                  </a:cubicBezTo>
                  <a:cubicBezTo>
                    <a:pt x="37" y="0"/>
                    <a:pt x="31" y="6"/>
                    <a:pt x="31" y="13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6" y="30"/>
                    <a:pt x="0" y="36"/>
                    <a:pt x="0" y="43"/>
                  </a:cubicBezTo>
                  <a:cubicBezTo>
                    <a:pt x="0" y="50"/>
                    <a:pt x="6" y="56"/>
                    <a:pt x="14" y="5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80"/>
                    <a:pt x="37" y="86"/>
                    <a:pt x="44" y="86"/>
                  </a:cubicBezTo>
                  <a:cubicBezTo>
                    <a:pt x="52" y="86"/>
                    <a:pt x="58" y="80"/>
                    <a:pt x="58" y="73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82" y="56"/>
                    <a:pt x="88" y="50"/>
                    <a:pt x="88" y="43"/>
                  </a:cubicBezTo>
                  <a:cubicBezTo>
                    <a:pt x="88" y="36"/>
                    <a:pt x="82" y="30"/>
                    <a:pt x="7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E6DCCF"/>
                </a:solidFill>
              </a:endParaRPr>
            </a:p>
          </p:txBody>
        </p:sp>
        <p:sp>
          <p:nvSpPr>
            <p:cNvPr id="53" name="Freeform 17"/>
            <p:cNvSpPr>
              <a:spLocks noEditPoints="1"/>
            </p:cNvSpPr>
            <p:nvPr/>
          </p:nvSpPr>
          <p:spPr bwMode="auto">
            <a:xfrm>
              <a:off x="0" y="0"/>
              <a:ext cx="105" cy="136"/>
            </a:xfrm>
            <a:custGeom>
              <a:avLst/>
              <a:gdLst>
                <a:gd name="T0" fmla="*/ 70 w 138"/>
                <a:gd name="T1" fmla="*/ 68 h 178"/>
                <a:gd name="T2" fmla="*/ 105 w 138"/>
                <a:gd name="T3" fmla="*/ 34 h 178"/>
                <a:gd name="T4" fmla="*/ 70 w 138"/>
                <a:gd name="T5" fmla="*/ 0 h 178"/>
                <a:gd name="T6" fmla="*/ 35 w 138"/>
                <a:gd name="T7" fmla="*/ 34 h 178"/>
                <a:gd name="T8" fmla="*/ 70 w 138"/>
                <a:gd name="T9" fmla="*/ 68 h 178"/>
                <a:gd name="T10" fmla="*/ 138 w 138"/>
                <a:gd name="T11" fmla="*/ 165 h 178"/>
                <a:gd name="T12" fmla="*/ 110 w 138"/>
                <a:gd name="T13" fmla="*/ 135 h 178"/>
                <a:gd name="T14" fmla="*/ 80 w 138"/>
                <a:gd name="T15" fmla="*/ 108 h 178"/>
                <a:gd name="T16" fmla="*/ 98 w 138"/>
                <a:gd name="T17" fmla="*/ 87 h 178"/>
                <a:gd name="T18" fmla="*/ 69 w 138"/>
                <a:gd name="T19" fmla="*/ 78 h 178"/>
                <a:gd name="T20" fmla="*/ 0 w 138"/>
                <a:gd name="T21" fmla="*/ 173 h 178"/>
                <a:gd name="T22" fmla="*/ 0 w 138"/>
                <a:gd name="T23" fmla="*/ 178 h 178"/>
                <a:gd name="T24" fmla="*/ 138 w 138"/>
                <a:gd name="T25" fmla="*/ 178 h 178"/>
                <a:gd name="T26" fmla="*/ 138 w 138"/>
                <a:gd name="T27" fmla="*/ 173 h 178"/>
                <a:gd name="T28" fmla="*/ 138 w 138"/>
                <a:gd name="T29" fmla="*/ 16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78">
                  <a:moveTo>
                    <a:pt x="70" y="68"/>
                  </a:moveTo>
                  <a:cubicBezTo>
                    <a:pt x="89" y="68"/>
                    <a:pt x="105" y="53"/>
                    <a:pt x="105" y="34"/>
                  </a:cubicBezTo>
                  <a:cubicBezTo>
                    <a:pt x="105" y="15"/>
                    <a:pt x="89" y="0"/>
                    <a:pt x="70" y="0"/>
                  </a:cubicBezTo>
                  <a:cubicBezTo>
                    <a:pt x="50" y="0"/>
                    <a:pt x="35" y="15"/>
                    <a:pt x="35" y="34"/>
                  </a:cubicBezTo>
                  <a:cubicBezTo>
                    <a:pt x="35" y="53"/>
                    <a:pt x="50" y="68"/>
                    <a:pt x="70" y="68"/>
                  </a:cubicBezTo>
                  <a:close/>
                  <a:moveTo>
                    <a:pt x="138" y="165"/>
                  </a:moveTo>
                  <a:cubicBezTo>
                    <a:pt x="128" y="165"/>
                    <a:pt x="110" y="161"/>
                    <a:pt x="110" y="135"/>
                  </a:cubicBezTo>
                  <a:cubicBezTo>
                    <a:pt x="110" y="135"/>
                    <a:pt x="77" y="138"/>
                    <a:pt x="80" y="108"/>
                  </a:cubicBezTo>
                  <a:cubicBezTo>
                    <a:pt x="81" y="95"/>
                    <a:pt x="90" y="89"/>
                    <a:pt x="98" y="87"/>
                  </a:cubicBezTo>
                  <a:cubicBezTo>
                    <a:pt x="89" y="81"/>
                    <a:pt x="80" y="78"/>
                    <a:pt x="69" y="78"/>
                  </a:cubicBezTo>
                  <a:cubicBezTo>
                    <a:pt x="31" y="78"/>
                    <a:pt x="0" y="120"/>
                    <a:pt x="0" y="173"/>
                  </a:cubicBezTo>
                  <a:cubicBezTo>
                    <a:pt x="0" y="174"/>
                    <a:pt x="0" y="176"/>
                    <a:pt x="0" y="178"/>
                  </a:cubicBezTo>
                  <a:cubicBezTo>
                    <a:pt x="138" y="178"/>
                    <a:pt x="138" y="178"/>
                    <a:pt x="138" y="178"/>
                  </a:cubicBezTo>
                  <a:cubicBezTo>
                    <a:pt x="138" y="176"/>
                    <a:pt x="138" y="174"/>
                    <a:pt x="138" y="173"/>
                  </a:cubicBezTo>
                  <a:cubicBezTo>
                    <a:pt x="138" y="170"/>
                    <a:pt x="138" y="168"/>
                    <a:pt x="138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E6DCCF"/>
                </a:solidFill>
              </a:endParaRPr>
            </a:p>
          </p:txBody>
        </p:sp>
      </p:grpSp>
      <p:sp>
        <p:nvSpPr>
          <p:cNvPr id="54" name="TextBox 76"/>
          <p:cNvSpPr txBox="1"/>
          <p:nvPr/>
        </p:nvSpPr>
        <p:spPr>
          <a:xfrm>
            <a:off x="4237479" y="3987490"/>
            <a:ext cx="10985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相信队友</a:t>
            </a:r>
            <a:endParaRPr lang="zh-CN" altLang="en-US" dirty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041314" y="4356822"/>
            <a:ext cx="3294706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sz="12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自己没想清楚的细节，告诉队友这很简单，</a:t>
            </a:r>
            <a:endParaRPr lang="zh-CN" sz="12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sz="1200" dirty="0" smtClean="0">
                <a:solidFill>
                  <a:srgbClr val="E6DC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让队友自行解决，往往很有效</a:t>
            </a:r>
            <a:endParaRPr lang="zh-CN" sz="1200" dirty="0" smtClean="0">
              <a:solidFill>
                <a:srgbClr val="E6DC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4442</Words>
  <Application>WPS 演示</Application>
  <PresentationFormat>宽屏</PresentationFormat>
  <Paragraphs>342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Calibri</vt:lpstr>
      <vt:lpstr>Helvetica Light</vt:lpstr>
      <vt:lpstr>Kontrapunkt Bob Bold</vt:lpstr>
      <vt:lpstr>Arial Unicode MS</vt:lpstr>
      <vt:lpstr>Calibri Light</vt:lpstr>
      <vt:lpstr>Calibri</vt:lpstr>
      <vt:lpstr>Agency FB</vt:lpstr>
      <vt:lpstr>Times New Roman</vt:lpstr>
      <vt:lpstr>黑体</vt:lpstr>
      <vt:lpstr>Segoe UI Light</vt:lpstr>
      <vt:lpstr>Segoe Print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赵春波</dc:creator>
  <cp:lastModifiedBy>hasee</cp:lastModifiedBy>
  <cp:revision>25</cp:revision>
  <dcterms:created xsi:type="dcterms:W3CDTF">2017-03-12T08:13:00Z</dcterms:created>
  <dcterms:modified xsi:type="dcterms:W3CDTF">2017-07-29T17:53:47Z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