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handoutMasterIdLst>
    <p:handoutMasterId r:id="rId23"/>
  </p:handoutMasterIdLst>
  <p:sldIdLst>
    <p:sldId id="257" r:id="rId4"/>
    <p:sldId id="334" r:id="rId5"/>
    <p:sldId id="405" r:id="rId6"/>
    <p:sldId id="406" r:id="rId7"/>
    <p:sldId id="407" r:id="rId8"/>
    <p:sldId id="415" r:id="rId9"/>
    <p:sldId id="416" r:id="rId10"/>
    <p:sldId id="408" r:id="rId11"/>
    <p:sldId id="410" r:id="rId12"/>
    <p:sldId id="409" r:id="rId13"/>
    <p:sldId id="411" r:id="rId14"/>
    <p:sldId id="412" r:id="rId15"/>
    <p:sldId id="413" r:id="rId16"/>
    <p:sldId id="414" r:id="rId17"/>
    <p:sldId id="417" r:id="rId18"/>
    <p:sldId id="418" r:id="rId19"/>
    <p:sldId id="421" r:id="rId20"/>
    <p:sldId id="42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E20"/>
    <a:srgbClr val="E6DCCF"/>
    <a:srgbClr val="3F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0" y="246"/>
      </p:cViewPr>
      <p:guideLst>
        <p:guide orient="horz" pos="2213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546229" y="412843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分治思想</a:t>
            </a:r>
            <a:endParaRPr lang="zh-CN" sz="32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6229" y="4646558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ACM Summer Training Day 8</a:t>
            </a:r>
            <a:endParaRPr lang="en-US" sz="11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36704" y="4906746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aqx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/>
                <a:t>``````````````</a:t>
              </a:r>
              <a:endParaRPr lang="en-US" altLang="zh-CN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19964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个块。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对于每一个块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，暴力求所有块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的众数。复杂度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N*K (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对于每一次询问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(L,R)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，答案要么是块内的众数（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种）， 要么是块外的数字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(N/K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种）。利用主席树求一个区间一个数字出现了多少次，所以复杂度是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(N/K)*LOGN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总复杂度：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N*K+Q*(N/K)*LOGN.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35940" y="2383155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天，Lostmonkey发明了一种超级弹力装置，为了在他的绵羊朋友面前显摆，他邀请小绵羊一起玩个游戏。游戏一开始，Lostmonkey在地上沿着一条直线摆上n个装置，每个装置设定初始弹力系数ki，当绵羊达到第i个装置时，它会往后弹ki步，达到第i+ki个装置，若不存在第i+ki个装置，则绵羊被弹飞。绵羊想知道当它从第i个装置起步时，被弹几次后会被弹飞。为了使得游戏更有趣，Lostmonkey可以修改某个弹力装置的弹力系数，任何时候弹力系数均为正整数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两个操作：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：询问第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个绵羊什么时候被弹飞。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X 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个绵羊的弹飞系数改成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 2002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个块后，维护如下两个内容：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1.F[i]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个点多少歩后会跳出这个块。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2.S[i]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个点跳出块以后会跳到哪里。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对于询问，最多会走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个块就能找到答案。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O(K)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对于修改，最多修改块内的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个元素就可以。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O(N/K)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35940" y="238315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给你一个长度为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个操作，每次操作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(i,j)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执行交换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a[i],a[j]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问：每次操作以后，序列的逆序对个数。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BZOJ 2141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个块，一开始先预处理出来逆序对个数。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当交换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的时候，答案应该加上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a[x]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的顺序，减去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a[x]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的逆序，加上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a[y]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的顺序，减去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a[y]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）的逆序。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块外的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个元素，直接暴力，块内，需要快速查找一个快内有多少个比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a[x]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大的数字，因此对块内维护一个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即可。（其实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就够了，反正外部已经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sqrt(n)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）了。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给一棵边带权树，问两点之间的距离小于等于K的点对有多少个。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POJ1741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点分治的标准入门题。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对于一个点来说，路径要么经过这个点，要么不经过这个点，对吧？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不经过这个点的，递归到每一个子树处理。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经过这个点的，我们一起处理，具体怎么处理，看黑板。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852295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可持久化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树链剖分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点分治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（讲了好多啊。。。）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明天：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整体二分，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46430" y="3104515"/>
            <a:ext cx="108153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平面上给你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个点，求它们的最近点对的距离。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46430" y="1642110"/>
            <a:ext cx="1081532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把所有的点按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坐标排序，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solve(l,r)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表示求第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个点到第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个点之间的最近点对。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solve(l,r)=min(solve(l,mid),solve(mid+1,r),cal(l,mid,r))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cal(l,mid,r)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表示，一个点在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[l,mid],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一个点在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[mid+1,r]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的时候，的最近点对。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假设现在的最优解是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那么，显然，答案的两个点的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坐标应该在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[x[mid]-T,x[mid]+T]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之间的。我们暴力把这些点拿出来，按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那么，对于排好序的所有点来说，每个点周围有多少个点可能更新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个，因为在一个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2T*2T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的区间内，最多只能容纳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个点（否则答案肯定比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大，画个图就知道了）。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所以复杂度：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NlogNlogN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46430" y="3104515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给你一个n*m的方格，你需要把权值为p的那个门打开，前提是你必须打开过权值为p-1的门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然后问你打开权值为p的门，你最少走的距离是多少，一开始你在(1,1)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注意：一个点的门即使没有被打开，也是可以走的，只是门没开而已。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677D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dp[k]=min(dp[k-1]+cal(k,k-1))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，复杂度是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num[k]*num[k-1]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直接在全图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，一次性可以处理所有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，复杂度是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怎么办？分开处理，如果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大，就全图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num[k]*num[k-1]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35940" y="2383155"/>
            <a:ext cx="108153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给你一个n边形，以及三角分割的这n-3条边，加上n边形原来的n条边，共n+n-3条边，任何一条边的长度都为1，q组询问，每组询问回答：x,y的最短路是多少？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n,q&lt;=50000，时限4秒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分治好题。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按所有点顺时针排个序。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solve(l,r)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表示处理所有询问在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(l,r)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范围内的询问。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如果都在左边的平面，递归左面，如果都在右边的平面，递归右面。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否则：一个点在左面，一个点在右面，那么必须得经过平面的分割点，从平面的两个分割点各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一次即可。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给定长度n的数列a，每个数在1到n之间，支持操作：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询问区间[l,r]中，出现次数最多的数的出现次数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9135" y="2893695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莫队。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WPS 演示</Application>
  <PresentationFormat>宽屏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hasee</cp:lastModifiedBy>
  <cp:revision>39</cp:revision>
  <dcterms:created xsi:type="dcterms:W3CDTF">2017-03-12T08:13:00Z</dcterms:created>
  <dcterms:modified xsi:type="dcterms:W3CDTF">2017-08-08T13:20:52Z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