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4" r:id="rId4"/>
    <p:sldId id="329" r:id="rId5"/>
    <p:sldId id="325" r:id="rId6"/>
    <p:sldId id="327" r:id="rId7"/>
    <p:sldId id="328" r:id="rId8"/>
    <p:sldId id="326" r:id="rId9"/>
    <p:sldId id="330" r:id="rId10"/>
    <p:sldId id="307" r:id="rId11"/>
    <p:sldId id="308" r:id="rId12"/>
    <p:sldId id="309" r:id="rId13"/>
    <p:sldId id="310" r:id="rId14"/>
    <p:sldId id="321" r:id="rId15"/>
    <p:sldId id="303" r:id="rId16"/>
    <p:sldId id="311" r:id="rId17"/>
    <p:sldId id="313" r:id="rId18"/>
    <p:sldId id="314" r:id="rId19"/>
    <p:sldId id="312" r:id="rId20"/>
    <p:sldId id="322" r:id="rId21"/>
    <p:sldId id="323" r:id="rId22"/>
    <p:sldId id="331" r:id="rId23"/>
    <p:sldId id="332" r:id="rId24"/>
    <p:sldId id="335" r:id="rId25"/>
    <p:sldId id="334" r:id="rId26"/>
    <p:sldId id="318" r:id="rId27"/>
    <p:sldId id="333" r:id="rId28"/>
    <p:sldId id="33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EC9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-432" y="-114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F3C9-5B62-4C5E-AD1A-B0F975FD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D096-5D95-4C05-9C1E-7A776000AE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926415" y="1486075"/>
            <a:ext cx="3298727" cy="4340018"/>
            <a:chOff x="1525" y="391"/>
            <a:chExt cx="2528" cy="3326"/>
          </a:xfrm>
          <a:solidFill>
            <a:srgbClr val="F8EEC9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3489" y="1229"/>
              <a:ext cx="5" cy="10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4 h 4"/>
                <a:gd name="T4" fmla="*/ 2 w 2"/>
                <a:gd name="T5" fmla="*/ 0 h 4"/>
                <a:gd name="T6" fmla="*/ 0 w 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1940" y="1764"/>
              <a:ext cx="5" cy="7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3 h 3"/>
                <a:gd name="T4" fmla="*/ 2 w 2"/>
                <a:gd name="T5" fmla="*/ 0 h 3"/>
                <a:gd name="T6" fmla="*/ 0 w 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945" y="1757"/>
              <a:ext cx="2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  <a:gd name="T6" fmla="*/ 1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850" y="794"/>
              <a:ext cx="1791" cy="2923"/>
            </a:xfrm>
            <a:custGeom>
              <a:avLst/>
              <a:gdLst>
                <a:gd name="T0" fmla="*/ 299 w 756"/>
                <a:gd name="T1" fmla="*/ 1199 h 1235"/>
                <a:gd name="T2" fmla="*/ 734 w 756"/>
                <a:gd name="T3" fmla="*/ 276 h 1235"/>
                <a:gd name="T4" fmla="*/ 655 w 756"/>
                <a:gd name="T5" fmla="*/ 152 h 1235"/>
                <a:gd name="T6" fmla="*/ 339 w 756"/>
                <a:gd name="T7" fmla="*/ 1204 h 1235"/>
                <a:gd name="T8" fmla="*/ 321 w 756"/>
                <a:gd name="T9" fmla="*/ 1212 h 1235"/>
                <a:gd name="T10" fmla="*/ 341 w 756"/>
                <a:gd name="T11" fmla="*/ 1218 h 1235"/>
                <a:gd name="T12" fmla="*/ 354 w 756"/>
                <a:gd name="T13" fmla="*/ 1207 h 1235"/>
                <a:gd name="T14" fmla="*/ 366 w 756"/>
                <a:gd name="T15" fmla="*/ 1225 h 1235"/>
                <a:gd name="T16" fmla="*/ 381 w 756"/>
                <a:gd name="T17" fmla="*/ 1221 h 1235"/>
                <a:gd name="T18" fmla="*/ 419 w 756"/>
                <a:gd name="T19" fmla="*/ 1204 h 1235"/>
                <a:gd name="T20" fmla="*/ 404 w 756"/>
                <a:gd name="T21" fmla="*/ 1221 h 1235"/>
                <a:gd name="T22" fmla="*/ 512 w 756"/>
                <a:gd name="T23" fmla="*/ 1018 h 1235"/>
                <a:gd name="T24" fmla="*/ 510 w 756"/>
                <a:gd name="T25" fmla="*/ 1095 h 1235"/>
                <a:gd name="T26" fmla="*/ 231 w 756"/>
                <a:gd name="T27" fmla="*/ 1125 h 1235"/>
                <a:gd name="T28" fmla="*/ 373 w 756"/>
                <a:gd name="T29" fmla="*/ 1131 h 1235"/>
                <a:gd name="T30" fmla="*/ 302 w 756"/>
                <a:gd name="T31" fmla="*/ 1125 h 1235"/>
                <a:gd name="T32" fmla="*/ 416 w 756"/>
                <a:gd name="T33" fmla="*/ 1083 h 1235"/>
                <a:gd name="T34" fmla="*/ 366 w 756"/>
                <a:gd name="T35" fmla="*/ 1083 h 1235"/>
                <a:gd name="T36" fmla="*/ 309 w 756"/>
                <a:gd name="T37" fmla="*/ 1079 h 1235"/>
                <a:gd name="T38" fmla="*/ 254 w 756"/>
                <a:gd name="T39" fmla="*/ 1033 h 1235"/>
                <a:gd name="T40" fmla="*/ 352 w 756"/>
                <a:gd name="T41" fmla="*/ 1040 h 1235"/>
                <a:gd name="T42" fmla="*/ 283 w 756"/>
                <a:gd name="T43" fmla="*/ 1031 h 1235"/>
                <a:gd name="T44" fmla="*/ 436 w 756"/>
                <a:gd name="T45" fmla="*/ 995 h 1235"/>
                <a:gd name="T46" fmla="*/ 374 w 756"/>
                <a:gd name="T47" fmla="*/ 1000 h 1235"/>
                <a:gd name="T48" fmla="*/ 318 w 756"/>
                <a:gd name="T49" fmla="*/ 990 h 1235"/>
                <a:gd name="T50" fmla="*/ 260 w 756"/>
                <a:gd name="T51" fmla="*/ 980 h 1235"/>
                <a:gd name="T52" fmla="*/ 243 w 756"/>
                <a:gd name="T53" fmla="*/ 944 h 1235"/>
                <a:gd name="T54" fmla="*/ 413 w 756"/>
                <a:gd name="T55" fmla="*/ 962 h 1235"/>
                <a:gd name="T56" fmla="*/ 236 w 756"/>
                <a:gd name="T57" fmla="*/ 929 h 1235"/>
                <a:gd name="T58" fmla="*/ 283 w 756"/>
                <a:gd name="T59" fmla="*/ 885 h 1235"/>
                <a:gd name="T60" fmla="*/ 283 w 756"/>
                <a:gd name="T61" fmla="*/ 925 h 1235"/>
                <a:gd name="T62" fmla="*/ 272 w 756"/>
                <a:gd name="T63" fmla="*/ 878 h 1235"/>
                <a:gd name="T64" fmla="*/ 341 w 756"/>
                <a:gd name="T65" fmla="*/ 679 h 1235"/>
                <a:gd name="T66" fmla="*/ 426 w 756"/>
                <a:gd name="T67" fmla="*/ 404 h 1235"/>
                <a:gd name="T68" fmla="*/ 473 w 756"/>
                <a:gd name="T69" fmla="*/ 427 h 1235"/>
                <a:gd name="T70" fmla="*/ 394 w 756"/>
                <a:gd name="T71" fmla="*/ 927 h 1235"/>
                <a:gd name="T72" fmla="*/ 351 w 756"/>
                <a:gd name="T73" fmla="*/ 932 h 1235"/>
                <a:gd name="T74" fmla="*/ 361 w 756"/>
                <a:gd name="T75" fmla="*/ 876 h 1235"/>
                <a:gd name="T76" fmla="*/ 331 w 756"/>
                <a:gd name="T77" fmla="*/ 913 h 1235"/>
                <a:gd name="T78" fmla="*/ 389 w 756"/>
                <a:gd name="T79" fmla="*/ 949 h 1235"/>
                <a:gd name="T80" fmla="*/ 389 w 756"/>
                <a:gd name="T81" fmla="*/ 872 h 1235"/>
                <a:gd name="T82" fmla="*/ 370 w 756"/>
                <a:gd name="T83" fmla="*/ 445 h 1235"/>
                <a:gd name="T84" fmla="*/ 383 w 756"/>
                <a:gd name="T85" fmla="*/ 603 h 1235"/>
                <a:gd name="T86" fmla="*/ 416 w 756"/>
                <a:gd name="T87" fmla="*/ 905 h 1235"/>
                <a:gd name="T88" fmla="*/ 423 w 756"/>
                <a:gd name="T89" fmla="*/ 908 h 1235"/>
                <a:gd name="T90" fmla="*/ 425 w 756"/>
                <a:gd name="T91" fmla="*/ 953 h 1235"/>
                <a:gd name="T92" fmla="*/ 417 w 756"/>
                <a:gd name="T93" fmla="*/ 634 h 1235"/>
                <a:gd name="T94" fmla="*/ 319 w 756"/>
                <a:gd name="T95" fmla="*/ 918 h 1235"/>
                <a:gd name="T96" fmla="*/ 310 w 756"/>
                <a:gd name="T97" fmla="*/ 951 h 1235"/>
                <a:gd name="T98" fmla="*/ 452 w 756"/>
                <a:gd name="T99" fmla="*/ 900 h 1235"/>
                <a:gd name="T100" fmla="*/ 471 w 756"/>
                <a:gd name="T101" fmla="*/ 936 h 1235"/>
                <a:gd name="T102" fmla="*/ 496 w 756"/>
                <a:gd name="T103" fmla="*/ 913 h 1235"/>
                <a:gd name="T104" fmla="*/ 475 w 756"/>
                <a:gd name="T105" fmla="*/ 916 h 1235"/>
                <a:gd name="T106" fmla="*/ 495 w 756"/>
                <a:gd name="T107" fmla="*/ 928 h 1235"/>
                <a:gd name="T108" fmla="*/ 524 w 756"/>
                <a:gd name="T109" fmla="*/ 907 h 1235"/>
                <a:gd name="T110" fmla="*/ 463 w 756"/>
                <a:gd name="T111" fmla="*/ 872 h 1235"/>
                <a:gd name="T112" fmla="*/ 683 w 756"/>
                <a:gd name="T113" fmla="*/ 568 h 1235"/>
                <a:gd name="T114" fmla="*/ 531 w 756"/>
                <a:gd name="T115" fmla="*/ 363 h 1235"/>
                <a:gd name="T116" fmla="*/ 292 w 756"/>
                <a:gd name="T117" fmla="*/ 375 h 1235"/>
                <a:gd name="T118" fmla="*/ 158 w 756"/>
                <a:gd name="T119" fmla="*/ 704 h 1235"/>
                <a:gd name="T120" fmla="*/ 55 w 756"/>
                <a:gd name="T121" fmla="*/ 512 h 1235"/>
                <a:gd name="T122" fmla="*/ 16 w 756"/>
                <a:gd name="T123" fmla="*/ 293 h 1235"/>
                <a:gd name="T124" fmla="*/ 662 w 756"/>
                <a:gd name="T125" fmla="*/ 16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1235">
                  <a:moveTo>
                    <a:pt x="746" y="297"/>
                  </a:moveTo>
                  <a:cubicBezTo>
                    <a:pt x="740" y="261"/>
                    <a:pt x="729" y="227"/>
                    <a:pt x="711" y="195"/>
                  </a:cubicBezTo>
                  <a:cubicBezTo>
                    <a:pt x="702" y="180"/>
                    <a:pt x="691" y="166"/>
                    <a:pt x="680" y="153"/>
                  </a:cubicBezTo>
                  <a:cubicBezTo>
                    <a:pt x="667" y="139"/>
                    <a:pt x="659" y="122"/>
                    <a:pt x="647" y="108"/>
                  </a:cubicBezTo>
                  <a:cubicBezTo>
                    <a:pt x="643" y="102"/>
                    <a:pt x="638" y="97"/>
                    <a:pt x="632" y="92"/>
                  </a:cubicBezTo>
                  <a:cubicBezTo>
                    <a:pt x="632" y="92"/>
                    <a:pt x="632" y="92"/>
                    <a:pt x="632" y="92"/>
                  </a:cubicBezTo>
                  <a:cubicBezTo>
                    <a:pt x="632" y="91"/>
                    <a:pt x="631" y="91"/>
                    <a:pt x="630" y="90"/>
                  </a:cubicBezTo>
                  <a:cubicBezTo>
                    <a:pt x="630" y="90"/>
                    <a:pt x="629" y="89"/>
                    <a:pt x="628" y="88"/>
                  </a:cubicBezTo>
                  <a:cubicBezTo>
                    <a:pt x="627" y="87"/>
                    <a:pt x="626" y="87"/>
                    <a:pt x="625" y="87"/>
                  </a:cubicBezTo>
                  <a:cubicBezTo>
                    <a:pt x="612" y="79"/>
                    <a:pt x="599" y="71"/>
                    <a:pt x="585" y="64"/>
                  </a:cubicBezTo>
                  <a:cubicBezTo>
                    <a:pt x="569" y="55"/>
                    <a:pt x="553" y="47"/>
                    <a:pt x="536" y="40"/>
                  </a:cubicBezTo>
                  <a:cubicBezTo>
                    <a:pt x="519" y="33"/>
                    <a:pt x="501" y="28"/>
                    <a:pt x="483" y="21"/>
                  </a:cubicBezTo>
                  <a:cubicBezTo>
                    <a:pt x="466" y="15"/>
                    <a:pt x="450" y="6"/>
                    <a:pt x="432" y="4"/>
                  </a:cubicBezTo>
                  <a:cubicBezTo>
                    <a:pt x="413" y="1"/>
                    <a:pt x="394" y="0"/>
                    <a:pt x="375" y="0"/>
                  </a:cubicBezTo>
                  <a:cubicBezTo>
                    <a:pt x="338" y="1"/>
                    <a:pt x="302" y="11"/>
                    <a:pt x="267" y="22"/>
                  </a:cubicBezTo>
                  <a:cubicBezTo>
                    <a:pt x="236" y="32"/>
                    <a:pt x="207" y="46"/>
                    <a:pt x="179" y="64"/>
                  </a:cubicBezTo>
                  <a:cubicBezTo>
                    <a:pt x="124" y="99"/>
                    <a:pt x="79" y="148"/>
                    <a:pt x="44" y="203"/>
                  </a:cubicBezTo>
                  <a:cubicBezTo>
                    <a:pt x="15" y="250"/>
                    <a:pt x="1" y="306"/>
                    <a:pt x="1" y="362"/>
                  </a:cubicBezTo>
                  <a:cubicBezTo>
                    <a:pt x="0" y="362"/>
                    <a:pt x="0" y="362"/>
                    <a:pt x="1" y="363"/>
                  </a:cubicBezTo>
                  <a:cubicBezTo>
                    <a:pt x="1" y="373"/>
                    <a:pt x="1" y="383"/>
                    <a:pt x="2" y="392"/>
                  </a:cubicBezTo>
                  <a:cubicBezTo>
                    <a:pt x="4" y="425"/>
                    <a:pt x="12" y="457"/>
                    <a:pt x="24" y="488"/>
                  </a:cubicBezTo>
                  <a:cubicBezTo>
                    <a:pt x="37" y="521"/>
                    <a:pt x="50" y="554"/>
                    <a:pt x="69" y="584"/>
                  </a:cubicBezTo>
                  <a:cubicBezTo>
                    <a:pt x="86" y="613"/>
                    <a:pt x="111" y="635"/>
                    <a:pt x="127" y="665"/>
                  </a:cubicBezTo>
                  <a:cubicBezTo>
                    <a:pt x="135" y="681"/>
                    <a:pt x="142" y="698"/>
                    <a:pt x="150" y="715"/>
                  </a:cubicBezTo>
                  <a:cubicBezTo>
                    <a:pt x="156" y="729"/>
                    <a:pt x="161" y="743"/>
                    <a:pt x="164" y="758"/>
                  </a:cubicBezTo>
                  <a:cubicBezTo>
                    <a:pt x="173" y="808"/>
                    <a:pt x="164" y="866"/>
                    <a:pt x="199" y="907"/>
                  </a:cubicBezTo>
                  <a:cubicBezTo>
                    <a:pt x="203" y="913"/>
                    <a:pt x="208" y="918"/>
                    <a:pt x="214" y="923"/>
                  </a:cubicBezTo>
                  <a:cubicBezTo>
                    <a:pt x="212" y="930"/>
                    <a:pt x="212" y="938"/>
                    <a:pt x="213" y="946"/>
                  </a:cubicBezTo>
                  <a:cubicBezTo>
                    <a:pt x="213" y="951"/>
                    <a:pt x="215" y="956"/>
                    <a:pt x="217" y="960"/>
                  </a:cubicBezTo>
                  <a:cubicBezTo>
                    <a:pt x="218" y="963"/>
                    <a:pt x="220" y="965"/>
                    <a:pt x="221" y="967"/>
                  </a:cubicBezTo>
                  <a:cubicBezTo>
                    <a:pt x="222" y="969"/>
                    <a:pt x="222" y="970"/>
                    <a:pt x="222" y="971"/>
                  </a:cubicBezTo>
                  <a:cubicBezTo>
                    <a:pt x="216" y="975"/>
                    <a:pt x="213" y="983"/>
                    <a:pt x="212" y="990"/>
                  </a:cubicBezTo>
                  <a:cubicBezTo>
                    <a:pt x="212" y="994"/>
                    <a:pt x="213" y="999"/>
                    <a:pt x="216" y="1002"/>
                  </a:cubicBezTo>
                  <a:cubicBezTo>
                    <a:pt x="218" y="1006"/>
                    <a:pt x="226" y="1010"/>
                    <a:pt x="224" y="1015"/>
                  </a:cubicBezTo>
                  <a:cubicBezTo>
                    <a:pt x="218" y="1019"/>
                    <a:pt x="215" y="1027"/>
                    <a:pt x="215" y="1032"/>
                  </a:cubicBezTo>
                  <a:cubicBezTo>
                    <a:pt x="215" y="1037"/>
                    <a:pt x="217" y="1040"/>
                    <a:pt x="220" y="1043"/>
                  </a:cubicBezTo>
                  <a:cubicBezTo>
                    <a:pt x="222" y="1045"/>
                    <a:pt x="224" y="1046"/>
                    <a:pt x="225" y="1048"/>
                  </a:cubicBezTo>
                  <a:cubicBezTo>
                    <a:pt x="227" y="1049"/>
                    <a:pt x="228" y="1052"/>
                    <a:pt x="229" y="1054"/>
                  </a:cubicBezTo>
                  <a:cubicBezTo>
                    <a:pt x="228" y="1054"/>
                    <a:pt x="227" y="1055"/>
                    <a:pt x="227" y="1056"/>
                  </a:cubicBezTo>
                  <a:cubicBezTo>
                    <a:pt x="219" y="1060"/>
                    <a:pt x="215" y="1070"/>
                    <a:pt x="215" y="1079"/>
                  </a:cubicBezTo>
                  <a:cubicBezTo>
                    <a:pt x="215" y="1086"/>
                    <a:pt x="218" y="1092"/>
                    <a:pt x="222" y="1097"/>
                  </a:cubicBezTo>
                  <a:cubicBezTo>
                    <a:pt x="223" y="1098"/>
                    <a:pt x="224" y="1099"/>
                    <a:pt x="225" y="1100"/>
                  </a:cubicBezTo>
                  <a:cubicBezTo>
                    <a:pt x="218" y="1107"/>
                    <a:pt x="222" y="1122"/>
                    <a:pt x="224" y="1129"/>
                  </a:cubicBezTo>
                  <a:cubicBezTo>
                    <a:pt x="228" y="1136"/>
                    <a:pt x="234" y="1142"/>
                    <a:pt x="239" y="1147"/>
                  </a:cubicBezTo>
                  <a:cubicBezTo>
                    <a:pt x="245" y="1154"/>
                    <a:pt x="252" y="1162"/>
                    <a:pt x="258" y="1168"/>
                  </a:cubicBezTo>
                  <a:cubicBezTo>
                    <a:pt x="270" y="1180"/>
                    <a:pt x="283" y="1193"/>
                    <a:pt x="298" y="1198"/>
                  </a:cubicBezTo>
                  <a:cubicBezTo>
                    <a:pt x="298" y="1199"/>
                    <a:pt x="299" y="1199"/>
                    <a:pt x="299" y="1199"/>
                  </a:cubicBezTo>
                  <a:cubicBezTo>
                    <a:pt x="304" y="1206"/>
                    <a:pt x="309" y="1212"/>
                    <a:pt x="312" y="1220"/>
                  </a:cubicBezTo>
                  <a:cubicBezTo>
                    <a:pt x="314" y="1227"/>
                    <a:pt x="317" y="1231"/>
                    <a:pt x="324" y="1233"/>
                  </a:cubicBezTo>
                  <a:cubicBezTo>
                    <a:pt x="330" y="1235"/>
                    <a:pt x="339" y="1234"/>
                    <a:pt x="346" y="1234"/>
                  </a:cubicBezTo>
                  <a:cubicBezTo>
                    <a:pt x="356" y="1234"/>
                    <a:pt x="366" y="1234"/>
                    <a:pt x="375" y="1234"/>
                  </a:cubicBezTo>
                  <a:cubicBezTo>
                    <a:pt x="384" y="1233"/>
                    <a:pt x="392" y="1231"/>
                    <a:pt x="401" y="1230"/>
                  </a:cubicBezTo>
                  <a:cubicBezTo>
                    <a:pt x="409" y="1230"/>
                    <a:pt x="416" y="1229"/>
                    <a:pt x="423" y="1226"/>
                  </a:cubicBezTo>
                  <a:cubicBezTo>
                    <a:pt x="430" y="1223"/>
                    <a:pt x="433" y="1216"/>
                    <a:pt x="437" y="1210"/>
                  </a:cubicBezTo>
                  <a:cubicBezTo>
                    <a:pt x="440" y="1207"/>
                    <a:pt x="443" y="1204"/>
                    <a:pt x="445" y="1201"/>
                  </a:cubicBezTo>
                  <a:cubicBezTo>
                    <a:pt x="448" y="1198"/>
                    <a:pt x="450" y="1195"/>
                    <a:pt x="454" y="1192"/>
                  </a:cubicBezTo>
                  <a:cubicBezTo>
                    <a:pt x="454" y="1192"/>
                    <a:pt x="455" y="1191"/>
                    <a:pt x="455" y="1191"/>
                  </a:cubicBezTo>
                  <a:cubicBezTo>
                    <a:pt x="456" y="1190"/>
                    <a:pt x="457" y="1189"/>
                    <a:pt x="458" y="1188"/>
                  </a:cubicBezTo>
                  <a:cubicBezTo>
                    <a:pt x="473" y="1177"/>
                    <a:pt x="488" y="1167"/>
                    <a:pt x="502" y="1154"/>
                  </a:cubicBezTo>
                  <a:cubicBezTo>
                    <a:pt x="507" y="1150"/>
                    <a:pt x="512" y="1146"/>
                    <a:pt x="514" y="1140"/>
                  </a:cubicBezTo>
                  <a:cubicBezTo>
                    <a:pt x="516" y="1136"/>
                    <a:pt x="516" y="1129"/>
                    <a:pt x="513" y="1125"/>
                  </a:cubicBezTo>
                  <a:cubicBezTo>
                    <a:pt x="514" y="1125"/>
                    <a:pt x="514" y="1124"/>
                    <a:pt x="515" y="1124"/>
                  </a:cubicBezTo>
                  <a:cubicBezTo>
                    <a:pt x="518" y="1121"/>
                    <a:pt x="521" y="1119"/>
                    <a:pt x="524" y="1116"/>
                  </a:cubicBezTo>
                  <a:cubicBezTo>
                    <a:pt x="532" y="1109"/>
                    <a:pt x="531" y="1095"/>
                    <a:pt x="526" y="1087"/>
                  </a:cubicBezTo>
                  <a:cubicBezTo>
                    <a:pt x="527" y="1084"/>
                    <a:pt x="527" y="1082"/>
                    <a:pt x="527" y="1080"/>
                  </a:cubicBezTo>
                  <a:cubicBezTo>
                    <a:pt x="526" y="1074"/>
                    <a:pt x="526" y="1070"/>
                    <a:pt x="530" y="1064"/>
                  </a:cubicBezTo>
                  <a:cubicBezTo>
                    <a:pt x="534" y="1058"/>
                    <a:pt x="537" y="1050"/>
                    <a:pt x="531" y="1045"/>
                  </a:cubicBezTo>
                  <a:cubicBezTo>
                    <a:pt x="530" y="1044"/>
                    <a:pt x="530" y="1044"/>
                    <a:pt x="529" y="1044"/>
                  </a:cubicBezTo>
                  <a:cubicBezTo>
                    <a:pt x="526" y="1037"/>
                    <a:pt x="526" y="1030"/>
                    <a:pt x="529" y="1023"/>
                  </a:cubicBezTo>
                  <a:cubicBezTo>
                    <a:pt x="532" y="1017"/>
                    <a:pt x="535" y="1013"/>
                    <a:pt x="534" y="1007"/>
                  </a:cubicBezTo>
                  <a:cubicBezTo>
                    <a:pt x="534" y="1006"/>
                    <a:pt x="533" y="1004"/>
                    <a:pt x="533" y="1003"/>
                  </a:cubicBezTo>
                  <a:cubicBezTo>
                    <a:pt x="530" y="999"/>
                    <a:pt x="529" y="996"/>
                    <a:pt x="529" y="991"/>
                  </a:cubicBezTo>
                  <a:cubicBezTo>
                    <a:pt x="529" y="987"/>
                    <a:pt x="532" y="984"/>
                    <a:pt x="534" y="981"/>
                  </a:cubicBezTo>
                  <a:cubicBezTo>
                    <a:pt x="537" y="976"/>
                    <a:pt x="538" y="970"/>
                    <a:pt x="536" y="965"/>
                  </a:cubicBezTo>
                  <a:cubicBezTo>
                    <a:pt x="535" y="964"/>
                    <a:pt x="534" y="963"/>
                    <a:pt x="532" y="963"/>
                  </a:cubicBezTo>
                  <a:cubicBezTo>
                    <a:pt x="532" y="961"/>
                    <a:pt x="531" y="959"/>
                    <a:pt x="531" y="958"/>
                  </a:cubicBezTo>
                  <a:cubicBezTo>
                    <a:pt x="530" y="954"/>
                    <a:pt x="530" y="950"/>
                    <a:pt x="530" y="947"/>
                  </a:cubicBezTo>
                  <a:cubicBezTo>
                    <a:pt x="531" y="940"/>
                    <a:pt x="534" y="933"/>
                    <a:pt x="535" y="926"/>
                  </a:cubicBezTo>
                  <a:cubicBezTo>
                    <a:pt x="535" y="925"/>
                    <a:pt x="535" y="925"/>
                    <a:pt x="535" y="925"/>
                  </a:cubicBezTo>
                  <a:cubicBezTo>
                    <a:pt x="537" y="923"/>
                    <a:pt x="538" y="922"/>
                    <a:pt x="539" y="921"/>
                  </a:cubicBezTo>
                  <a:cubicBezTo>
                    <a:pt x="545" y="916"/>
                    <a:pt x="550" y="910"/>
                    <a:pt x="554" y="903"/>
                  </a:cubicBezTo>
                  <a:cubicBezTo>
                    <a:pt x="559" y="895"/>
                    <a:pt x="561" y="886"/>
                    <a:pt x="565" y="877"/>
                  </a:cubicBezTo>
                  <a:cubicBezTo>
                    <a:pt x="568" y="870"/>
                    <a:pt x="573" y="861"/>
                    <a:pt x="574" y="853"/>
                  </a:cubicBezTo>
                  <a:cubicBezTo>
                    <a:pt x="579" y="840"/>
                    <a:pt x="584" y="828"/>
                    <a:pt x="587" y="815"/>
                  </a:cubicBezTo>
                  <a:cubicBezTo>
                    <a:pt x="593" y="796"/>
                    <a:pt x="598" y="777"/>
                    <a:pt x="602" y="758"/>
                  </a:cubicBezTo>
                  <a:cubicBezTo>
                    <a:pt x="605" y="739"/>
                    <a:pt x="607" y="720"/>
                    <a:pt x="615" y="703"/>
                  </a:cubicBezTo>
                  <a:cubicBezTo>
                    <a:pt x="623" y="687"/>
                    <a:pt x="636" y="674"/>
                    <a:pt x="646" y="659"/>
                  </a:cubicBezTo>
                  <a:cubicBezTo>
                    <a:pt x="655" y="644"/>
                    <a:pt x="662" y="628"/>
                    <a:pt x="671" y="613"/>
                  </a:cubicBezTo>
                  <a:cubicBezTo>
                    <a:pt x="680" y="598"/>
                    <a:pt x="693" y="585"/>
                    <a:pt x="702" y="570"/>
                  </a:cubicBezTo>
                  <a:cubicBezTo>
                    <a:pt x="712" y="554"/>
                    <a:pt x="720" y="538"/>
                    <a:pt x="728" y="521"/>
                  </a:cubicBezTo>
                  <a:cubicBezTo>
                    <a:pt x="735" y="504"/>
                    <a:pt x="742" y="487"/>
                    <a:pt x="746" y="469"/>
                  </a:cubicBezTo>
                  <a:cubicBezTo>
                    <a:pt x="751" y="450"/>
                    <a:pt x="753" y="431"/>
                    <a:pt x="754" y="413"/>
                  </a:cubicBezTo>
                  <a:cubicBezTo>
                    <a:pt x="756" y="374"/>
                    <a:pt x="753" y="335"/>
                    <a:pt x="746" y="297"/>
                  </a:cubicBezTo>
                  <a:close/>
                  <a:moveTo>
                    <a:pt x="734" y="276"/>
                  </a:moveTo>
                  <a:cubicBezTo>
                    <a:pt x="739" y="295"/>
                    <a:pt x="742" y="314"/>
                    <a:pt x="744" y="333"/>
                  </a:cubicBezTo>
                  <a:cubicBezTo>
                    <a:pt x="741" y="327"/>
                    <a:pt x="739" y="321"/>
                    <a:pt x="737" y="316"/>
                  </a:cubicBezTo>
                  <a:cubicBezTo>
                    <a:pt x="733" y="307"/>
                    <a:pt x="726" y="299"/>
                    <a:pt x="721" y="290"/>
                  </a:cubicBezTo>
                  <a:cubicBezTo>
                    <a:pt x="718" y="286"/>
                    <a:pt x="715" y="282"/>
                    <a:pt x="711" y="278"/>
                  </a:cubicBezTo>
                  <a:cubicBezTo>
                    <a:pt x="713" y="273"/>
                    <a:pt x="715" y="268"/>
                    <a:pt x="717" y="263"/>
                  </a:cubicBezTo>
                  <a:cubicBezTo>
                    <a:pt x="718" y="259"/>
                    <a:pt x="719" y="255"/>
                    <a:pt x="719" y="251"/>
                  </a:cubicBezTo>
                  <a:cubicBezTo>
                    <a:pt x="723" y="255"/>
                    <a:pt x="727" y="259"/>
                    <a:pt x="731" y="263"/>
                  </a:cubicBezTo>
                  <a:cubicBezTo>
                    <a:pt x="732" y="268"/>
                    <a:pt x="733" y="272"/>
                    <a:pt x="734" y="276"/>
                  </a:cubicBezTo>
                  <a:close/>
                  <a:moveTo>
                    <a:pt x="721" y="233"/>
                  </a:moveTo>
                  <a:cubicBezTo>
                    <a:pt x="725" y="242"/>
                    <a:pt x="728" y="251"/>
                    <a:pt x="730" y="261"/>
                  </a:cubicBezTo>
                  <a:cubicBezTo>
                    <a:pt x="727" y="257"/>
                    <a:pt x="723" y="253"/>
                    <a:pt x="719" y="249"/>
                  </a:cubicBezTo>
                  <a:cubicBezTo>
                    <a:pt x="720" y="246"/>
                    <a:pt x="720" y="244"/>
                    <a:pt x="721" y="241"/>
                  </a:cubicBezTo>
                  <a:cubicBezTo>
                    <a:pt x="721" y="238"/>
                    <a:pt x="721" y="236"/>
                    <a:pt x="721" y="233"/>
                  </a:cubicBezTo>
                  <a:close/>
                  <a:moveTo>
                    <a:pt x="695" y="187"/>
                  </a:moveTo>
                  <a:cubicBezTo>
                    <a:pt x="693" y="186"/>
                    <a:pt x="691" y="185"/>
                    <a:pt x="688" y="183"/>
                  </a:cubicBezTo>
                  <a:cubicBezTo>
                    <a:pt x="686" y="182"/>
                    <a:pt x="684" y="181"/>
                    <a:pt x="683" y="180"/>
                  </a:cubicBezTo>
                  <a:cubicBezTo>
                    <a:pt x="683" y="176"/>
                    <a:pt x="683" y="173"/>
                    <a:pt x="684" y="169"/>
                  </a:cubicBezTo>
                  <a:cubicBezTo>
                    <a:pt x="686" y="172"/>
                    <a:pt x="688" y="175"/>
                    <a:pt x="690" y="177"/>
                  </a:cubicBezTo>
                  <a:cubicBezTo>
                    <a:pt x="702" y="193"/>
                    <a:pt x="712" y="211"/>
                    <a:pt x="719" y="229"/>
                  </a:cubicBezTo>
                  <a:cubicBezTo>
                    <a:pt x="720" y="232"/>
                    <a:pt x="720" y="235"/>
                    <a:pt x="720" y="238"/>
                  </a:cubicBezTo>
                  <a:cubicBezTo>
                    <a:pt x="719" y="242"/>
                    <a:pt x="719" y="245"/>
                    <a:pt x="718" y="248"/>
                  </a:cubicBezTo>
                  <a:cubicBezTo>
                    <a:pt x="715" y="245"/>
                    <a:pt x="712" y="241"/>
                    <a:pt x="709" y="238"/>
                  </a:cubicBezTo>
                  <a:cubicBezTo>
                    <a:pt x="703" y="231"/>
                    <a:pt x="696" y="224"/>
                    <a:pt x="690" y="218"/>
                  </a:cubicBezTo>
                  <a:cubicBezTo>
                    <a:pt x="687" y="215"/>
                    <a:pt x="684" y="213"/>
                    <a:pt x="681" y="210"/>
                  </a:cubicBezTo>
                  <a:cubicBezTo>
                    <a:pt x="682" y="206"/>
                    <a:pt x="682" y="202"/>
                    <a:pt x="682" y="198"/>
                  </a:cubicBezTo>
                  <a:cubicBezTo>
                    <a:pt x="682" y="192"/>
                    <a:pt x="682" y="187"/>
                    <a:pt x="683" y="181"/>
                  </a:cubicBezTo>
                  <a:cubicBezTo>
                    <a:pt x="683" y="181"/>
                    <a:pt x="683" y="181"/>
                    <a:pt x="683" y="181"/>
                  </a:cubicBezTo>
                  <a:cubicBezTo>
                    <a:pt x="686" y="183"/>
                    <a:pt x="688" y="185"/>
                    <a:pt x="691" y="186"/>
                  </a:cubicBezTo>
                  <a:cubicBezTo>
                    <a:pt x="692" y="187"/>
                    <a:pt x="697" y="189"/>
                    <a:pt x="697" y="191"/>
                  </a:cubicBezTo>
                  <a:cubicBezTo>
                    <a:pt x="697" y="191"/>
                    <a:pt x="699" y="191"/>
                    <a:pt x="699" y="191"/>
                  </a:cubicBezTo>
                  <a:cubicBezTo>
                    <a:pt x="698" y="189"/>
                    <a:pt x="697" y="188"/>
                    <a:pt x="695" y="187"/>
                  </a:cubicBezTo>
                  <a:close/>
                  <a:moveTo>
                    <a:pt x="656" y="134"/>
                  </a:moveTo>
                  <a:cubicBezTo>
                    <a:pt x="664" y="146"/>
                    <a:pt x="673" y="157"/>
                    <a:pt x="682" y="168"/>
                  </a:cubicBezTo>
                  <a:cubicBezTo>
                    <a:pt x="682" y="171"/>
                    <a:pt x="682" y="175"/>
                    <a:pt x="682" y="178"/>
                  </a:cubicBezTo>
                  <a:cubicBezTo>
                    <a:pt x="682" y="179"/>
                    <a:pt x="682" y="179"/>
                    <a:pt x="681" y="179"/>
                  </a:cubicBezTo>
                  <a:cubicBezTo>
                    <a:pt x="676" y="175"/>
                    <a:pt x="671" y="170"/>
                    <a:pt x="666" y="167"/>
                  </a:cubicBezTo>
                  <a:cubicBezTo>
                    <a:pt x="663" y="165"/>
                    <a:pt x="660" y="163"/>
                    <a:pt x="657" y="161"/>
                  </a:cubicBezTo>
                  <a:cubicBezTo>
                    <a:pt x="657" y="158"/>
                    <a:pt x="657" y="156"/>
                    <a:pt x="656" y="153"/>
                  </a:cubicBezTo>
                  <a:cubicBezTo>
                    <a:pt x="656" y="148"/>
                    <a:pt x="656" y="142"/>
                    <a:pt x="656" y="137"/>
                  </a:cubicBezTo>
                  <a:cubicBezTo>
                    <a:pt x="656" y="136"/>
                    <a:pt x="655" y="134"/>
                    <a:pt x="655" y="133"/>
                  </a:cubicBezTo>
                  <a:cubicBezTo>
                    <a:pt x="655" y="133"/>
                    <a:pt x="656" y="134"/>
                    <a:pt x="656" y="134"/>
                  </a:cubicBezTo>
                  <a:close/>
                  <a:moveTo>
                    <a:pt x="611" y="87"/>
                  </a:moveTo>
                  <a:cubicBezTo>
                    <a:pt x="616" y="90"/>
                    <a:pt x="621" y="93"/>
                    <a:pt x="626" y="96"/>
                  </a:cubicBezTo>
                  <a:cubicBezTo>
                    <a:pt x="631" y="101"/>
                    <a:pt x="635" y="105"/>
                    <a:pt x="639" y="110"/>
                  </a:cubicBezTo>
                  <a:cubicBezTo>
                    <a:pt x="645" y="116"/>
                    <a:pt x="649" y="123"/>
                    <a:pt x="654" y="130"/>
                  </a:cubicBezTo>
                  <a:cubicBezTo>
                    <a:pt x="654" y="132"/>
                    <a:pt x="654" y="134"/>
                    <a:pt x="654" y="136"/>
                  </a:cubicBezTo>
                  <a:cubicBezTo>
                    <a:pt x="655" y="141"/>
                    <a:pt x="655" y="146"/>
                    <a:pt x="655" y="152"/>
                  </a:cubicBezTo>
                  <a:cubicBezTo>
                    <a:pt x="655" y="154"/>
                    <a:pt x="655" y="157"/>
                    <a:pt x="656" y="160"/>
                  </a:cubicBezTo>
                  <a:cubicBezTo>
                    <a:pt x="651" y="157"/>
                    <a:pt x="646" y="154"/>
                    <a:pt x="641" y="150"/>
                  </a:cubicBezTo>
                  <a:cubicBezTo>
                    <a:pt x="633" y="145"/>
                    <a:pt x="626" y="140"/>
                    <a:pt x="618" y="135"/>
                  </a:cubicBezTo>
                  <a:cubicBezTo>
                    <a:pt x="617" y="131"/>
                    <a:pt x="617" y="127"/>
                    <a:pt x="616" y="123"/>
                  </a:cubicBezTo>
                  <a:cubicBezTo>
                    <a:pt x="616" y="116"/>
                    <a:pt x="614" y="109"/>
                    <a:pt x="613" y="103"/>
                  </a:cubicBezTo>
                  <a:cubicBezTo>
                    <a:pt x="613" y="100"/>
                    <a:pt x="613" y="97"/>
                    <a:pt x="612" y="94"/>
                  </a:cubicBezTo>
                  <a:cubicBezTo>
                    <a:pt x="611" y="91"/>
                    <a:pt x="611" y="89"/>
                    <a:pt x="610" y="87"/>
                  </a:cubicBezTo>
                  <a:cubicBezTo>
                    <a:pt x="610" y="87"/>
                    <a:pt x="611" y="87"/>
                    <a:pt x="611" y="87"/>
                  </a:cubicBezTo>
                  <a:close/>
                  <a:moveTo>
                    <a:pt x="26" y="258"/>
                  </a:moveTo>
                  <a:cubicBezTo>
                    <a:pt x="27" y="259"/>
                    <a:pt x="27" y="261"/>
                    <a:pt x="28" y="262"/>
                  </a:cubicBezTo>
                  <a:cubicBezTo>
                    <a:pt x="29" y="266"/>
                    <a:pt x="30" y="269"/>
                    <a:pt x="32" y="272"/>
                  </a:cubicBezTo>
                  <a:cubicBezTo>
                    <a:pt x="33" y="275"/>
                    <a:pt x="35" y="278"/>
                    <a:pt x="36" y="281"/>
                  </a:cubicBezTo>
                  <a:cubicBezTo>
                    <a:pt x="36" y="281"/>
                    <a:pt x="36" y="281"/>
                    <a:pt x="36" y="282"/>
                  </a:cubicBezTo>
                  <a:cubicBezTo>
                    <a:pt x="33" y="283"/>
                    <a:pt x="31" y="285"/>
                    <a:pt x="28" y="286"/>
                  </a:cubicBezTo>
                  <a:cubicBezTo>
                    <a:pt x="25" y="287"/>
                    <a:pt x="23" y="288"/>
                    <a:pt x="20" y="289"/>
                  </a:cubicBezTo>
                  <a:cubicBezTo>
                    <a:pt x="19" y="290"/>
                    <a:pt x="18" y="291"/>
                    <a:pt x="16" y="292"/>
                  </a:cubicBezTo>
                  <a:cubicBezTo>
                    <a:pt x="19" y="280"/>
                    <a:pt x="22" y="269"/>
                    <a:pt x="26" y="258"/>
                  </a:cubicBezTo>
                  <a:close/>
                  <a:moveTo>
                    <a:pt x="48" y="526"/>
                  </a:moveTo>
                  <a:cubicBezTo>
                    <a:pt x="48" y="525"/>
                    <a:pt x="47" y="525"/>
                    <a:pt x="47" y="524"/>
                  </a:cubicBezTo>
                  <a:cubicBezTo>
                    <a:pt x="47" y="524"/>
                    <a:pt x="48" y="524"/>
                    <a:pt x="48" y="525"/>
                  </a:cubicBezTo>
                  <a:cubicBezTo>
                    <a:pt x="48" y="525"/>
                    <a:pt x="48" y="525"/>
                    <a:pt x="48" y="526"/>
                  </a:cubicBezTo>
                  <a:close/>
                  <a:moveTo>
                    <a:pt x="78" y="585"/>
                  </a:moveTo>
                  <a:cubicBezTo>
                    <a:pt x="71" y="574"/>
                    <a:pt x="65" y="562"/>
                    <a:pt x="59" y="550"/>
                  </a:cubicBezTo>
                  <a:cubicBezTo>
                    <a:pt x="56" y="543"/>
                    <a:pt x="52" y="536"/>
                    <a:pt x="49" y="529"/>
                  </a:cubicBezTo>
                  <a:cubicBezTo>
                    <a:pt x="50" y="528"/>
                    <a:pt x="50" y="527"/>
                    <a:pt x="50" y="526"/>
                  </a:cubicBezTo>
                  <a:cubicBezTo>
                    <a:pt x="54" y="529"/>
                    <a:pt x="57" y="532"/>
                    <a:pt x="60" y="535"/>
                  </a:cubicBezTo>
                  <a:cubicBezTo>
                    <a:pt x="61" y="537"/>
                    <a:pt x="64" y="538"/>
                    <a:pt x="66" y="539"/>
                  </a:cubicBezTo>
                  <a:cubicBezTo>
                    <a:pt x="68" y="541"/>
                    <a:pt x="70" y="543"/>
                    <a:pt x="73" y="544"/>
                  </a:cubicBezTo>
                  <a:cubicBezTo>
                    <a:pt x="75" y="546"/>
                    <a:pt x="76" y="548"/>
                    <a:pt x="79" y="549"/>
                  </a:cubicBezTo>
                  <a:cubicBezTo>
                    <a:pt x="80" y="550"/>
                    <a:pt x="81" y="550"/>
                    <a:pt x="82" y="551"/>
                  </a:cubicBezTo>
                  <a:cubicBezTo>
                    <a:pt x="83" y="551"/>
                    <a:pt x="84" y="552"/>
                    <a:pt x="85" y="553"/>
                  </a:cubicBezTo>
                  <a:cubicBezTo>
                    <a:pt x="84" y="556"/>
                    <a:pt x="84" y="559"/>
                    <a:pt x="83" y="562"/>
                  </a:cubicBezTo>
                  <a:cubicBezTo>
                    <a:pt x="82" y="567"/>
                    <a:pt x="81" y="572"/>
                    <a:pt x="80" y="577"/>
                  </a:cubicBezTo>
                  <a:cubicBezTo>
                    <a:pt x="79" y="579"/>
                    <a:pt x="79" y="582"/>
                    <a:pt x="78" y="584"/>
                  </a:cubicBezTo>
                  <a:cubicBezTo>
                    <a:pt x="78" y="584"/>
                    <a:pt x="78" y="585"/>
                    <a:pt x="78" y="585"/>
                  </a:cubicBezTo>
                  <a:close/>
                  <a:moveTo>
                    <a:pt x="311" y="1201"/>
                  </a:moveTo>
                  <a:cubicBezTo>
                    <a:pt x="313" y="1201"/>
                    <a:pt x="315" y="1201"/>
                    <a:pt x="316" y="1201"/>
                  </a:cubicBezTo>
                  <a:cubicBezTo>
                    <a:pt x="317" y="1204"/>
                    <a:pt x="319" y="1206"/>
                    <a:pt x="319" y="1208"/>
                  </a:cubicBezTo>
                  <a:cubicBezTo>
                    <a:pt x="320" y="1209"/>
                    <a:pt x="320" y="1210"/>
                    <a:pt x="320" y="1211"/>
                  </a:cubicBezTo>
                  <a:cubicBezTo>
                    <a:pt x="320" y="1211"/>
                    <a:pt x="319" y="1211"/>
                    <a:pt x="318" y="1211"/>
                  </a:cubicBezTo>
                  <a:cubicBezTo>
                    <a:pt x="316" y="1207"/>
                    <a:pt x="314" y="1204"/>
                    <a:pt x="311" y="1201"/>
                  </a:cubicBezTo>
                  <a:close/>
                  <a:moveTo>
                    <a:pt x="339" y="1205"/>
                  </a:moveTo>
                  <a:cubicBezTo>
                    <a:pt x="338" y="1205"/>
                    <a:pt x="338" y="1205"/>
                    <a:pt x="338" y="1206"/>
                  </a:cubicBezTo>
                  <a:cubicBezTo>
                    <a:pt x="337" y="1206"/>
                    <a:pt x="337" y="1206"/>
                    <a:pt x="337" y="1206"/>
                  </a:cubicBezTo>
                  <a:cubicBezTo>
                    <a:pt x="337" y="1205"/>
                    <a:pt x="337" y="1205"/>
                    <a:pt x="337" y="1204"/>
                  </a:cubicBezTo>
                  <a:cubicBezTo>
                    <a:pt x="337" y="1204"/>
                    <a:pt x="338" y="1204"/>
                    <a:pt x="339" y="1204"/>
                  </a:cubicBezTo>
                  <a:cubicBezTo>
                    <a:pt x="339" y="1204"/>
                    <a:pt x="339" y="1204"/>
                    <a:pt x="339" y="1204"/>
                  </a:cubicBezTo>
                  <a:cubicBezTo>
                    <a:pt x="339" y="1205"/>
                    <a:pt x="339" y="1205"/>
                    <a:pt x="339" y="1205"/>
                  </a:cubicBezTo>
                  <a:close/>
                  <a:moveTo>
                    <a:pt x="339" y="1206"/>
                  </a:moveTo>
                  <a:cubicBezTo>
                    <a:pt x="339" y="1208"/>
                    <a:pt x="339" y="1209"/>
                    <a:pt x="340" y="1211"/>
                  </a:cubicBezTo>
                  <a:cubicBezTo>
                    <a:pt x="339" y="1211"/>
                    <a:pt x="338" y="1211"/>
                    <a:pt x="338" y="1211"/>
                  </a:cubicBezTo>
                  <a:cubicBezTo>
                    <a:pt x="338" y="1210"/>
                    <a:pt x="337" y="1209"/>
                    <a:pt x="337" y="1207"/>
                  </a:cubicBezTo>
                  <a:cubicBezTo>
                    <a:pt x="338" y="1207"/>
                    <a:pt x="338" y="1207"/>
                    <a:pt x="338" y="1207"/>
                  </a:cubicBezTo>
                  <a:cubicBezTo>
                    <a:pt x="339" y="1207"/>
                    <a:pt x="339" y="1206"/>
                    <a:pt x="339" y="1206"/>
                  </a:cubicBezTo>
                  <a:close/>
                  <a:moveTo>
                    <a:pt x="337" y="1212"/>
                  </a:moveTo>
                  <a:cubicBezTo>
                    <a:pt x="336" y="1212"/>
                    <a:pt x="335" y="1212"/>
                    <a:pt x="334" y="1213"/>
                  </a:cubicBezTo>
                  <a:cubicBezTo>
                    <a:pt x="333" y="1212"/>
                    <a:pt x="333" y="1210"/>
                    <a:pt x="332" y="1209"/>
                  </a:cubicBezTo>
                  <a:cubicBezTo>
                    <a:pt x="334" y="1209"/>
                    <a:pt x="335" y="1208"/>
                    <a:pt x="336" y="1208"/>
                  </a:cubicBezTo>
                  <a:cubicBezTo>
                    <a:pt x="336" y="1209"/>
                    <a:pt x="336" y="1210"/>
                    <a:pt x="337" y="1212"/>
                  </a:cubicBezTo>
                  <a:close/>
                  <a:moveTo>
                    <a:pt x="332" y="1208"/>
                  </a:moveTo>
                  <a:cubicBezTo>
                    <a:pt x="332" y="1208"/>
                    <a:pt x="332" y="1208"/>
                    <a:pt x="332" y="1208"/>
                  </a:cubicBezTo>
                  <a:cubicBezTo>
                    <a:pt x="332" y="1207"/>
                    <a:pt x="331" y="1205"/>
                    <a:pt x="331" y="1203"/>
                  </a:cubicBezTo>
                  <a:cubicBezTo>
                    <a:pt x="332" y="1203"/>
                    <a:pt x="334" y="1204"/>
                    <a:pt x="335" y="1204"/>
                  </a:cubicBezTo>
                  <a:cubicBezTo>
                    <a:pt x="335" y="1205"/>
                    <a:pt x="336" y="1206"/>
                    <a:pt x="336" y="1206"/>
                  </a:cubicBezTo>
                  <a:cubicBezTo>
                    <a:pt x="335" y="1207"/>
                    <a:pt x="333" y="1208"/>
                    <a:pt x="332" y="1208"/>
                  </a:cubicBezTo>
                  <a:close/>
                  <a:moveTo>
                    <a:pt x="328" y="1211"/>
                  </a:moveTo>
                  <a:cubicBezTo>
                    <a:pt x="329" y="1210"/>
                    <a:pt x="330" y="1210"/>
                    <a:pt x="331" y="1210"/>
                  </a:cubicBezTo>
                  <a:cubicBezTo>
                    <a:pt x="332" y="1211"/>
                    <a:pt x="332" y="1212"/>
                    <a:pt x="332" y="1213"/>
                  </a:cubicBezTo>
                  <a:cubicBezTo>
                    <a:pt x="332" y="1213"/>
                    <a:pt x="332" y="1213"/>
                    <a:pt x="332" y="1213"/>
                  </a:cubicBezTo>
                  <a:cubicBezTo>
                    <a:pt x="331" y="1213"/>
                    <a:pt x="330" y="1214"/>
                    <a:pt x="329" y="1214"/>
                  </a:cubicBezTo>
                  <a:cubicBezTo>
                    <a:pt x="329" y="1213"/>
                    <a:pt x="328" y="1212"/>
                    <a:pt x="328" y="1211"/>
                  </a:cubicBezTo>
                  <a:close/>
                  <a:moveTo>
                    <a:pt x="328" y="1214"/>
                  </a:moveTo>
                  <a:cubicBezTo>
                    <a:pt x="327" y="1215"/>
                    <a:pt x="325" y="1215"/>
                    <a:pt x="324" y="1216"/>
                  </a:cubicBezTo>
                  <a:cubicBezTo>
                    <a:pt x="324" y="1215"/>
                    <a:pt x="324" y="1215"/>
                    <a:pt x="324" y="1215"/>
                  </a:cubicBezTo>
                  <a:cubicBezTo>
                    <a:pt x="323" y="1214"/>
                    <a:pt x="323" y="1213"/>
                    <a:pt x="322" y="1212"/>
                  </a:cubicBezTo>
                  <a:cubicBezTo>
                    <a:pt x="324" y="1212"/>
                    <a:pt x="325" y="1211"/>
                    <a:pt x="327" y="1211"/>
                  </a:cubicBezTo>
                  <a:cubicBezTo>
                    <a:pt x="327" y="1212"/>
                    <a:pt x="327" y="1213"/>
                    <a:pt x="328" y="1214"/>
                  </a:cubicBezTo>
                  <a:close/>
                  <a:moveTo>
                    <a:pt x="331" y="1208"/>
                  </a:moveTo>
                  <a:cubicBezTo>
                    <a:pt x="331" y="1208"/>
                    <a:pt x="331" y="1209"/>
                    <a:pt x="331" y="1209"/>
                  </a:cubicBezTo>
                  <a:cubicBezTo>
                    <a:pt x="330" y="1209"/>
                    <a:pt x="329" y="1209"/>
                    <a:pt x="327" y="1210"/>
                  </a:cubicBezTo>
                  <a:cubicBezTo>
                    <a:pt x="327" y="1207"/>
                    <a:pt x="326" y="1205"/>
                    <a:pt x="325" y="1203"/>
                  </a:cubicBezTo>
                  <a:cubicBezTo>
                    <a:pt x="327" y="1203"/>
                    <a:pt x="328" y="1203"/>
                    <a:pt x="329" y="1203"/>
                  </a:cubicBezTo>
                  <a:cubicBezTo>
                    <a:pt x="329" y="1203"/>
                    <a:pt x="330" y="1204"/>
                    <a:pt x="330" y="1204"/>
                  </a:cubicBezTo>
                  <a:cubicBezTo>
                    <a:pt x="330" y="1206"/>
                    <a:pt x="330" y="1207"/>
                    <a:pt x="331" y="1208"/>
                  </a:cubicBezTo>
                  <a:close/>
                  <a:moveTo>
                    <a:pt x="326" y="1210"/>
                  </a:moveTo>
                  <a:cubicBezTo>
                    <a:pt x="325" y="1210"/>
                    <a:pt x="323" y="1210"/>
                    <a:pt x="322" y="1211"/>
                  </a:cubicBezTo>
                  <a:cubicBezTo>
                    <a:pt x="321" y="1210"/>
                    <a:pt x="321" y="1209"/>
                    <a:pt x="321" y="1208"/>
                  </a:cubicBezTo>
                  <a:cubicBezTo>
                    <a:pt x="320" y="1206"/>
                    <a:pt x="319" y="1204"/>
                    <a:pt x="318" y="1202"/>
                  </a:cubicBezTo>
                  <a:cubicBezTo>
                    <a:pt x="319" y="1202"/>
                    <a:pt x="321" y="1202"/>
                    <a:pt x="322" y="1202"/>
                  </a:cubicBezTo>
                  <a:cubicBezTo>
                    <a:pt x="323" y="1202"/>
                    <a:pt x="323" y="1202"/>
                    <a:pt x="324" y="1202"/>
                  </a:cubicBezTo>
                  <a:cubicBezTo>
                    <a:pt x="324" y="1205"/>
                    <a:pt x="325" y="1207"/>
                    <a:pt x="326" y="1210"/>
                  </a:cubicBezTo>
                  <a:close/>
                  <a:moveTo>
                    <a:pt x="318" y="1213"/>
                  </a:moveTo>
                  <a:cubicBezTo>
                    <a:pt x="318" y="1213"/>
                    <a:pt x="318" y="1212"/>
                    <a:pt x="318" y="1212"/>
                  </a:cubicBezTo>
                  <a:cubicBezTo>
                    <a:pt x="319" y="1212"/>
                    <a:pt x="320" y="1212"/>
                    <a:pt x="321" y="1212"/>
                  </a:cubicBezTo>
                  <a:cubicBezTo>
                    <a:pt x="321" y="1213"/>
                    <a:pt x="322" y="1214"/>
                    <a:pt x="322" y="1216"/>
                  </a:cubicBezTo>
                  <a:cubicBezTo>
                    <a:pt x="322" y="1216"/>
                    <a:pt x="323" y="1216"/>
                    <a:pt x="323" y="1216"/>
                  </a:cubicBezTo>
                  <a:cubicBezTo>
                    <a:pt x="322" y="1216"/>
                    <a:pt x="321" y="1216"/>
                    <a:pt x="320" y="1217"/>
                  </a:cubicBezTo>
                  <a:cubicBezTo>
                    <a:pt x="319" y="1215"/>
                    <a:pt x="319" y="1214"/>
                    <a:pt x="318" y="1213"/>
                  </a:cubicBezTo>
                  <a:close/>
                  <a:moveTo>
                    <a:pt x="324" y="1223"/>
                  </a:moveTo>
                  <a:cubicBezTo>
                    <a:pt x="322" y="1222"/>
                    <a:pt x="321" y="1220"/>
                    <a:pt x="320" y="1218"/>
                  </a:cubicBezTo>
                  <a:cubicBezTo>
                    <a:pt x="321" y="1218"/>
                    <a:pt x="322" y="1217"/>
                    <a:pt x="323" y="1217"/>
                  </a:cubicBezTo>
                  <a:cubicBezTo>
                    <a:pt x="324" y="1219"/>
                    <a:pt x="326" y="1222"/>
                    <a:pt x="327" y="1224"/>
                  </a:cubicBezTo>
                  <a:cubicBezTo>
                    <a:pt x="327" y="1224"/>
                    <a:pt x="327" y="1224"/>
                    <a:pt x="327" y="1224"/>
                  </a:cubicBezTo>
                  <a:cubicBezTo>
                    <a:pt x="326" y="1224"/>
                    <a:pt x="325" y="1224"/>
                    <a:pt x="324" y="1223"/>
                  </a:cubicBezTo>
                  <a:close/>
                  <a:moveTo>
                    <a:pt x="328" y="1225"/>
                  </a:moveTo>
                  <a:cubicBezTo>
                    <a:pt x="328" y="1224"/>
                    <a:pt x="327" y="1222"/>
                    <a:pt x="327" y="1222"/>
                  </a:cubicBezTo>
                  <a:cubicBezTo>
                    <a:pt x="326" y="1220"/>
                    <a:pt x="325" y="1218"/>
                    <a:pt x="324" y="1217"/>
                  </a:cubicBezTo>
                  <a:cubicBezTo>
                    <a:pt x="326" y="1216"/>
                    <a:pt x="327" y="1216"/>
                    <a:pt x="328" y="1216"/>
                  </a:cubicBezTo>
                  <a:cubicBezTo>
                    <a:pt x="329" y="1216"/>
                    <a:pt x="329" y="1217"/>
                    <a:pt x="329" y="1218"/>
                  </a:cubicBezTo>
                  <a:cubicBezTo>
                    <a:pt x="330" y="1220"/>
                    <a:pt x="330" y="1221"/>
                    <a:pt x="331" y="1223"/>
                  </a:cubicBezTo>
                  <a:cubicBezTo>
                    <a:pt x="330" y="1224"/>
                    <a:pt x="329" y="1224"/>
                    <a:pt x="328" y="1225"/>
                  </a:cubicBezTo>
                  <a:close/>
                  <a:moveTo>
                    <a:pt x="332" y="1222"/>
                  </a:moveTo>
                  <a:cubicBezTo>
                    <a:pt x="331" y="1220"/>
                    <a:pt x="330" y="1217"/>
                    <a:pt x="330" y="1215"/>
                  </a:cubicBezTo>
                  <a:cubicBezTo>
                    <a:pt x="331" y="1215"/>
                    <a:pt x="332" y="1215"/>
                    <a:pt x="333" y="1214"/>
                  </a:cubicBezTo>
                  <a:cubicBezTo>
                    <a:pt x="334" y="1216"/>
                    <a:pt x="335" y="1219"/>
                    <a:pt x="335" y="1221"/>
                  </a:cubicBezTo>
                  <a:cubicBezTo>
                    <a:pt x="335" y="1221"/>
                    <a:pt x="336" y="1222"/>
                    <a:pt x="336" y="1222"/>
                  </a:cubicBezTo>
                  <a:cubicBezTo>
                    <a:pt x="335" y="1223"/>
                    <a:pt x="333" y="1223"/>
                    <a:pt x="332" y="1223"/>
                  </a:cubicBezTo>
                  <a:cubicBezTo>
                    <a:pt x="332" y="1223"/>
                    <a:pt x="332" y="1222"/>
                    <a:pt x="332" y="1222"/>
                  </a:cubicBezTo>
                  <a:close/>
                  <a:moveTo>
                    <a:pt x="333" y="1225"/>
                  </a:moveTo>
                  <a:cubicBezTo>
                    <a:pt x="333" y="1225"/>
                    <a:pt x="333" y="1225"/>
                    <a:pt x="333" y="1225"/>
                  </a:cubicBezTo>
                  <a:cubicBezTo>
                    <a:pt x="333" y="1225"/>
                    <a:pt x="333" y="1225"/>
                    <a:pt x="333" y="1224"/>
                  </a:cubicBezTo>
                  <a:cubicBezTo>
                    <a:pt x="334" y="1224"/>
                    <a:pt x="335" y="1224"/>
                    <a:pt x="336" y="1223"/>
                  </a:cubicBezTo>
                  <a:cubicBezTo>
                    <a:pt x="336" y="1224"/>
                    <a:pt x="336" y="1225"/>
                    <a:pt x="337" y="1225"/>
                  </a:cubicBezTo>
                  <a:cubicBezTo>
                    <a:pt x="336" y="1225"/>
                    <a:pt x="335" y="1225"/>
                    <a:pt x="333" y="1225"/>
                  </a:cubicBezTo>
                  <a:close/>
                  <a:moveTo>
                    <a:pt x="334" y="1215"/>
                  </a:moveTo>
                  <a:cubicBezTo>
                    <a:pt x="334" y="1214"/>
                    <a:pt x="334" y="1214"/>
                    <a:pt x="334" y="1214"/>
                  </a:cubicBezTo>
                  <a:cubicBezTo>
                    <a:pt x="335" y="1214"/>
                    <a:pt x="336" y="1213"/>
                    <a:pt x="337" y="1213"/>
                  </a:cubicBezTo>
                  <a:cubicBezTo>
                    <a:pt x="337" y="1214"/>
                    <a:pt x="337" y="1215"/>
                    <a:pt x="338" y="1216"/>
                  </a:cubicBezTo>
                  <a:cubicBezTo>
                    <a:pt x="338" y="1218"/>
                    <a:pt x="338" y="1220"/>
                    <a:pt x="338" y="1221"/>
                  </a:cubicBezTo>
                  <a:cubicBezTo>
                    <a:pt x="338" y="1222"/>
                    <a:pt x="338" y="1222"/>
                    <a:pt x="337" y="1222"/>
                  </a:cubicBezTo>
                  <a:cubicBezTo>
                    <a:pt x="337" y="1222"/>
                    <a:pt x="337" y="1222"/>
                    <a:pt x="337" y="1222"/>
                  </a:cubicBezTo>
                  <a:cubicBezTo>
                    <a:pt x="336" y="1219"/>
                    <a:pt x="335" y="1217"/>
                    <a:pt x="334" y="1215"/>
                  </a:cubicBezTo>
                  <a:close/>
                  <a:moveTo>
                    <a:pt x="338" y="1225"/>
                  </a:moveTo>
                  <a:cubicBezTo>
                    <a:pt x="338" y="1225"/>
                    <a:pt x="337" y="1224"/>
                    <a:pt x="337" y="1223"/>
                  </a:cubicBezTo>
                  <a:cubicBezTo>
                    <a:pt x="338" y="1223"/>
                    <a:pt x="338" y="1223"/>
                    <a:pt x="338" y="1223"/>
                  </a:cubicBezTo>
                  <a:cubicBezTo>
                    <a:pt x="339" y="1224"/>
                    <a:pt x="339" y="1224"/>
                    <a:pt x="339" y="1225"/>
                  </a:cubicBezTo>
                  <a:cubicBezTo>
                    <a:pt x="339" y="1225"/>
                    <a:pt x="338" y="1225"/>
                    <a:pt x="338" y="1225"/>
                  </a:cubicBezTo>
                  <a:close/>
                  <a:moveTo>
                    <a:pt x="339" y="1216"/>
                  </a:moveTo>
                  <a:cubicBezTo>
                    <a:pt x="338" y="1215"/>
                    <a:pt x="338" y="1214"/>
                    <a:pt x="338" y="1212"/>
                  </a:cubicBezTo>
                  <a:cubicBezTo>
                    <a:pt x="339" y="1212"/>
                    <a:pt x="339" y="1212"/>
                    <a:pt x="340" y="1212"/>
                  </a:cubicBezTo>
                  <a:cubicBezTo>
                    <a:pt x="340" y="1214"/>
                    <a:pt x="340" y="1216"/>
                    <a:pt x="341" y="1218"/>
                  </a:cubicBezTo>
                  <a:cubicBezTo>
                    <a:pt x="341" y="1219"/>
                    <a:pt x="341" y="1219"/>
                    <a:pt x="341" y="1220"/>
                  </a:cubicBezTo>
                  <a:cubicBezTo>
                    <a:pt x="340" y="1220"/>
                    <a:pt x="340" y="1221"/>
                    <a:pt x="339" y="1221"/>
                  </a:cubicBezTo>
                  <a:cubicBezTo>
                    <a:pt x="339" y="1219"/>
                    <a:pt x="339" y="1218"/>
                    <a:pt x="339" y="1216"/>
                  </a:cubicBezTo>
                  <a:close/>
                  <a:moveTo>
                    <a:pt x="346" y="1208"/>
                  </a:moveTo>
                  <a:cubicBezTo>
                    <a:pt x="346" y="1208"/>
                    <a:pt x="346" y="1208"/>
                    <a:pt x="346" y="1208"/>
                  </a:cubicBezTo>
                  <a:cubicBezTo>
                    <a:pt x="346" y="1208"/>
                    <a:pt x="346" y="1208"/>
                    <a:pt x="346" y="1208"/>
                  </a:cubicBezTo>
                  <a:cubicBezTo>
                    <a:pt x="345" y="1209"/>
                    <a:pt x="343" y="1209"/>
                    <a:pt x="341" y="1210"/>
                  </a:cubicBezTo>
                  <a:cubicBezTo>
                    <a:pt x="341" y="1209"/>
                    <a:pt x="340" y="1207"/>
                    <a:pt x="340" y="1206"/>
                  </a:cubicBezTo>
                  <a:cubicBezTo>
                    <a:pt x="341" y="1205"/>
                    <a:pt x="342" y="1205"/>
                    <a:pt x="342" y="1204"/>
                  </a:cubicBezTo>
                  <a:cubicBezTo>
                    <a:pt x="344" y="1205"/>
                    <a:pt x="345" y="1205"/>
                    <a:pt x="346" y="1205"/>
                  </a:cubicBezTo>
                  <a:cubicBezTo>
                    <a:pt x="346" y="1206"/>
                    <a:pt x="346" y="1207"/>
                    <a:pt x="346" y="1208"/>
                  </a:cubicBezTo>
                  <a:close/>
                  <a:moveTo>
                    <a:pt x="340" y="1225"/>
                  </a:moveTo>
                  <a:cubicBezTo>
                    <a:pt x="340" y="1224"/>
                    <a:pt x="340" y="1223"/>
                    <a:pt x="340" y="1222"/>
                  </a:cubicBezTo>
                  <a:cubicBezTo>
                    <a:pt x="340" y="1222"/>
                    <a:pt x="340" y="1222"/>
                    <a:pt x="340" y="1222"/>
                  </a:cubicBezTo>
                  <a:cubicBezTo>
                    <a:pt x="340" y="1222"/>
                    <a:pt x="341" y="1222"/>
                    <a:pt x="341" y="1222"/>
                  </a:cubicBezTo>
                  <a:cubicBezTo>
                    <a:pt x="342" y="1223"/>
                    <a:pt x="342" y="1224"/>
                    <a:pt x="342" y="1225"/>
                  </a:cubicBezTo>
                  <a:cubicBezTo>
                    <a:pt x="342" y="1225"/>
                    <a:pt x="342" y="1225"/>
                    <a:pt x="342" y="1225"/>
                  </a:cubicBezTo>
                  <a:cubicBezTo>
                    <a:pt x="341" y="1225"/>
                    <a:pt x="341" y="1225"/>
                    <a:pt x="340" y="1225"/>
                  </a:cubicBezTo>
                  <a:close/>
                  <a:moveTo>
                    <a:pt x="342" y="1219"/>
                  </a:moveTo>
                  <a:cubicBezTo>
                    <a:pt x="342" y="1216"/>
                    <a:pt x="341" y="1214"/>
                    <a:pt x="341" y="1211"/>
                  </a:cubicBezTo>
                  <a:cubicBezTo>
                    <a:pt x="343" y="1211"/>
                    <a:pt x="345" y="1210"/>
                    <a:pt x="347" y="1209"/>
                  </a:cubicBezTo>
                  <a:cubicBezTo>
                    <a:pt x="347" y="1210"/>
                    <a:pt x="347" y="1210"/>
                    <a:pt x="347" y="1210"/>
                  </a:cubicBezTo>
                  <a:cubicBezTo>
                    <a:pt x="347" y="1212"/>
                    <a:pt x="347" y="1214"/>
                    <a:pt x="347" y="1216"/>
                  </a:cubicBezTo>
                  <a:cubicBezTo>
                    <a:pt x="347" y="1217"/>
                    <a:pt x="347" y="1217"/>
                    <a:pt x="347" y="1217"/>
                  </a:cubicBezTo>
                  <a:cubicBezTo>
                    <a:pt x="346" y="1218"/>
                    <a:pt x="344" y="1219"/>
                    <a:pt x="342" y="1220"/>
                  </a:cubicBezTo>
                  <a:cubicBezTo>
                    <a:pt x="342" y="1219"/>
                    <a:pt x="342" y="1219"/>
                    <a:pt x="342" y="1219"/>
                  </a:cubicBezTo>
                  <a:close/>
                  <a:moveTo>
                    <a:pt x="343" y="1225"/>
                  </a:moveTo>
                  <a:cubicBezTo>
                    <a:pt x="343" y="1225"/>
                    <a:pt x="343" y="1225"/>
                    <a:pt x="343" y="1225"/>
                  </a:cubicBezTo>
                  <a:cubicBezTo>
                    <a:pt x="343" y="1224"/>
                    <a:pt x="343" y="1222"/>
                    <a:pt x="342" y="1221"/>
                  </a:cubicBezTo>
                  <a:cubicBezTo>
                    <a:pt x="344" y="1220"/>
                    <a:pt x="346" y="1220"/>
                    <a:pt x="347" y="1219"/>
                  </a:cubicBezTo>
                  <a:cubicBezTo>
                    <a:pt x="347" y="1219"/>
                    <a:pt x="347" y="1220"/>
                    <a:pt x="348" y="1221"/>
                  </a:cubicBezTo>
                  <a:cubicBezTo>
                    <a:pt x="348" y="1221"/>
                    <a:pt x="348" y="1224"/>
                    <a:pt x="348" y="1225"/>
                  </a:cubicBezTo>
                  <a:cubicBezTo>
                    <a:pt x="346" y="1225"/>
                    <a:pt x="345" y="1225"/>
                    <a:pt x="343" y="1225"/>
                  </a:cubicBezTo>
                  <a:close/>
                  <a:moveTo>
                    <a:pt x="347" y="1205"/>
                  </a:moveTo>
                  <a:cubicBezTo>
                    <a:pt x="347" y="1205"/>
                    <a:pt x="347" y="1205"/>
                    <a:pt x="347" y="1205"/>
                  </a:cubicBezTo>
                  <a:cubicBezTo>
                    <a:pt x="347" y="1205"/>
                    <a:pt x="347" y="1205"/>
                    <a:pt x="347" y="1205"/>
                  </a:cubicBezTo>
                  <a:cubicBezTo>
                    <a:pt x="349" y="1205"/>
                    <a:pt x="350" y="1205"/>
                    <a:pt x="352" y="1205"/>
                  </a:cubicBezTo>
                  <a:cubicBezTo>
                    <a:pt x="353" y="1205"/>
                    <a:pt x="354" y="1205"/>
                    <a:pt x="355" y="1205"/>
                  </a:cubicBezTo>
                  <a:cubicBezTo>
                    <a:pt x="355" y="1205"/>
                    <a:pt x="355" y="1205"/>
                    <a:pt x="355" y="1205"/>
                  </a:cubicBezTo>
                  <a:cubicBezTo>
                    <a:pt x="354" y="1206"/>
                    <a:pt x="353" y="1206"/>
                    <a:pt x="352" y="1206"/>
                  </a:cubicBezTo>
                  <a:cubicBezTo>
                    <a:pt x="351" y="1207"/>
                    <a:pt x="349" y="1207"/>
                    <a:pt x="348" y="1208"/>
                  </a:cubicBezTo>
                  <a:cubicBezTo>
                    <a:pt x="348" y="1207"/>
                    <a:pt x="348" y="1206"/>
                    <a:pt x="348" y="1206"/>
                  </a:cubicBezTo>
                  <a:cubicBezTo>
                    <a:pt x="348" y="1205"/>
                    <a:pt x="347" y="1205"/>
                    <a:pt x="347" y="1205"/>
                  </a:cubicBezTo>
                  <a:close/>
                  <a:moveTo>
                    <a:pt x="348" y="1214"/>
                  </a:moveTo>
                  <a:cubicBezTo>
                    <a:pt x="348" y="1212"/>
                    <a:pt x="348" y="1211"/>
                    <a:pt x="348" y="1209"/>
                  </a:cubicBezTo>
                  <a:cubicBezTo>
                    <a:pt x="349" y="1208"/>
                    <a:pt x="351" y="1208"/>
                    <a:pt x="352" y="1207"/>
                  </a:cubicBezTo>
                  <a:cubicBezTo>
                    <a:pt x="353" y="1207"/>
                    <a:pt x="353" y="1207"/>
                    <a:pt x="354" y="1207"/>
                  </a:cubicBezTo>
                  <a:cubicBezTo>
                    <a:pt x="354" y="1207"/>
                    <a:pt x="354" y="1208"/>
                    <a:pt x="354" y="1208"/>
                  </a:cubicBezTo>
                  <a:cubicBezTo>
                    <a:pt x="354" y="1210"/>
                    <a:pt x="355" y="1212"/>
                    <a:pt x="355" y="1214"/>
                  </a:cubicBezTo>
                  <a:cubicBezTo>
                    <a:pt x="355" y="1214"/>
                    <a:pt x="355" y="1214"/>
                    <a:pt x="354" y="1214"/>
                  </a:cubicBezTo>
                  <a:cubicBezTo>
                    <a:pt x="352" y="1215"/>
                    <a:pt x="350" y="1216"/>
                    <a:pt x="349" y="1217"/>
                  </a:cubicBezTo>
                  <a:cubicBezTo>
                    <a:pt x="348" y="1216"/>
                    <a:pt x="348" y="1215"/>
                    <a:pt x="348" y="1214"/>
                  </a:cubicBezTo>
                  <a:close/>
                  <a:moveTo>
                    <a:pt x="354" y="1225"/>
                  </a:moveTo>
                  <a:cubicBezTo>
                    <a:pt x="352" y="1225"/>
                    <a:pt x="351" y="1225"/>
                    <a:pt x="349" y="1225"/>
                  </a:cubicBezTo>
                  <a:cubicBezTo>
                    <a:pt x="349" y="1223"/>
                    <a:pt x="349" y="1219"/>
                    <a:pt x="349" y="1218"/>
                  </a:cubicBezTo>
                  <a:cubicBezTo>
                    <a:pt x="349" y="1218"/>
                    <a:pt x="349" y="1218"/>
                    <a:pt x="349" y="1218"/>
                  </a:cubicBezTo>
                  <a:cubicBezTo>
                    <a:pt x="351" y="1217"/>
                    <a:pt x="353" y="1216"/>
                    <a:pt x="355" y="1216"/>
                  </a:cubicBezTo>
                  <a:cubicBezTo>
                    <a:pt x="355" y="1218"/>
                    <a:pt x="355" y="1221"/>
                    <a:pt x="356" y="1224"/>
                  </a:cubicBezTo>
                  <a:cubicBezTo>
                    <a:pt x="355" y="1224"/>
                    <a:pt x="354" y="1225"/>
                    <a:pt x="354" y="1225"/>
                  </a:cubicBezTo>
                  <a:close/>
                  <a:moveTo>
                    <a:pt x="356" y="1212"/>
                  </a:moveTo>
                  <a:cubicBezTo>
                    <a:pt x="356" y="1210"/>
                    <a:pt x="355" y="1208"/>
                    <a:pt x="355" y="1207"/>
                  </a:cubicBezTo>
                  <a:cubicBezTo>
                    <a:pt x="357" y="1206"/>
                    <a:pt x="358" y="1206"/>
                    <a:pt x="359" y="1206"/>
                  </a:cubicBezTo>
                  <a:cubicBezTo>
                    <a:pt x="360" y="1206"/>
                    <a:pt x="361" y="1206"/>
                    <a:pt x="363" y="1206"/>
                  </a:cubicBezTo>
                  <a:cubicBezTo>
                    <a:pt x="362" y="1208"/>
                    <a:pt x="363" y="1210"/>
                    <a:pt x="363" y="1212"/>
                  </a:cubicBezTo>
                  <a:cubicBezTo>
                    <a:pt x="361" y="1213"/>
                    <a:pt x="358" y="1213"/>
                    <a:pt x="356" y="1214"/>
                  </a:cubicBezTo>
                  <a:cubicBezTo>
                    <a:pt x="356" y="1213"/>
                    <a:pt x="356" y="1212"/>
                    <a:pt x="356" y="1212"/>
                  </a:cubicBezTo>
                  <a:close/>
                  <a:moveTo>
                    <a:pt x="356" y="1218"/>
                  </a:moveTo>
                  <a:cubicBezTo>
                    <a:pt x="356" y="1217"/>
                    <a:pt x="356" y="1216"/>
                    <a:pt x="356" y="1215"/>
                  </a:cubicBezTo>
                  <a:cubicBezTo>
                    <a:pt x="356" y="1215"/>
                    <a:pt x="357" y="1215"/>
                    <a:pt x="357" y="1215"/>
                  </a:cubicBezTo>
                  <a:cubicBezTo>
                    <a:pt x="359" y="1214"/>
                    <a:pt x="361" y="1214"/>
                    <a:pt x="363" y="1213"/>
                  </a:cubicBezTo>
                  <a:cubicBezTo>
                    <a:pt x="363" y="1213"/>
                    <a:pt x="363" y="1214"/>
                    <a:pt x="363" y="1214"/>
                  </a:cubicBezTo>
                  <a:cubicBezTo>
                    <a:pt x="363" y="1216"/>
                    <a:pt x="363" y="1217"/>
                    <a:pt x="363" y="1219"/>
                  </a:cubicBezTo>
                  <a:cubicBezTo>
                    <a:pt x="361" y="1220"/>
                    <a:pt x="359" y="1222"/>
                    <a:pt x="357" y="1223"/>
                  </a:cubicBezTo>
                  <a:cubicBezTo>
                    <a:pt x="357" y="1221"/>
                    <a:pt x="357" y="1219"/>
                    <a:pt x="356" y="1218"/>
                  </a:cubicBezTo>
                  <a:close/>
                  <a:moveTo>
                    <a:pt x="357" y="1225"/>
                  </a:moveTo>
                  <a:cubicBezTo>
                    <a:pt x="357" y="1225"/>
                    <a:pt x="357" y="1225"/>
                    <a:pt x="357" y="1225"/>
                  </a:cubicBezTo>
                  <a:cubicBezTo>
                    <a:pt x="357" y="1225"/>
                    <a:pt x="357" y="1225"/>
                    <a:pt x="357" y="1224"/>
                  </a:cubicBezTo>
                  <a:cubicBezTo>
                    <a:pt x="359" y="1223"/>
                    <a:pt x="361" y="1222"/>
                    <a:pt x="364" y="1221"/>
                  </a:cubicBezTo>
                  <a:cubicBezTo>
                    <a:pt x="364" y="1222"/>
                    <a:pt x="364" y="1224"/>
                    <a:pt x="365" y="1225"/>
                  </a:cubicBezTo>
                  <a:cubicBezTo>
                    <a:pt x="362" y="1225"/>
                    <a:pt x="360" y="1225"/>
                    <a:pt x="357" y="1225"/>
                  </a:cubicBezTo>
                  <a:close/>
                  <a:moveTo>
                    <a:pt x="371" y="1210"/>
                  </a:moveTo>
                  <a:cubicBezTo>
                    <a:pt x="369" y="1210"/>
                    <a:pt x="366" y="1211"/>
                    <a:pt x="364" y="1212"/>
                  </a:cubicBezTo>
                  <a:cubicBezTo>
                    <a:pt x="364" y="1210"/>
                    <a:pt x="363" y="1208"/>
                    <a:pt x="364" y="1206"/>
                  </a:cubicBezTo>
                  <a:cubicBezTo>
                    <a:pt x="366" y="1206"/>
                    <a:pt x="369" y="1206"/>
                    <a:pt x="371" y="1206"/>
                  </a:cubicBezTo>
                  <a:cubicBezTo>
                    <a:pt x="371" y="1207"/>
                    <a:pt x="371" y="1208"/>
                    <a:pt x="371" y="1210"/>
                  </a:cubicBezTo>
                  <a:close/>
                  <a:moveTo>
                    <a:pt x="371" y="1215"/>
                  </a:moveTo>
                  <a:cubicBezTo>
                    <a:pt x="369" y="1216"/>
                    <a:pt x="367" y="1217"/>
                    <a:pt x="365" y="1219"/>
                  </a:cubicBezTo>
                  <a:cubicBezTo>
                    <a:pt x="365" y="1217"/>
                    <a:pt x="364" y="1216"/>
                    <a:pt x="364" y="1215"/>
                  </a:cubicBezTo>
                  <a:cubicBezTo>
                    <a:pt x="364" y="1214"/>
                    <a:pt x="364" y="1214"/>
                    <a:pt x="364" y="1213"/>
                  </a:cubicBezTo>
                  <a:cubicBezTo>
                    <a:pt x="366" y="1212"/>
                    <a:pt x="369" y="1212"/>
                    <a:pt x="371" y="1211"/>
                  </a:cubicBezTo>
                  <a:cubicBezTo>
                    <a:pt x="371" y="1212"/>
                    <a:pt x="371" y="1214"/>
                    <a:pt x="371" y="1215"/>
                  </a:cubicBezTo>
                  <a:close/>
                  <a:moveTo>
                    <a:pt x="372" y="1224"/>
                  </a:moveTo>
                  <a:cubicBezTo>
                    <a:pt x="372" y="1224"/>
                    <a:pt x="372" y="1225"/>
                    <a:pt x="371" y="1225"/>
                  </a:cubicBezTo>
                  <a:cubicBezTo>
                    <a:pt x="370" y="1225"/>
                    <a:pt x="368" y="1225"/>
                    <a:pt x="366" y="1225"/>
                  </a:cubicBezTo>
                  <a:cubicBezTo>
                    <a:pt x="366" y="1225"/>
                    <a:pt x="366" y="1225"/>
                    <a:pt x="366" y="1225"/>
                  </a:cubicBezTo>
                  <a:cubicBezTo>
                    <a:pt x="365" y="1223"/>
                    <a:pt x="365" y="1222"/>
                    <a:pt x="365" y="1220"/>
                  </a:cubicBezTo>
                  <a:cubicBezTo>
                    <a:pt x="367" y="1219"/>
                    <a:pt x="369" y="1218"/>
                    <a:pt x="372" y="1216"/>
                  </a:cubicBezTo>
                  <a:cubicBezTo>
                    <a:pt x="372" y="1219"/>
                    <a:pt x="372" y="1222"/>
                    <a:pt x="373" y="1224"/>
                  </a:cubicBezTo>
                  <a:cubicBezTo>
                    <a:pt x="373" y="1224"/>
                    <a:pt x="373" y="1224"/>
                    <a:pt x="372" y="1224"/>
                  </a:cubicBezTo>
                  <a:close/>
                  <a:moveTo>
                    <a:pt x="373" y="1211"/>
                  </a:moveTo>
                  <a:cubicBezTo>
                    <a:pt x="373" y="1211"/>
                    <a:pt x="374" y="1211"/>
                    <a:pt x="374" y="1210"/>
                  </a:cubicBezTo>
                  <a:cubicBezTo>
                    <a:pt x="375" y="1210"/>
                    <a:pt x="377" y="1210"/>
                    <a:pt x="378" y="1209"/>
                  </a:cubicBezTo>
                  <a:cubicBezTo>
                    <a:pt x="378" y="1210"/>
                    <a:pt x="378" y="1211"/>
                    <a:pt x="378" y="1212"/>
                  </a:cubicBezTo>
                  <a:cubicBezTo>
                    <a:pt x="376" y="1213"/>
                    <a:pt x="375" y="1214"/>
                    <a:pt x="373" y="1215"/>
                  </a:cubicBezTo>
                  <a:cubicBezTo>
                    <a:pt x="373" y="1213"/>
                    <a:pt x="373" y="1212"/>
                    <a:pt x="373" y="1211"/>
                  </a:cubicBezTo>
                  <a:close/>
                  <a:moveTo>
                    <a:pt x="378" y="1208"/>
                  </a:moveTo>
                  <a:cubicBezTo>
                    <a:pt x="376" y="1209"/>
                    <a:pt x="374" y="1209"/>
                    <a:pt x="373" y="1210"/>
                  </a:cubicBezTo>
                  <a:cubicBezTo>
                    <a:pt x="373" y="1208"/>
                    <a:pt x="373" y="1207"/>
                    <a:pt x="373" y="1206"/>
                  </a:cubicBezTo>
                  <a:cubicBezTo>
                    <a:pt x="374" y="1206"/>
                    <a:pt x="376" y="1206"/>
                    <a:pt x="378" y="1206"/>
                  </a:cubicBezTo>
                  <a:cubicBezTo>
                    <a:pt x="377" y="1206"/>
                    <a:pt x="377" y="1207"/>
                    <a:pt x="378" y="1208"/>
                  </a:cubicBezTo>
                  <a:close/>
                  <a:moveTo>
                    <a:pt x="373" y="1216"/>
                  </a:moveTo>
                  <a:cubicBezTo>
                    <a:pt x="375" y="1215"/>
                    <a:pt x="377" y="1214"/>
                    <a:pt x="379" y="1213"/>
                  </a:cubicBezTo>
                  <a:cubicBezTo>
                    <a:pt x="379" y="1214"/>
                    <a:pt x="379" y="1215"/>
                    <a:pt x="379" y="1216"/>
                  </a:cubicBezTo>
                  <a:cubicBezTo>
                    <a:pt x="379" y="1218"/>
                    <a:pt x="379" y="1220"/>
                    <a:pt x="380" y="1221"/>
                  </a:cubicBezTo>
                  <a:cubicBezTo>
                    <a:pt x="379" y="1222"/>
                    <a:pt x="378" y="1222"/>
                    <a:pt x="377" y="1223"/>
                  </a:cubicBezTo>
                  <a:cubicBezTo>
                    <a:pt x="376" y="1223"/>
                    <a:pt x="375" y="1223"/>
                    <a:pt x="374" y="1224"/>
                  </a:cubicBezTo>
                  <a:cubicBezTo>
                    <a:pt x="373" y="1221"/>
                    <a:pt x="373" y="1219"/>
                    <a:pt x="373" y="1216"/>
                  </a:cubicBezTo>
                  <a:close/>
                  <a:moveTo>
                    <a:pt x="381" y="1206"/>
                  </a:moveTo>
                  <a:cubicBezTo>
                    <a:pt x="380" y="1207"/>
                    <a:pt x="379" y="1207"/>
                    <a:pt x="379" y="1207"/>
                  </a:cubicBezTo>
                  <a:cubicBezTo>
                    <a:pt x="379" y="1207"/>
                    <a:pt x="379" y="1206"/>
                    <a:pt x="379" y="1206"/>
                  </a:cubicBezTo>
                  <a:cubicBezTo>
                    <a:pt x="379" y="1206"/>
                    <a:pt x="379" y="1206"/>
                    <a:pt x="380" y="1205"/>
                  </a:cubicBezTo>
                  <a:cubicBezTo>
                    <a:pt x="381" y="1205"/>
                    <a:pt x="381" y="1205"/>
                    <a:pt x="382" y="1205"/>
                  </a:cubicBezTo>
                  <a:cubicBezTo>
                    <a:pt x="382" y="1206"/>
                    <a:pt x="381" y="1206"/>
                    <a:pt x="381" y="1206"/>
                  </a:cubicBezTo>
                  <a:close/>
                  <a:moveTo>
                    <a:pt x="383" y="1206"/>
                  </a:moveTo>
                  <a:cubicBezTo>
                    <a:pt x="383" y="1207"/>
                    <a:pt x="383" y="1208"/>
                    <a:pt x="384" y="1209"/>
                  </a:cubicBezTo>
                  <a:cubicBezTo>
                    <a:pt x="382" y="1210"/>
                    <a:pt x="381" y="1210"/>
                    <a:pt x="380" y="1211"/>
                  </a:cubicBezTo>
                  <a:cubicBezTo>
                    <a:pt x="380" y="1211"/>
                    <a:pt x="380" y="1211"/>
                    <a:pt x="380" y="1211"/>
                  </a:cubicBezTo>
                  <a:cubicBezTo>
                    <a:pt x="379" y="1210"/>
                    <a:pt x="379" y="1209"/>
                    <a:pt x="379" y="1209"/>
                  </a:cubicBezTo>
                  <a:cubicBezTo>
                    <a:pt x="380" y="1208"/>
                    <a:pt x="380" y="1208"/>
                    <a:pt x="381" y="1207"/>
                  </a:cubicBezTo>
                  <a:cubicBezTo>
                    <a:pt x="382" y="1207"/>
                    <a:pt x="382" y="1207"/>
                    <a:pt x="383" y="1206"/>
                  </a:cubicBezTo>
                  <a:close/>
                  <a:moveTo>
                    <a:pt x="375" y="1225"/>
                  </a:moveTo>
                  <a:cubicBezTo>
                    <a:pt x="377" y="1224"/>
                    <a:pt x="378" y="1223"/>
                    <a:pt x="380" y="1222"/>
                  </a:cubicBezTo>
                  <a:cubicBezTo>
                    <a:pt x="380" y="1223"/>
                    <a:pt x="380" y="1223"/>
                    <a:pt x="381" y="1224"/>
                  </a:cubicBezTo>
                  <a:cubicBezTo>
                    <a:pt x="379" y="1224"/>
                    <a:pt x="377" y="1224"/>
                    <a:pt x="375" y="1225"/>
                  </a:cubicBezTo>
                  <a:close/>
                  <a:moveTo>
                    <a:pt x="380" y="1214"/>
                  </a:moveTo>
                  <a:cubicBezTo>
                    <a:pt x="380" y="1214"/>
                    <a:pt x="380" y="1213"/>
                    <a:pt x="380" y="1212"/>
                  </a:cubicBezTo>
                  <a:cubicBezTo>
                    <a:pt x="380" y="1212"/>
                    <a:pt x="381" y="1212"/>
                    <a:pt x="382" y="1212"/>
                  </a:cubicBezTo>
                  <a:cubicBezTo>
                    <a:pt x="382" y="1211"/>
                    <a:pt x="383" y="1211"/>
                    <a:pt x="384" y="1211"/>
                  </a:cubicBezTo>
                  <a:cubicBezTo>
                    <a:pt x="384" y="1211"/>
                    <a:pt x="385" y="1212"/>
                    <a:pt x="385" y="1213"/>
                  </a:cubicBezTo>
                  <a:cubicBezTo>
                    <a:pt x="385" y="1214"/>
                    <a:pt x="386" y="1216"/>
                    <a:pt x="386" y="1218"/>
                  </a:cubicBezTo>
                  <a:cubicBezTo>
                    <a:pt x="384" y="1219"/>
                    <a:pt x="383" y="1220"/>
                    <a:pt x="381" y="1221"/>
                  </a:cubicBezTo>
                  <a:cubicBezTo>
                    <a:pt x="380" y="1219"/>
                    <a:pt x="380" y="1216"/>
                    <a:pt x="380" y="1214"/>
                  </a:cubicBezTo>
                  <a:close/>
                  <a:moveTo>
                    <a:pt x="384" y="1205"/>
                  </a:moveTo>
                  <a:cubicBezTo>
                    <a:pt x="384" y="1205"/>
                    <a:pt x="384" y="1205"/>
                    <a:pt x="384" y="1205"/>
                  </a:cubicBezTo>
                  <a:cubicBezTo>
                    <a:pt x="386" y="1205"/>
                    <a:pt x="388" y="1205"/>
                    <a:pt x="390" y="1204"/>
                  </a:cubicBezTo>
                  <a:cubicBezTo>
                    <a:pt x="390" y="1205"/>
                    <a:pt x="391" y="1206"/>
                    <a:pt x="391" y="1207"/>
                  </a:cubicBezTo>
                  <a:cubicBezTo>
                    <a:pt x="389" y="1208"/>
                    <a:pt x="387" y="1208"/>
                    <a:pt x="385" y="1209"/>
                  </a:cubicBezTo>
                  <a:cubicBezTo>
                    <a:pt x="385" y="1208"/>
                    <a:pt x="384" y="1207"/>
                    <a:pt x="384" y="1205"/>
                  </a:cubicBezTo>
                  <a:close/>
                  <a:moveTo>
                    <a:pt x="383" y="1224"/>
                  </a:moveTo>
                  <a:cubicBezTo>
                    <a:pt x="382" y="1224"/>
                    <a:pt x="382" y="1224"/>
                    <a:pt x="382" y="1224"/>
                  </a:cubicBezTo>
                  <a:cubicBezTo>
                    <a:pt x="382" y="1223"/>
                    <a:pt x="381" y="1223"/>
                    <a:pt x="381" y="1222"/>
                  </a:cubicBezTo>
                  <a:cubicBezTo>
                    <a:pt x="383" y="1221"/>
                    <a:pt x="385" y="1220"/>
                    <a:pt x="386" y="1220"/>
                  </a:cubicBezTo>
                  <a:cubicBezTo>
                    <a:pt x="386" y="1221"/>
                    <a:pt x="387" y="1222"/>
                    <a:pt x="387" y="1223"/>
                  </a:cubicBezTo>
                  <a:cubicBezTo>
                    <a:pt x="385" y="1223"/>
                    <a:pt x="384" y="1223"/>
                    <a:pt x="383" y="1224"/>
                  </a:cubicBezTo>
                  <a:close/>
                  <a:moveTo>
                    <a:pt x="387" y="1214"/>
                  </a:moveTo>
                  <a:cubicBezTo>
                    <a:pt x="386" y="1213"/>
                    <a:pt x="386" y="1211"/>
                    <a:pt x="385" y="1210"/>
                  </a:cubicBezTo>
                  <a:cubicBezTo>
                    <a:pt x="387" y="1209"/>
                    <a:pt x="389" y="1209"/>
                    <a:pt x="391" y="1208"/>
                  </a:cubicBezTo>
                  <a:cubicBezTo>
                    <a:pt x="391" y="1211"/>
                    <a:pt x="391" y="1213"/>
                    <a:pt x="392" y="1216"/>
                  </a:cubicBezTo>
                  <a:cubicBezTo>
                    <a:pt x="390" y="1217"/>
                    <a:pt x="389" y="1217"/>
                    <a:pt x="387" y="1218"/>
                  </a:cubicBezTo>
                  <a:cubicBezTo>
                    <a:pt x="387" y="1217"/>
                    <a:pt x="387" y="1215"/>
                    <a:pt x="387" y="1214"/>
                  </a:cubicBezTo>
                  <a:close/>
                  <a:moveTo>
                    <a:pt x="400" y="1204"/>
                  </a:moveTo>
                  <a:cubicBezTo>
                    <a:pt x="400" y="1204"/>
                    <a:pt x="400" y="1205"/>
                    <a:pt x="400" y="1205"/>
                  </a:cubicBezTo>
                  <a:cubicBezTo>
                    <a:pt x="397" y="1206"/>
                    <a:pt x="395" y="1206"/>
                    <a:pt x="392" y="1207"/>
                  </a:cubicBezTo>
                  <a:cubicBezTo>
                    <a:pt x="392" y="1206"/>
                    <a:pt x="392" y="1205"/>
                    <a:pt x="392" y="1204"/>
                  </a:cubicBezTo>
                  <a:cubicBezTo>
                    <a:pt x="394" y="1204"/>
                    <a:pt x="397" y="1204"/>
                    <a:pt x="400" y="1203"/>
                  </a:cubicBezTo>
                  <a:cubicBezTo>
                    <a:pt x="399" y="1203"/>
                    <a:pt x="399" y="1203"/>
                    <a:pt x="399" y="1204"/>
                  </a:cubicBezTo>
                  <a:cubicBezTo>
                    <a:pt x="399" y="1204"/>
                    <a:pt x="400" y="1204"/>
                    <a:pt x="400" y="1204"/>
                  </a:cubicBezTo>
                  <a:close/>
                  <a:moveTo>
                    <a:pt x="388" y="1223"/>
                  </a:moveTo>
                  <a:cubicBezTo>
                    <a:pt x="388" y="1222"/>
                    <a:pt x="388" y="1220"/>
                    <a:pt x="387" y="1219"/>
                  </a:cubicBezTo>
                  <a:cubicBezTo>
                    <a:pt x="389" y="1218"/>
                    <a:pt x="390" y="1218"/>
                    <a:pt x="392" y="1217"/>
                  </a:cubicBezTo>
                  <a:cubicBezTo>
                    <a:pt x="392" y="1217"/>
                    <a:pt x="392" y="1218"/>
                    <a:pt x="392" y="1218"/>
                  </a:cubicBezTo>
                  <a:cubicBezTo>
                    <a:pt x="392" y="1219"/>
                    <a:pt x="392" y="1221"/>
                    <a:pt x="392" y="1222"/>
                  </a:cubicBezTo>
                  <a:cubicBezTo>
                    <a:pt x="391" y="1222"/>
                    <a:pt x="389" y="1223"/>
                    <a:pt x="388" y="1223"/>
                  </a:cubicBezTo>
                  <a:close/>
                  <a:moveTo>
                    <a:pt x="400" y="1206"/>
                  </a:moveTo>
                  <a:cubicBezTo>
                    <a:pt x="400" y="1208"/>
                    <a:pt x="400" y="1210"/>
                    <a:pt x="401" y="1212"/>
                  </a:cubicBezTo>
                  <a:cubicBezTo>
                    <a:pt x="399" y="1213"/>
                    <a:pt x="397" y="1214"/>
                    <a:pt x="394" y="1215"/>
                  </a:cubicBezTo>
                  <a:cubicBezTo>
                    <a:pt x="394" y="1215"/>
                    <a:pt x="393" y="1215"/>
                    <a:pt x="393" y="1215"/>
                  </a:cubicBezTo>
                  <a:cubicBezTo>
                    <a:pt x="393" y="1213"/>
                    <a:pt x="393" y="1210"/>
                    <a:pt x="392" y="1208"/>
                  </a:cubicBezTo>
                  <a:cubicBezTo>
                    <a:pt x="395" y="1207"/>
                    <a:pt x="397" y="1207"/>
                    <a:pt x="400" y="1206"/>
                  </a:cubicBezTo>
                  <a:close/>
                  <a:moveTo>
                    <a:pt x="400" y="1222"/>
                  </a:moveTo>
                  <a:cubicBezTo>
                    <a:pt x="398" y="1222"/>
                    <a:pt x="395" y="1222"/>
                    <a:pt x="393" y="1222"/>
                  </a:cubicBezTo>
                  <a:cubicBezTo>
                    <a:pt x="393" y="1221"/>
                    <a:pt x="393" y="1218"/>
                    <a:pt x="393" y="1217"/>
                  </a:cubicBezTo>
                  <a:cubicBezTo>
                    <a:pt x="396" y="1215"/>
                    <a:pt x="398" y="1214"/>
                    <a:pt x="401" y="1213"/>
                  </a:cubicBezTo>
                  <a:cubicBezTo>
                    <a:pt x="401" y="1213"/>
                    <a:pt x="401" y="1213"/>
                    <a:pt x="401" y="1213"/>
                  </a:cubicBezTo>
                  <a:cubicBezTo>
                    <a:pt x="401" y="1215"/>
                    <a:pt x="402" y="1217"/>
                    <a:pt x="402" y="1219"/>
                  </a:cubicBezTo>
                  <a:cubicBezTo>
                    <a:pt x="402" y="1219"/>
                    <a:pt x="402" y="1220"/>
                    <a:pt x="402" y="1220"/>
                  </a:cubicBezTo>
                  <a:cubicBezTo>
                    <a:pt x="401" y="1221"/>
                    <a:pt x="401" y="1221"/>
                    <a:pt x="400" y="1222"/>
                  </a:cubicBezTo>
                  <a:close/>
                  <a:moveTo>
                    <a:pt x="419" y="1204"/>
                  </a:moveTo>
                  <a:cubicBezTo>
                    <a:pt x="418" y="1204"/>
                    <a:pt x="416" y="1205"/>
                    <a:pt x="415" y="1205"/>
                  </a:cubicBezTo>
                  <a:cubicBezTo>
                    <a:pt x="415" y="1204"/>
                    <a:pt x="414" y="1203"/>
                    <a:pt x="414" y="1202"/>
                  </a:cubicBezTo>
                  <a:cubicBezTo>
                    <a:pt x="417" y="1202"/>
                    <a:pt x="419" y="1202"/>
                    <a:pt x="421" y="1202"/>
                  </a:cubicBezTo>
                  <a:cubicBezTo>
                    <a:pt x="420" y="1202"/>
                    <a:pt x="420" y="1203"/>
                    <a:pt x="419" y="1204"/>
                  </a:cubicBezTo>
                  <a:close/>
                  <a:moveTo>
                    <a:pt x="424" y="1202"/>
                  </a:moveTo>
                  <a:cubicBezTo>
                    <a:pt x="427" y="1201"/>
                    <a:pt x="430" y="1201"/>
                    <a:pt x="433" y="1201"/>
                  </a:cubicBezTo>
                  <a:cubicBezTo>
                    <a:pt x="428" y="1204"/>
                    <a:pt x="422" y="1208"/>
                    <a:pt x="417" y="1211"/>
                  </a:cubicBezTo>
                  <a:cubicBezTo>
                    <a:pt x="417" y="1211"/>
                    <a:pt x="417" y="1211"/>
                    <a:pt x="417" y="1210"/>
                  </a:cubicBezTo>
                  <a:cubicBezTo>
                    <a:pt x="417" y="1209"/>
                    <a:pt x="416" y="1208"/>
                    <a:pt x="416" y="1207"/>
                  </a:cubicBezTo>
                  <a:cubicBezTo>
                    <a:pt x="417" y="1206"/>
                    <a:pt x="417" y="1206"/>
                    <a:pt x="418" y="1205"/>
                  </a:cubicBezTo>
                  <a:cubicBezTo>
                    <a:pt x="420" y="1204"/>
                    <a:pt x="422" y="1203"/>
                    <a:pt x="424" y="1202"/>
                  </a:cubicBezTo>
                  <a:close/>
                  <a:moveTo>
                    <a:pt x="415" y="1207"/>
                  </a:moveTo>
                  <a:cubicBezTo>
                    <a:pt x="415" y="1208"/>
                    <a:pt x="415" y="1209"/>
                    <a:pt x="415" y="1209"/>
                  </a:cubicBezTo>
                  <a:cubicBezTo>
                    <a:pt x="416" y="1210"/>
                    <a:pt x="416" y="1211"/>
                    <a:pt x="416" y="1212"/>
                  </a:cubicBezTo>
                  <a:cubicBezTo>
                    <a:pt x="415" y="1213"/>
                    <a:pt x="414" y="1214"/>
                    <a:pt x="412" y="1214"/>
                  </a:cubicBezTo>
                  <a:cubicBezTo>
                    <a:pt x="412" y="1213"/>
                    <a:pt x="412" y="1213"/>
                    <a:pt x="411" y="1212"/>
                  </a:cubicBezTo>
                  <a:cubicBezTo>
                    <a:pt x="411" y="1211"/>
                    <a:pt x="411" y="1210"/>
                    <a:pt x="410" y="1209"/>
                  </a:cubicBezTo>
                  <a:cubicBezTo>
                    <a:pt x="410" y="1209"/>
                    <a:pt x="410" y="1209"/>
                    <a:pt x="411" y="1209"/>
                  </a:cubicBezTo>
                  <a:cubicBezTo>
                    <a:pt x="412" y="1208"/>
                    <a:pt x="413" y="1208"/>
                    <a:pt x="415" y="1207"/>
                  </a:cubicBezTo>
                  <a:close/>
                  <a:moveTo>
                    <a:pt x="410" y="1208"/>
                  </a:moveTo>
                  <a:cubicBezTo>
                    <a:pt x="410" y="1208"/>
                    <a:pt x="410" y="1208"/>
                    <a:pt x="410" y="1208"/>
                  </a:cubicBezTo>
                  <a:cubicBezTo>
                    <a:pt x="409" y="1206"/>
                    <a:pt x="409" y="1204"/>
                    <a:pt x="408" y="1203"/>
                  </a:cubicBezTo>
                  <a:cubicBezTo>
                    <a:pt x="408" y="1202"/>
                    <a:pt x="408" y="1202"/>
                    <a:pt x="409" y="1202"/>
                  </a:cubicBezTo>
                  <a:cubicBezTo>
                    <a:pt x="409" y="1202"/>
                    <a:pt x="409" y="1202"/>
                    <a:pt x="409" y="1202"/>
                  </a:cubicBezTo>
                  <a:cubicBezTo>
                    <a:pt x="410" y="1202"/>
                    <a:pt x="412" y="1202"/>
                    <a:pt x="413" y="1202"/>
                  </a:cubicBezTo>
                  <a:cubicBezTo>
                    <a:pt x="413" y="1203"/>
                    <a:pt x="414" y="1205"/>
                    <a:pt x="414" y="1206"/>
                  </a:cubicBezTo>
                  <a:cubicBezTo>
                    <a:pt x="413" y="1207"/>
                    <a:pt x="412" y="1207"/>
                    <a:pt x="410" y="1208"/>
                  </a:cubicBezTo>
                  <a:close/>
                  <a:moveTo>
                    <a:pt x="409" y="1208"/>
                  </a:moveTo>
                  <a:cubicBezTo>
                    <a:pt x="406" y="1209"/>
                    <a:pt x="404" y="1210"/>
                    <a:pt x="402" y="1211"/>
                  </a:cubicBezTo>
                  <a:cubicBezTo>
                    <a:pt x="402" y="1209"/>
                    <a:pt x="401" y="1207"/>
                    <a:pt x="401" y="1206"/>
                  </a:cubicBezTo>
                  <a:cubicBezTo>
                    <a:pt x="403" y="1205"/>
                    <a:pt x="405" y="1204"/>
                    <a:pt x="407" y="1203"/>
                  </a:cubicBezTo>
                  <a:cubicBezTo>
                    <a:pt x="408" y="1205"/>
                    <a:pt x="408" y="1207"/>
                    <a:pt x="409" y="1208"/>
                  </a:cubicBezTo>
                  <a:close/>
                  <a:moveTo>
                    <a:pt x="401" y="1204"/>
                  </a:moveTo>
                  <a:cubicBezTo>
                    <a:pt x="401" y="1204"/>
                    <a:pt x="401" y="1204"/>
                    <a:pt x="401" y="1203"/>
                  </a:cubicBezTo>
                  <a:cubicBezTo>
                    <a:pt x="402" y="1203"/>
                    <a:pt x="404" y="1203"/>
                    <a:pt x="406" y="1203"/>
                  </a:cubicBezTo>
                  <a:cubicBezTo>
                    <a:pt x="404" y="1203"/>
                    <a:pt x="403" y="1204"/>
                    <a:pt x="401" y="1204"/>
                  </a:cubicBezTo>
                  <a:close/>
                  <a:moveTo>
                    <a:pt x="403" y="1216"/>
                  </a:moveTo>
                  <a:cubicBezTo>
                    <a:pt x="403" y="1215"/>
                    <a:pt x="402" y="1214"/>
                    <a:pt x="402" y="1212"/>
                  </a:cubicBezTo>
                  <a:cubicBezTo>
                    <a:pt x="404" y="1211"/>
                    <a:pt x="407" y="1210"/>
                    <a:pt x="409" y="1209"/>
                  </a:cubicBezTo>
                  <a:cubicBezTo>
                    <a:pt x="410" y="1210"/>
                    <a:pt x="410" y="1211"/>
                    <a:pt x="410" y="1212"/>
                  </a:cubicBezTo>
                  <a:cubicBezTo>
                    <a:pt x="410" y="1213"/>
                    <a:pt x="411" y="1214"/>
                    <a:pt x="411" y="1215"/>
                  </a:cubicBezTo>
                  <a:cubicBezTo>
                    <a:pt x="410" y="1216"/>
                    <a:pt x="408" y="1217"/>
                    <a:pt x="407" y="1217"/>
                  </a:cubicBezTo>
                  <a:cubicBezTo>
                    <a:pt x="406" y="1218"/>
                    <a:pt x="405" y="1219"/>
                    <a:pt x="404" y="1219"/>
                  </a:cubicBezTo>
                  <a:cubicBezTo>
                    <a:pt x="403" y="1218"/>
                    <a:pt x="403" y="1217"/>
                    <a:pt x="403" y="1216"/>
                  </a:cubicBezTo>
                  <a:close/>
                  <a:moveTo>
                    <a:pt x="406" y="1221"/>
                  </a:moveTo>
                  <a:cubicBezTo>
                    <a:pt x="405" y="1221"/>
                    <a:pt x="405" y="1221"/>
                    <a:pt x="404" y="1221"/>
                  </a:cubicBezTo>
                  <a:cubicBezTo>
                    <a:pt x="404" y="1221"/>
                    <a:pt x="404" y="1221"/>
                    <a:pt x="404" y="1221"/>
                  </a:cubicBezTo>
                  <a:cubicBezTo>
                    <a:pt x="405" y="1220"/>
                    <a:pt x="406" y="1219"/>
                    <a:pt x="408" y="1219"/>
                  </a:cubicBezTo>
                  <a:cubicBezTo>
                    <a:pt x="409" y="1218"/>
                    <a:pt x="410" y="1217"/>
                    <a:pt x="412" y="1216"/>
                  </a:cubicBezTo>
                  <a:cubicBezTo>
                    <a:pt x="412" y="1218"/>
                    <a:pt x="412" y="1219"/>
                    <a:pt x="413" y="1220"/>
                  </a:cubicBezTo>
                  <a:cubicBezTo>
                    <a:pt x="410" y="1221"/>
                    <a:pt x="408" y="1221"/>
                    <a:pt x="406" y="1221"/>
                  </a:cubicBezTo>
                  <a:close/>
                  <a:moveTo>
                    <a:pt x="414" y="1220"/>
                  </a:moveTo>
                  <a:cubicBezTo>
                    <a:pt x="413" y="1218"/>
                    <a:pt x="413" y="1217"/>
                    <a:pt x="413" y="1216"/>
                  </a:cubicBezTo>
                  <a:cubicBezTo>
                    <a:pt x="414" y="1215"/>
                    <a:pt x="415" y="1214"/>
                    <a:pt x="416" y="1213"/>
                  </a:cubicBezTo>
                  <a:cubicBezTo>
                    <a:pt x="417" y="1215"/>
                    <a:pt x="417" y="1217"/>
                    <a:pt x="418" y="1219"/>
                  </a:cubicBezTo>
                  <a:cubicBezTo>
                    <a:pt x="417" y="1219"/>
                    <a:pt x="415" y="1220"/>
                    <a:pt x="414" y="1220"/>
                  </a:cubicBezTo>
                  <a:close/>
                  <a:moveTo>
                    <a:pt x="425" y="1213"/>
                  </a:moveTo>
                  <a:cubicBezTo>
                    <a:pt x="423" y="1216"/>
                    <a:pt x="421" y="1217"/>
                    <a:pt x="419" y="1218"/>
                  </a:cubicBezTo>
                  <a:cubicBezTo>
                    <a:pt x="419" y="1216"/>
                    <a:pt x="418" y="1214"/>
                    <a:pt x="418" y="1212"/>
                  </a:cubicBezTo>
                  <a:cubicBezTo>
                    <a:pt x="419" y="1211"/>
                    <a:pt x="420" y="1211"/>
                    <a:pt x="421" y="1210"/>
                  </a:cubicBezTo>
                  <a:cubicBezTo>
                    <a:pt x="425" y="1207"/>
                    <a:pt x="429" y="1205"/>
                    <a:pt x="433" y="1202"/>
                  </a:cubicBezTo>
                  <a:cubicBezTo>
                    <a:pt x="430" y="1205"/>
                    <a:pt x="427" y="1209"/>
                    <a:pt x="425" y="1213"/>
                  </a:cubicBezTo>
                  <a:close/>
                  <a:moveTo>
                    <a:pt x="530" y="973"/>
                  </a:moveTo>
                  <a:cubicBezTo>
                    <a:pt x="530" y="975"/>
                    <a:pt x="529" y="977"/>
                    <a:pt x="528" y="979"/>
                  </a:cubicBezTo>
                  <a:cubicBezTo>
                    <a:pt x="525" y="983"/>
                    <a:pt x="523" y="986"/>
                    <a:pt x="523" y="991"/>
                  </a:cubicBezTo>
                  <a:cubicBezTo>
                    <a:pt x="522" y="995"/>
                    <a:pt x="523" y="998"/>
                    <a:pt x="525" y="1002"/>
                  </a:cubicBezTo>
                  <a:cubicBezTo>
                    <a:pt x="524" y="1002"/>
                    <a:pt x="524" y="1002"/>
                    <a:pt x="523" y="1003"/>
                  </a:cubicBezTo>
                  <a:cubicBezTo>
                    <a:pt x="523" y="1002"/>
                    <a:pt x="522" y="1001"/>
                    <a:pt x="522" y="1001"/>
                  </a:cubicBezTo>
                  <a:cubicBezTo>
                    <a:pt x="522" y="1000"/>
                    <a:pt x="521" y="1001"/>
                    <a:pt x="521" y="1002"/>
                  </a:cubicBezTo>
                  <a:cubicBezTo>
                    <a:pt x="521" y="1002"/>
                    <a:pt x="522" y="1003"/>
                    <a:pt x="522" y="1003"/>
                  </a:cubicBezTo>
                  <a:cubicBezTo>
                    <a:pt x="521" y="1004"/>
                    <a:pt x="521" y="1004"/>
                    <a:pt x="520" y="1005"/>
                  </a:cubicBezTo>
                  <a:cubicBezTo>
                    <a:pt x="520" y="1005"/>
                    <a:pt x="520" y="1005"/>
                    <a:pt x="520" y="1005"/>
                  </a:cubicBezTo>
                  <a:cubicBezTo>
                    <a:pt x="520" y="1004"/>
                    <a:pt x="519" y="1004"/>
                    <a:pt x="519" y="1003"/>
                  </a:cubicBezTo>
                  <a:cubicBezTo>
                    <a:pt x="519" y="1002"/>
                    <a:pt x="518" y="1002"/>
                    <a:pt x="518" y="1003"/>
                  </a:cubicBezTo>
                  <a:cubicBezTo>
                    <a:pt x="518" y="1004"/>
                    <a:pt x="519" y="1005"/>
                    <a:pt x="519" y="1006"/>
                  </a:cubicBezTo>
                  <a:cubicBezTo>
                    <a:pt x="518" y="1006"/>
                    <a:pt x="517" y="1007"/>
                    <a:pt x="517" y="1008"/>
                  </a:cubicBezTo>
                  <a:cubicBezTo>
                    <a:pt x="517" y="1008"/>
                    <a:pt x="517" y="1007"/>
                    <a:pt x="516" y="1007"/>
                  </a:cubicBezTo>
                  <a:cubicBezTo>
                    <a:pt x="516" y="1006"/>
                    <a:pt x="516" y="1006"/>
                    <a:pt x="516" y="1005"/>
                  </a:cubicBezTo>
                  <a:cubicBezTo>
                    <a:pt x="516" y="1004"/>
                    <a:pt x="515" y="1004"/>
                    <a:pt x="515" y="1005"/>
                  </a:cubicBezTo>
                  <a:cubicBezTo>
                    <a:pt x="515" y="1005"/>
                    <a:pt x="515" y="1006"/>
                    <a:pt x="515" y="1007"/>
                  </a:cubicBezTo>
                  <a:cubicBezTo>
                    <a:pt x="515" y="1008"/>
                    <a:pt x="516" y="1008"/>
                    <a:pt x="516" y="1009"/>
                  </a:cubicBezTo>
                  <a:cubicBezTo>
                    <a:pt x="515" y="1010"/>
                    <a:pt x="514" y="1011"/>
                    <a:pt x="514" y="1011"/>
                  </a:cubicBezTo>
                  <a:cubicBezTo>
                    <a:pt x="514" y="1011"/>
                    <a:pt x="514" y="1011"/>
                    <a:pt x="514" y="1011"/>
                  </a:cubicBezTo>
                  <a:cubicBezTo>
                    <a:pt x="514" y="1011"/>
                    <a:pt x="514" y="1011"/>
                    <a:pt x="514" y="1010"/>
                  </a:cubicBezTo>
                  <a:cubicBezTo>
                    <a:pt x="513" y="1009"/>
                    <a:pt x="513" y="1008"/>
                    <a:pt x="513" y="1007"/>
                  </a:cubicBezTo>
                  <a:cubicBezTo>
                    <a:pt x="512" y="1007"/>
                    <a:pt x="512" y="1006"/>
                    <a:pt x="511" y="1007"/>
                  </a:cubicBezTo>
                  <a:cubicBezTo>
                    <a:pt x="511" y="1007"/>
                    <a:pt x="511" y="1007"/>
                    <a:pt x="511" y="1007"/>
                  </a:cubicBezTo>
                  <a:cubicBezTo>
                    <a:pt x="511" y="1008"/>
                    <a:pt x="511" y="1008"/>
                    <a:pt x="512" y="1008"/>
                  </a:cubicBezTo>
                  <a:cubicBezTo>
                    <a:pt x="512" y="1009"/>
                    <a:pt x="512" y="1010"/>
                    <a:pt x="512" y="1011"/>
                  </a:cubicBezTo>
                  <a:cubicBezTo>
                    <a:pt x="511" y="1011"/>
                    <a:pt x="510" y="1012"/>
                    <a:pt x="510" y="1013"/>
                  </a:cubicBezTo>
                  <a:cubicBezTo>
                    <a:pt x="510" y="1012"/>
                    <a:pt x="509" y="1011"/>
                    <a:pt x="508" y="1010"/>
                  </a:cubicBezTo>
                  <a:cubicBezTo>
                    <a:pt x="508" y="1009"/>
                    <a:pt x="507" y="1010"/>
                    <a:pt x="507" y="1011"/>
                  </a:cubicBezTo>
                  <a:cubicBezTo>
                    <a:pt x="508" y="1012"/>
                    <a:pt x="509" y="1014"/>
                    <a:pt x="510" y="1016"/>
                  </a:cubicBezTo>
                  <a:cubicBezTo>
                    <a:pt x="511" y="1017"/>
                    <a:pt x="511" y="1018"/>
                    <a:pt x="512" y="1018"/>
                  </a:cubicBezTo>
                  <a:cubicBezTo>
                    <a:pt x="513" y="1018"/>
                    <a:pt x="513" y="1017"/>
                    <a:pt x="513" y="1017"/>
                  </a:cubicBezTo>
                  <a:cubicBezTo>
                    <a:pt x="516" y="1018"/>
                    <a:pt x="519" y="1015"/>
                    <a:pt x="521" y="1012"/>
                  </a:cubicBezTo>
                  <a:cubicBezTo>
                    <a:pt x="522" y="1011"/>
                    <a:pt x="528" y="1005"/>
                    <a:pt x="528" y="1009"/>
                  </a:cubicBezTo>
                  <a:cubicBezTo>
                    <a:pt x="528" y="1012"/>
                    <a:pt x="526" y="1015"/>
                    <a:pt x="525" y="1018"/>
                  </a:cubicBezTo>
                  <a:cubicBezTo>
                    <a:pt x="520" y="1027"/>
                    <a:pt x="519" y="1035"/>
                    <a:pt x="522" y="1043"/>
                  </a:cubicBezTo>
                  <a:cubicBezTo>
                    <a:pt x="522" y="1044"/>
                    <a:pt x="522" y="1044"/>
                    <a:pt x="522" y="1044"/>
                  </a:cubicBezTo>
                  <a:cubicBezTo>
                    <a:pt x="521" y="1043"/>
                    <a:pt x="521" y="1043"/>
                    <a:pt x="521" y="1043"/>
                  </a:cubicBezTo>
                  <a:cubicBezTo>
                    <a:pt x="521" y="1042"/>
                    <a:pt x="520" y="1043"/>
                    <a:pt x="520" y="1043"/>
                  </a:cubicBezTo>
                  <a:cubicBezTo>
                    <a:pt x="521" y="1044"/>
                    <a:pt x="521" y="1044"/>
                    <a:pt x="521" y="1044"/>
                  </a:cubicBezTo>
                  <a:cubicBezTo>
                    <a:pt x="520" y="1044"/>
                    <a:pt x="519" y="1045"/>
                    <a:pt x="519" y="1045"/>
                  </a:cubicBezTo>
                  <a:cubicBezTo>
                    <a:pt x="518" y="1045"/>
                    <a:pt x="518" y="1044"/>
                    <a:pt x="518" y="1044"/>
                  </a:cubicBezTo>
                  <a:cubicBezTo>
                    <a:pt x="517" y="1043"/>
                    <a:pt x="516" y="1044"/>
                    <a:pt x="517" y="1044"/>
                  </a:cubicBezTo>
                  <a:cubicBezTo>
                    <a:pt x="517" y="1045"/>
                    <a:pt x="517" y="1045"/>
                    <a:pt x="518" y="1046"/>
                  </a:cubicBezTo>
                  <a:cubicBezTo>
                    <a:pt x="517" y="1046"/>
                    <a:pt x="517" y="1046"/>
                    <a:pt x="517" y="1046"/>
                  </a:cubicBezTo>
                  <a:cubicBezTo>
                    <a:pt x="516" y="1045"/>
                    <a:pt x="516" y="1045"/>
                    <a:pt x="516" y="1044"/>
                  </a:cubicBezTo>
                  <a:cubicBezTo>
                    <a:pt x="515" y="1043"/>
                    <a:pt x="514" y="1044"/>
                    <a:pt x="515" y="1044"/>
                  </a:cubicBezTo>
                  <a:cubicBezTo>
                    <a:pt x="515" y="1045"/>
                    <a:pt x="515" y="1046"/>
                    <a:pt x="516" y="1047"/>
                  </a:cubicBezTo>
                  <a:cubicBezTo>
                    <a:pt x="515" y="1048"/>
                    <a:pt x="514" y="1048"/>
                    <a:pt x="513" y="1049"/>
                  </a:cubicBezTo>
                  <a:cubicBezTo>
                    <a:pt x="513" y="1048"/>
                    <a:pt x="512" y="1048"/>
                    <a:pt x="512" y="1047"/>
                  </a:cubicBezTo>
                  <a:cubicBezTo>
                    <a:pt x="512" y="1046"/>
                    <a:pt x="511" y="1047"/>
                    <a:pt x="511" y="1048"/>
                  </a:cubicBezTo>
                  <a:cubicBezTo>
                    <a:pt x="511" y="1048"/>
                    <a:pt x="512" y="1049"/>
                    <a:pt x="512" y="1050"/>
                  </a:cubicBezTo>
                  <a:cubicBezTo>
                    <a:pt x="512" y="1050"/>
                    <a:pt x="511" y="1050"/>
                    <a:pt x="511" y="1051"/>
                  </a:cubicBezTo>
                  <a:cubicBezTo>
                    <a:pt x="511" y="1050"/>
                    <a:pt x="510" y="1050"/>
                    <a:pt x="510" y="1050"/>
                  </a:cubicBezTo>
                  <a:cubicBezTo>
                    <a:pt x="510" y="1049"/>
                    <a:pt x="509" y="1050"/>
                    <a:pt x="509" y="1051"/>
                  </a:cubicBezTo>
                  <a:cubicBezTo>
                    <a:pt x="510" y="1051"/>
                    <a:pt x="510" y="1051"/>
                    <a:pt x="510" y="1051"/>
                  </a:cubicBezTo>
                  <a:cubicBezTo>
                    <a:pt x="510" y="1052"/>
                    <a:pt x="509" y="1052"/>
                    <a:pt x="509" y="1052"/>
                  </a:cubicBezTo>
                  <a:cubicBezTo>
                    <a:pt x="509" y="1052"/>
                    <a:pt x="509" y="1052"/>
                    <a:pt x="509" y="1052"/>
                  </a:cubicBezTo>
                  <a:cubicBezTo>
                    <a:pt x="509" y="1052"/>
                    <a:pt x="509" y="1052"/>
                    <a:pt x="509" y="1052"/>
                  </a:cubicBezTo>
                  <a:cubicBezTo>
                    <a:pt x="508" y="1051"/>
                    <a:pt x="506" y="1050"/>
                    <a:pt x="506" y="1048"/>
                  </a:cubicBezTo>
                  <a:cubicBezTo>
                    <a:pt x="505" y="1048"/>
                    <a:pt x="504" y="1048"/>
                    <a:pt x="505" y="1049"/>
                  </a:cubicBezTo>
                  <a:cubicBezTo>
                    <a:pt x="505" y="1050"/>
                    <a:pt x="506" y="1051"/>
                    <a:pt x="507" y="1052"/>
                  </a:cubicBezTo>
                  <a:cubicBezTo>
                    <a:pt x="507" y="1052"/>
                    <a:pt x="508" y="1053"/>
                    <a:pt x="508" y="1053"/>
                  </a:cubicBezTo>
                  <a:cubicBezTo>
                    <a:pt x="507" y="1056"/>
                    <a:pt x="511" y="1059"/>
                    <a:pt x="513" y="1057"/>
                  </a:cubicBezTo>
                  <a:cubicBezTo>
                    <a:pt x="516" y="1054"/>
                    <a:pt x="519" y="1052"/>
                    <a:pt x="522" y="1051"/>
                  </a:cubicBezTo>
                  <a:cubicBezTo>
                    <a:pt x="523" y="1050"/>
                    <a:pt x="524" y="1050"/>
                    <a:pt x="525" y="1050"/>
                  </a:cubicBezTo>
                  <a:cubicBezTo>
                    <a:pt x="525" y="1050"/>
                    <a:pt x="525" y="1050"/>
                    <a:pt x="526" y="1050"/>
                  </a:cubicBezTo>
                  <a:cubicBezTo>
                    <a:pt x="526" y="1051"/>
                    <a:pt x="527" y="1052"/>
                    <a:pt x="527" y="1052"/>
                  </a:cubicBezTo>
                  <a:cubicBezTo>
                    <a:pt x="528" y="1054"/>
                    <a:pt x="527" y="1056"/>
                    <a:pt x="527" y="1058"/>
                  </a:cubicBezTo>
                  <a:cubicBezTo>
                    <a:pt x="524" y="1062"/>
                    <a:pt x="521" y="1065"/>
                    <a:pt x="520" y="1070"/>
                  </a:cubicBezTo>
                  <a:cubicBezTo>
                    <a:pt x="519" y="1075"/>
                    <a:pt x="521" y="1080"/>
                    <a:pt x="520" y="1084"/>
                  </a:cubicBezTo>
                  <a:cubicBezTo>
                    <a:pt x="520" y="1084"/>
                    <a:pt x="520" y="1085"/>
                    <a:pt x="520" y="1085"/>
                  </a:cubicBezTo>
                  <a:cubicBezTo>
                    <a:pt x="519" y="1086"/>
                    <a:pt x="519" y="1087"/>
                    <a:pt x="519" y="1087"/>
                  </a:cubicBezTo>
                  <a:cubicBezTo>
                    <a:pt x="517" y="1089"/>
                    <a:pt x="515" y="1092"/>
                    <a:pt x="513" y="1093"/>
                  </a:cubicBezTo>
                  <a:cubicBezTo>
                    <a:pt x="513" y="1093"/>
                    <a:pt x="513" y="1093"/>
                    <a:pt x="513" y="1093"/>
                  </a:cubicBezTo>
                  <a:cubicBezTo>
                    <a:pt x="512" y="1093"/>
                    <a:pt x="512" y="1094"/>
                    <a:pt x="512" y="1094"/>
                  </a:cubicBezTo>
                  <a:cubicBezTo>
                    <a:pt x="511" y="1094"/>
                    <a:pt x="511" y="1095"/>
                    <a:pt x="510" y="1095"/>
                  </a:cubicBezTo>
                  <a:cubicBezTo>
                    <a:pt x="510" y="1095"/>
                    <a:pt x="510" y="1095"/>
                    <a:pt x="510" y="1095"/>
                  </a:cubicBezTo>
                  <a:cubicBezTo>
                    <a:pt x="510" y="1094"/>
                    <a:pt x="509" y="1093"/>
                    <a:pt x="509" y="1093"/>
                  </a:cubicBezTo>
                  <a:cubicBezTo>
                    <a:pt x="508" y="1092"/>
                    <a:pt x="507" y="1093"/>
                    <a:pt x="508" y="1094"/>
                  </a:cubicBezTo>
                  <a:cubicBezTo>
                    <a:pt x="509" y="1094"/>
                    <a:pt x="509" y="1095"/>
                    <a:pt x="509" y="1096"/>
                  </a:cubicBezTo>
                  <a:cubicBezTo>
                    <a:pt x="508" y="1096"/>
                    <a:pt x="507" y="1097"/>
                    <a:pt x="506" y="1097"/>
                  </a:cubicBezTo>
                  <a:cubicBezTo>
                    <a:pt x="506" y="1096"/>
                    <a:pt x="506" y="1095"/>
                    <a:pt x="505" y="1095"/>
                  </a:cubicBezTo>
                  <a:cubicBezTo>
                    <a:pt x="505" y="1094"/>
                    <a:pt x="504" y="1094"/>
                    <a:pt x="504" y="1095"/>
                  </a:cubicBezTo>
                  <a:cubicBezTo>
                    <a:pt x="504" y="1096"/>
                    <a:pt x="504" y="1097"/>
                    <a:pt x="505" y="1097"/>
                  </a:cubicBezTo>
                  <a:cubicBezTo>
                    <a:pt x="504" y="1097"/>
                    <a:pt x="504" y="1097"/>
                    <a:pt x="504" y="1097"/>
                  </a:cubicBezTo>
                  <a:cubicBezTo>
                    <a:pt x="503" y="1096"/>
                    <a:pt x="503" y="1095"/>
                    <a:pt x="501" y="1095"/>
                  </a:cubicBezTo>
                  <a:cubicBezTo>
                    <a:pt x="500" y="1095"/>
                    <a:pt x="500" y="1097"/>
                    <a:pt x="501" y="1097"/>
                  </a:cubicBezTo>
                  <a:cubicBezTo>
                    <a:pt x="502" y="1097"/>
                    <a:pt x="502" y="1097"/>
                    <a:pt x="503" y="1098"/>
                  </a:cubicBezTo>
                  <a:cubicBezTo>
                    <a:pt x="501" y="1098"/>
                    <a:pt x="500" y="1100"/>
                    <a:pt x="501" y="1102"/>
                  </a:cubicBezTo>
                  <a:cubicBezTo>
                    <a:pt x="500" y="1101"/>
                    <a:pt x="500" y="1099"/>
                    <a:pt x="499" y="1098"/>
                  </a:cubicBezTo>
                  <a:cubicBezTo>
                    <a:pt x="498" y="1098"/>
                    <a:pt x="497" y="1099"/>
                    <a:pt x="498" y="1099"/>
                  </a:cubicBezTo>
                  <a:cubicBezTo>
                    <a:pt x="499" y="1101"/>
                    <a:pt x="499" y="1103"/>
                    <a:pt x="501" y="1104"/>
                  </a:cubicBezTo>
                  <a:cubicBezTo>
                    <a:pt x="501" y="1104"/>
                    <a:pt x="502" y="1104"/>
                    <a:pt x="502" y="1103"/>
                  </a:cubicBezTo>
                  <a:cubicBezTo>
                    <a:pt x="502" y="1104"/>
                    <a:pt x="503" y="1104"/>
                    <a:pt x="503" y="1104"/>
                  </a:cubicBezTo>
                  <a:cubicBezTo>
                    <a:pt x="510" y="1104"/>
                    <a:pt x="518" y="1098"/>
                    <a:pt x="522" y="1093"/>
                  </a:cubicBezTo>
                  <a:cubicBezTo>
                    <a:pt x="525" y="1100"/>
                    <a:pt x="524" y="1108"/>
                    <a:pt x="518" y="1113"/>
                  </a:cubicBezTo>
                  <a:cubicBezTo>
                    <a:pt x="515" y="1116"/>
                    <a:pt x="512" y="1118"/>
                    <a:pt x="509" y="1121"/>
                  </a:cubicBezTo>
                  <a:cubicBezTo>
                    <a:pt x="507" y="1122"/>
                    <a:pt x="506" y="1124"/>
                    <a:pt x="504" y="1125"/>
                  </a:cubicBezTo>
                  <a:cubicBezTo>
                    <a:pt x="504" y="1126"/>
                    <a:pt x="498" y="1131"/>
                    <a:pt x="497" y="1132"/>
                  </a:cubicBezTo>
                  <a:cubicBezTo>
                    <a:pt x="496" y="1131"/>
                    <a:pt x="494" y="1131"/>
                    <a:pt x="493" y="1133"/>
                  </a:cubicBezTo>
                  <a:cubicBezTo>
                    <a:pt x="493" y="1133"/>
                    <a:pt x="493" y="1133"/>
                    <a:pt x="493" y="1133"/>
                  </a:cubicBezTo>
                  <a:cubicBezTo>
                    <a:pt x="492" y="1134"/>
                    <a:pt x="493" y="1137"/>
                    <a:pt x="494" y="1137"/>
                  </a:cubicBezTo>
                  <a:cubicBezTo>
                    <a:pt x="498" y="1139"/>
                    <a:pt x="504" y="1134"/>
                    <a:pt x="507" y="1131"/>
                  </a:cubicBezTo>
                  <a:cubicBezTo>
                    <a:pt x="507" y="1131"/>
                    <a:pt x="507" y="1131"/>
                    <a:pt x="508" y="1131"/>
                  </a:cubicBezTo>
                  <a:cubicBezTo>
                    <a:pt x="508" y="1132"/>
                    <a:pt x="507" y="1135"/>
                    <a:pt x="507" y="1136"/>
                  </a:cubicBezTo>
                  <a:cubicBezTo>
                    <a:pt x="507" y="1139"/>
                    <a:pt x="505" y="1141"/>
                    <a:pt x="503" y="1143"/>
                  </a:cubicBezTo>
                  <a:cubicBezTo>
                    <a:pt x="498" y="1148"/>
                    <a:pt x="493" y="1152"/>
                    <a:pt x="487" y="1156"/>
                  </a:cubicBezTo>
                  <a:cubicBezTo>
                    <a:pt x="476" y="1165"/>
                    <a:pt x="464" y="1174"/>
                    <a:pt x="452" y="1183"/>
                  </a:cubicBezTo>
                  <a:cubicBezTo>
                    <a:pt x="451" y="1184"/>
                    <a:pt x="450" y="1185"/>
                    <a:pt x="449" y="1186"/>
                  </a:cubicBezTo>
                  <a:cubicBezTo>
                    <a:pt x="448" y="1186"/>
                    <a:pt x="447" y="1187"/>
                    <a:pt x="446" y="1187"/>
                  </a:cubicBezTo>
                  <a:cubicBezTo>
                    <a:pt x="446" y="1188"/>
                    <a:pt x="445" y="1188"/>
                    <a:pt x="445" y="1188"/>
                  </a:cubicBezTo>
                  <a:cubicBezTo>
                    <a:pt x="441" y="1191"/>
                    <a:pt x="436" y="1193"/>
                    <a:pt x="430" y="1194"/>
                  </a:cubicBezTo>
                  <a:cubicBezTo>
                    <a:pt x="423" y="1195"/>
                    <a:pt x="415" y="1194"/>
                    <a:pt x="407" y="1195"/>
                  </a:cubicBezTo>
                  <a:cubicBezTo>
                    <a:pt x="399" y="1195"/>
                    <a:pt x="392" y="1197"/>
                    <a:pt x="384" y="1198"/>
                  </a:cubicBezTo>
                  <a:cubicBezTo>
                    <a:pt x="376" y="1198"/>
                    <a:pt x="367" y="1198"/>
                    <a:pt x="359" y="1198"/>
                  </a:cubicBezTo>
                  <a:cubicBezTo>
                    <a:pt x="344" y="1198"/>
                    <a:pt x="329" y="1195"/>
                    <a:pt x="314" y="1194"/>
                  </a:cubicBezTo>
                  <a:cubicBezTo>
                    <a:pt x="307" y="1193"/>
                    <a:pt x="300" y="1191"/>
                    <a:pt x="294" y="1188"/>
                  </a:cubicBezTo>
                  <a:cubicBezTo>
                    <a:pt x="287" y="1185"/>
                    <a:pt x="281" y="1179"/>
                    <a:pt x="276" y="1174"/>
                  </a:cubicBezTo>
                  <a:cubicBezTo>
                    <a:pt x="266" y="1166"/>
                    <a:pt x="258" y="1157"/>
                    <a:pt x="250" y="1148"/>
                  </a:cubicBezTo>
                  <a:cubicBezTo>
                    <a:pt x="249" y="1147"/>
                    <a:pt x="250" y="1145"/>
                    <a:pt x="250" y="1143"/>
                  </a:cubicBezTo>
                  <a:cubicBezTo>
                    <a:pt x="250" y="1142"/>
                    <a:pt x="248" y="1142"/>
                    <a:pt x="248" y="1143"/>
                  </a:cubicBezTo>
                  <a:cubicBezTo>
                    <a:pt x="248" y="1144"/>
                    <a:pt x="248" y="1145"/>
                    <a:pt x="248" y="1147"/>
                  </a:cubicBezTo>
                  <a:cubicBezTo>
                    <a:pt x="247" y="1145"/>
                    <a:pt x="246" y="1144"/>
                    <a:pt x="244" y="1142"/>
                  </a:cubicBezTo>
                  <a:cubicBezTo>
                    <a:pt x="239" y="1137"/>
                    <a:pt x="234" y="1131"/>
                    <a:pt x="231" y="1125"/>
                  </a:cubicBezTo>
                  <a:cubicBezTo>
                    <a:pt x="229" y="1121"/>
                    <a:pt x="229" y="1117"/>
                    <a:pt x="229" y="1113"/>
                  </a:cubicBezTo>
                  <a:cubicBezTo>
                    <a:pt x="229" y="1112"/>
                    <a:pt x="229" y="1106"/>
                    <a:pt x="231" y="1105"/>
                  </a:cubicBezTo>
                  <a:cubicBezTo>
                    <a:pt x="235" y="1109"/>
                    <a:pt x="241" y="1111"/>
                    <a:pt x="246" y="1113"/>
                  </a:cubicBezTo>
                  <a:cubicBezTo>
                    <a:pt x="254" y="1116"/>
                    <a:pt x="262" y="1120"/>
                    <a:pt x="270" y="1123"/>
                  </a:cubicBezTo>
                  <a:cubicBezTo>
                    <a:pt x="278" y="1125"/>
                    <a:pt x="286" y="1130"/>
                    <a:pt x="294" y="1132"/>
                  </a:cubicBezTo>
                  <a:cubicBezTo>
                    <a:pt x="304" y="1135"/>
                    <a:pt x="314" y="1135"/>
                    <a:pt x="324" y="1137"/>
                  </a:cubicBezTo>
                  <a:cubicBezTo>
                    <a:pt x="342" y="1139"/>
                    <a:pt x="361" y="1140"/>
                    <a:pt x="380" y="1140"/>
                  </a:cubicBezTo>
                  <a:cubicBezTo>
                    <a:pt x="389" y="1139"/>
                    <a:pt x="398" y="1139"/>
                    <a:pt x="407" y="1137"/>
                  </a:cubicBezTo>
                  <a:cubicBezTo>
                    <a:pt x="412" y="1137"/>
                    <a:pt x="416" y="1136"/>
                    <a:pt x="420" y="1135"/>
                  </a:cubicBezTo>
                  <a:cubicBezTo>
                    <a:pt x="422" y="1134"/>
                    <a:pt x="425" y="1133"/>
                    <a:pt x="427" y="1133"/>
                  </a:cubicBezTo>
                  <a:cubicBezTo>
                    <a:pt x="428" y="1132"/>
                    <a:pt x="430" y="1131"/>
                    <a:pt x="431" y="1131"/>
                  </a:cubicBezTo>
                  <a:cubicBezTo>
                    <a:pt x="437" y="1131"/>
                    <a:pt x="437" y="1122"/>
                    <a:pt x="431" y="1122"/>
                  </a:cubicBezTo>
                  <a:cubicBezTo>
                    <a:pt x="429" y="1122"/>
                    <a:pt x="427" y="1123"/>
                    <a:pt x="424" y="1124"/>
                  </a:cubicBezTo>
                  <a:cubicBezTo>
                    <a:pt x="420" y="1126"/>
                    <a:pt x="416" y="1127"/>
                    <a:pt x="412" y="1128"/>
                  </a:cubicBezTo>
                  <a:cubicBezTo>
                    <a:pt x="411" y="1126"/>
                    <a:pt x="411" y="1125"/>
                    <a:pt x="411" y="1124"/>
                  </a:cubicBezTo>
                  <a:cubicBezTo>
                    <a:pt x="411" y="1123"/>
                    <a:pt x="409" y="1124"/>
                    <a:pt x="410" y="1125"/>
                  </a:cubicBezTo>
                  <a:cubicBezTo>
                    <a:pt x="410" y="1125"/>
                    <a:pt x="410" y="1126"/>
                    <a:pt x="410" y="1127"/>
                  </a:cubicBezTo>
                  <a:cubicBezTo>
                    <a:pt x="410" y="1127"/>
                    <a:pt x="410" y="1128"/>
                    <a:pt x="410" y="1128"/>
                  </a:cubicBezTo>
                  <a:cubicBezTo>
                    <a:pt x="408" y="1128"/>
                    <a:pt x="406" y="1129"/>
                    <a:pt x="404" y="1129"/>
                  </a:cubicBezTo>
                  <a:cubicBezTo>
                    <a:pt x="404" y="1129"/>
                    <a:pt x="404" y="1129"/>
                    <a:pt x="404" y="1128"/>
                  </a:cubicBezTo>
                  <a:cubicBezTo>
                    <a:pt x="404" y="1128"/>
                    <a:pt x="404" y="1127"/>
                    <a:pt x="404" y="1126"/>
                  </a:cubicBezTo>
                  <a:cubicBezTo>
                    <a:pt x="404" y="1125"/>
                    <a:pt x="403" y="1125"/>
                    <a:pt x="403" y="1126"/>
                  </a:cubicBezTo>
                  <a:cubicBezTo>
                    <a:pt x="403" y="1126"/>
                    <a:pt x="403" y="1128"/>
                    <a:pt x="403" y="1129"/>
                  </a:cubicBezTo>
                  <a:cubicBezTo>
                    <a:pt x="401" y="1129"/>
                    <a:pt x="400" y="1130"/>
                    <a:pt x="398" y="1130"/>
                  </a:cubicBezTo>
                  <a:cubicBezTo>
                    <a:pt x="398" y="1128"/>
                    <a:pt x="397" y="1126"/>
                    <a:pt x="397" y="1125"/>
                  </a:cubicBezTo>
                  <a:cubicBezTo>
                    <a:pt x="397" y="1124"/>
                    <a:pt x="396" y="1124"/>
                    <a:pt x="396" y="1125"/>
                  </a:cubicBezTo>
                  <a:cubicBezTo>
                    <a:pt x="396" y="1127"/>
                    <a:pt x="396" y="1128"/>
                    <a:pt x="397" y="1130"/>
                  </a:cubicBezTo>
                  <a:cubicBezTo>
                    <a:pt x="394" y="1130"/>
                    <a:pt x="392" y="1130"/>
                    <a:pt x="390" y="1130"/>
                  </a:cubicBezTo>
                  <a:cubicBezTo>
                    <a:pt x="390" y="1130"/>
                    <a:pt x="390" y="1130"/>
                    <a:pt x="390" y="1129"/>
                  </a:cubicBezTo>
                  <a:cubicBezTo>
                    <a:pt x="391" y="1129"/>
                    <a:pt x="389" y="1128"/>
                    <a:pt x="389" y="1129"/>
                  </a:cubicBezTo>
                  <a:cubicBezTo>
                    <a:pt x="389" y="1130"/>
                    <a:pt x="389" y="1130"/>
                    <a:pt x="388" y="1130"/>
                  </a:cubicBezTo>
                  <a:cubicBezTo>
                    <a:pt x="388" y="1129"/>
                    <a:pt x="388" y="1128"/>
                    <a:pt x="388" y="1126"/>
                  </a:cubicBezTo>
                  <a:cubicBezTo>
                    <a:pt x="387" y="1126"/>
                    <a:pt x="386" y="1126"/>
                    <a:pt x="386" y="1127"/>
                  </a:cubicBezTo>
                  <a:cubicBezTo>
                    <a:pt x="387" y="1128"/>
                    <a:pt x="387" y="1129"/>
                    <a:pt x="387" y="1131"/>
                  </a:cubicBezTo>
                  <a:cubicBezTo>
                    <a:pt x="386" y="1131"/>
                    <a:pt x="386" y="1131"/>
                    <a:pt x="385" y="1131"/>
                  </a:cubicBezTo>
                  <a:cubicBezTo>
                    <a:pt x="384" y="1131"/>
                    <a:pt x="384" y="1131"/>
                    <a:pt x="383" y="1131"/>
                  </a:cubicBezTo>
                  <a:cubicBezTo>
                    <a:pt x="383" y="1131"/>
                    <a:pt x="383" y="1130"/>
                    <a:pt x="383" y="1130"/>
                  </a:cubicBezTo>
                  <a:cubicBezTo>
                    <a:pt x="383" y="1130"/>
                    <a:pt x="383" y="1129"/>
                    <a:pt x="382" y="1129"/>
                  </a:cubicBezTo>
                  <a:cubicBezTo>
                    <a:pt x="382" y="1128"/>
                    <a:pt x="382" y="1127"/>
                    <a:pt x="382" y="1126"/>
                  </a:cubicBezTo>
                  <a:cubicBezTo>
                    <a:pt x="382" y="1125"/>
                    <a:pt x="380" y="1125"/>
                    <a:pt x="381" y="1126"/>
                  </a:cubicBezTo>
                  <a:cubicBezTo>
                    <a:pt x="381" y="1128"/>
                    <a:pt x="381" y="1129"/>
                    <a:pt x="381" y="1131"/>
                  </a:cubicBezTo>
                  <a:cubicBezTo>
                    <a:pt x="379" y="1131"/>
                    <a:pt x="377" y="1131"/>
                    <a:pt x="375" y="1131"/>
                  </a:cubicBezTo>
                  <a:cubicBezTo>
                    <a:pt x="375" y="1131"/>
                    <a:pt x="375" y="1131"/>
                    <a:pt x="375" y="1131"/>
                  </a:cubicBezTo>
                  <a:cubicBezTo>
                    <a:pt x="375" y="1130"/>
                    <a:pt x="375" y="1130"/>
                    <a:pt x="375" y="1130"/>
                  </a:cubicBezTo>
                  <a:cubicBezTo>
                    <a:pt x="374" y="1129"/>
                    <a:pt x="374" y="1128"/>
                    <a:pt x="374" y="1127"/>
                  </a:cubicBezTo>
                  <a:cubicBezTo>
                    <a:pt x="374" y="1126"/>
                    <a:pt x="373" y="1127"/>
                    <a:pt x="373" y="1127"/>
                  </a:cubicBezTo>
                  <a:cubicBezTo>
                    <a:pt x="373" y="1129"/>
                    <a:pt x="373" y="1130"/>
                    <a:pt x="373" y="1131"/>
                  </a:cubicBezTo>
                  <a:cubicBezTo>
                    <a:pt x="371" y="1131"/>
                    <a:pt x="369" y="1131"/>
                    <a:pt x="367" y="1131"/>
                  </a:cubicBezTo>
                  <a:cubicBezTo>
                    <a:pt x="366" y="1130"/>
                    <a:pt x="366" y="1130"/>
                    <a:pt x="366" y="1130"/>
                  </a:cubicBezTo>
                  <a:cubicBezTo>
                    <a:pt x="366" y="1129"/>
                    <a:pt x="366" y="1128"/>
                    <a:pt x="366" y="1127"/>
                  </a:cubicBezTo>
                  <a:cubicBezTo>
                    <a:pt x="366" y="1126"/>
                    <a:pt x="365" y="1126"/>
                    <a:pt x="365" y="1127"/>
                  </a:cubicBezTo>
                  <a:cubicBezTo>
                    <a:pt x="365" y="1128"/>
                    <a:pt x="365" y="1129"/>
                    <a:pt x="365" y="1131"/>
                  </a:cubicBezTo>
                  <a:cubicBezTo>
                    <a:pt x="363" y="1131"/>
                    <a:pt x="361" y="1131"/>
                    <a:pt x="359" y="1130"/>
                  </a:cubicBezTo>
                  <a:cubicBezTo>
                    <a:pt x="359" y="1129"/>
                    <a:pt x="359" y="1127"/>
                    <a:pt x="358" y="1126"/>
                  </a:cubicBezTo>
                  <a:cubicBezTo>
                    <a:pt x="358" y="1125"/>
                    <a:pt x="357" y="1126"/>
                    <a:pt x="357" y="1126"/>
                  </a:cubicBezTo>
                  <a:cubicBezTo>
                    <a:pt x="358" y="1128"/>
                    <a:pt x="358" y="1129"/>
                    <a:pt x="358" y="1130"/>
                  </a:cubicBezTo>
                  <a:cubicBezTo>
                    <a:pt x="356" y="1130"/>
                    <a:pt x="354" y="1130"/>
                    <a:pt x="353" y="1130"/>
                  </a:cubicBezTo>
                  <a:cubicBezTo>
                    <a:pt x="352" y="1129"/>
                    <a:pt x="352" y="1127"/>
                    <a:pt x="352" y="1126"/>
                  </a:cubicBezTo>
                  <a:cubicBezTo>
                    <a:pt x="352" y="1125"/>
                    <a:pt x="351" y="1125"/>
                    <a:pt x="351" y="1126"/>
                  </a:cubicBezTo>
                  <a:cubicBezTo>
                    <a:pt x="351" y="1127"/>
                    <a:pt x="351" y="1129"/>
                    <a:pt x="351" y="1130"/>
                  </a:cubicBezTo>
                  <a:cubicBezTo>
                    <a:pt x="350" y="1130"/>
                    <a:pt x="349" y="1130"/>
                    <a:pt x="347" y="1130"/>
                  </a:cubicBezTo>
                  <a:cubicBezTo>
                    <a:pt x="347" y="1128"/>
                    <a:pt x="347" y="1127"/>
                    <a:pt x="347" y="1125"/>
                  </a:cubicBezTo>
                  <a:cubicBezTo>
                    <a:pt x="346" y="1124"/>
                    <a:pt x="345" y="1125"/>
                    <a:pt x="345" y="1126"/>
                  </a:cubicBezTo>
                  <a:cubicBezTo>
                    <a:pt x="346" y="1127"/>
                    <a:pt x="346" y="1128"/>
                    <a:pt x="346" y="1130"/>
                  </a:cubicBezTo>
                  <a:cubicBezTo>
                    <a:pt x="345" y="1130"/>
                    <a:pt x="343" y="1130"/>
                    <a:pt x="342" y="1130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41" y="1128"/>
                    <a:pt x="341" y="1127"/>
                    <a:pt x="341" y="1125"/>
                  </a:cubicBezTo>
                  <a:cubicBezTo>
                    <a:pt x="341" y="1124"/>
                    <a:pt x="340" y="1124"/>
                    <a:pt x="340" y="1125"/>
                  </a:cubicBezTo>
                  <a:cubicBezTo>
                    <a:pt x="340" y="1126"/>
                    <a:pt x="340" y="1128"/>
                    <a:pt x="340" y="1129"/>
                  </a:cubicBezTo>
                  <a:cubicBezTo>
                    <a:pt x="339" y="1129"/>
                    <a:pt x="337" y="1129"/>
                    <a:pt x="336" y="1129"/>
                  </a:cubicBezTo>
                  <a:cubicBezTo>
                    <a:pt x="336" y="1127"/>
                    <a:pt x="335" y="1125"/>
                    <a:pt x="335" y="1124"/>
                  </a:cubicBezTo>
                  <a:cubicBezTo>
                    <a:pt x="335" y="1123"/>
                    <a:pt x="334" y="1123"/>
                    <a:pt x="334" y="1124"/>
                  </a:cubicBezTo>
                  <a:cubicBezTo>
                    <a:pt x="334" y="1126"/>
                    <a:pt x="334" y="1127"/>
                    <a:pt x="335" y="1129"/>
                  </a:cubicBezTo>
                  <a:cubicBezTo>
                    <a:pt x="333" y="1129"/>
                    <a:pt x="332" y="1129"/>
                    <a:pt x="331" y="1129"/>
                  </a:cubicBezTo>
                  <a:cubicBezTo>
                    <a:pt x="330" y="1128"/>
                    <a:pt x="329" y="1128"/>
                    <a:pt x="329" y="1128"/>
                  </a:cubicBezTo>
                  <a:cubicBezTo>
                    <a:pt x="328" y="1127"/>
                    <a:pt x="328" y="1125"/>
                    <a:pt x="328" y="1123"/>
                  </a:cubicBezTo>
                  <a:cubicBezTo>
                    <a:pt x="328" y="1122"/>
                    <a:pt x="327" y="1122"/>
                    <a:pt x="327" y="1123"/>
                  </a:cubicBezTo>
                  <a:cubicBezTo>
                    <a:pt x="327" y="1125"/>
                    <a:pt x="327" y="1127"/>
                    <a:pt x="327" y="1128"/>
                  </a:cubicBezTo>
                  <a:cubicBezTo>
                    <a:pt x="326" y="1128"/>
                    <a:pt x="324" y="1128"/>
                    <a:pt x="322" y="1128"/>
                  </a:cubicBezTo>
                  <a:cubicBezTo>
                    <a:pt x="322" y="1126"/>
                    <a:pt x="322" y="1124"/>
                    <a:pt x="322" y="1123"/>
                  </a:cubicBezTo>
                  <a:cubicBezTo>
                    <a:pt x="323" y="1122"/>
                    <a:pt x="321" y="1122"/>
                    <a:pt x="321" y="1122"/>
                  </a:cubicBezTo>
                  <a:cubicBezTo>
                    <a:pt x="321" y="1124"/>
                    <a:pt x="321" y="1126"/>
                    <a:pt x="321" y="1127"/>
                  </a:cubicBezTo>
                  <a:cubicBezTo>
                    <a:pt x="319" y="1127"/>
                    <a:pt x="317" y="1127"/>
                    <a:pt x="315" y="1127"/>
                  </a:cubicBezTo>
                  <a:cubicBezTo>
                    <a:pt x="315" y="1125"/>
                    <a:pt x="315" y="1124"/>
                    <a:pt x="315" y="1123"/>
                  </a:cubicBezTo>
                  <a:cubicBezTo>
                    <a:pt x="315" y="1122"/>
                    <a:pt x="314" y="1122"/>
                    <a:pt x="314" y="1123"/>
                  </a:cubicBezTo>
                  <a:cubicBezTo>
                    <a:pt x="314" y="1124"/>
                    <a:pt x="314" y="1125"/>
                    <a:pt x="314" y="1126"/>
                  </a:cubicBezTo>
                  <a:cubicBezTo>
                    <a:pt x="312" y="1126"/>
                    <a:pt x="311" y="1126"/>
                    <a:pt x="309" y="1126"/>
                  </a:cubicBezTo>
                  <a:cubicBezTo>
                    <a:pt x="309" y="1124"/>
                    <a:pt x="309" y="1123"/>
                    <a:pt x="309" y="1121"/>
                  </a:cubicBezTo>
                  <a:cubicBezTo>
                    <a:pt x="309" y="1121"/>
                    <a:pt x="309" y="1121"/>
                    <a:pt x="308" y="1121"/>
                  </a:cubicBezTo>
                  <a:cubicBezTo>
                    <a:pt x="308" y="1121"/>
                    <a:pt x="308" y="1121"/>
                    <a:pt x="307" y="1122"/>
                  </a:cubicBezTo>
                  <a:cubicBezTo>
                    <a:pt x="307" y="1122"/>
                    <a:pt x="308" y="1122"/>
                    <a:pt x="308" y="1123"/>
                  </a:cubicBezTo>
                  <a:cubicBezTo>
                    <a:pt x="308" y="1124"/>
                    <a:pt x="308" y="1125"/>
                    <a:pt x="308" y="1126"/>
                  </a:cubicBezTo>
                  <a:cubicBezTo>
                    <a:pt x="306" y="1125"/>
                    <a:pt x="305" y="1125"/>
                    <a:pt x="304" y="1125"/>
                  </a:cubicBezTo>
                  <a:cubicBezTo>
                    <a:pt x="303" y="1125"/>
                    <a:pt x="303" y="1125"/>
                    <a:pt x="302" y="1125"/>
                  </a:cubicBezTo>
                  <a:cubicBezTo>
                    <a:pt x="303" y="1123"/>
                    <a:pt x="303" y="1122"/>
                    <a:pt x="303" y="1121"/>
                  </a:cubicBezTo>
                  <a:cubicBezTo>
                    <a:pt x="303" y="1120"/>
                    <a:pt x="301" y="1120"/>
                    <a:pt x="301" y="1121"/>
                  </a:cubicBezTo>
                  <a:cubicBezTo>
                    <a:pt x="301" y="1122"/>
                    <a:pt x="301" y="1123"/>
                    <a:pt x="301" y="1124"/>
                  </a:cubicBezTo>
                  <a:cubicBezTo>
                    <a:pt x="299" y="1124"/>
                    <a:pt x="297" y="1123"/>
                    <a:pt x="295" y="1123"/>
                  </a:cubicBezTo>
                  <a:cubicBezTo>
                    <a:pt x="295" y="1117"/>
                    <a:pt x="295" y="1117"/>
                    <a:pt x="295" y="1117"/>
                  </a:cubicBezTo>
                  <a:cubicBezTo>
                    <a:pt x="295" y="1116"/>
                    <a:pt x="293" y="1116"/>
                    <a:pt x="293" y="1117"/>
                  </a:cubicBezTo>
                  <a:cubicBezTo>
                    <a:pt x="293" y="1122"/>
                    <a:pt x="293" y="1122"/>
                    <a:pt x="293" y="1122"/>
                  </a:cubicBezTo>
                  <a:cubicBezTo>
                    <a:pt x="291" y="1122"/>
                    <a:pt x="289" y="1121"/>
                    <a:pt x="287" y="1120"/>
                  </a:cubicBezTo>
                  <a:cubicBezTo>
                    <a:pt x="287" y="1119"/>
                    <a:pt x="287" y="1117"/>
                    <a:pt x="288" y="1116"/>
                  </a:cubicBezTo>
                  <a:cubicBezTo>
                    <a:pt x="288" y="1115"/>
                    <a:pt x="287" y="1115"/>
                    <a:pt x="287" y="1115"/>
                  </a:cubicBezTo>
                  <a:cubicBezTo>
                    <a:pt x="286" y="1117"/>
                    <a:pt x="286" y="1118"/>
                    <a:pt x="286" y="1119"/>
                  </a:cubicBezTo>
                  <a:cubicBezTo>
                    <a:pt x="284" y="1119"/>
                    <a:pt x="282" y="1118"/>
                    <a:pt x="279" y="1117"/>
                  </a:cubicBezTo>
                  <a:cubicBezTo>
                    <a:pt x="279" y="1115"/>
                    <a:pt x="280" y="1114"/>
                    <a:pt x="280" y="1113"/>
                  </a:cubicBezTo>
                  <a:cubicBezTo>
                    <a:pt x="280" y="1112"/>
                    <a:pt x="279" y="1112"/>
                    <a:pt x="279" y="1112"/>
                  </a:cubicBezTo>
                  <a:cubicBezTo>
                    <a:pt x="278" y="1113"/>
                    <a:pt x="278" y="1115"/>
                    <a:pt x="278" y="1116"/>
                  </a:cubicBezTo>
                  <a:cubicBezTo>
                    <a:pt x="276" y="1115"/>
                    <a:pt x="275" y="1115"/>
                    <a:pt x="273" y="1114"/>
                  </a:cubicBezTo>
                  <a:cubicBezTo>
                    <a:pt x="273" y="1113"/>
                    <a:pt x="273" y="1112"/>
                    <a:pt x="273" y="1112"/>
                  </a:cubicBezTo>
                  <a:cubicBezTo>
                    <a:pt x="273" y="1111"/>
                    <a:pt x="273" y="1110"/>
                    <a:pt x="272" y="1109"/>
                  </a:cubicBezTo>
                  <a:cubicBezTo>
                    <a:pt x="272" y="1109"/>
                    <a:pt x="271" y="1109"/>
                    <a:pt x="271" y="1110"/>
                  </a:cubicBezTo>
                  <a:cubicBezTo>
                    <a:pt x="271" y="1111"/>
                    <a:pt x="271" y="1112"/>
                    <a:pt x="271" y="1113"/>
                  </a:cubicBezTo>
                  <a:cubicBezTo>
                    <a:pt x="272" y="1113"/>
                    <a:pt x="272" y="1113"/>
                    <a:pt x="272" y="1114"/>
                  </a:cubicBezTo>
                  <a:cubicBezTo>
                    <a:pt x="270" y="1113"/>
                    <a:pt x="268" y="1112"/>
                    <a:pt x="266" y="1112"/>
                  </a:cubicBezTo>
                  <a:cubicBezTo>
                    <a:pt x="267" y="1110"/>
                    <a:pt x="267" y="1109"/>
                    <a:pt x="267" y="1107"/>
                  </a:cubicBezTo>
                  <a:cubicBezTo>
                    <a:pt x="267" y="1106"/>
                    <a:pt x="265" y="1106"/>
                    <a:pt x="265" y="1107"/>
                  </a:cubicBezTo>
                  <a:cubicBezTo>
                    <a:pt x="265" y="1108"/>
                    <a:pt x="265" y="1110"/>
                    <a:pt x="265" y="1111"/>
                  </a:cubicBezTo>
                  <a:cubicBezTo>
                    <a:pt x="262" y="1110"/>
                    <a:pt x="259" y="1109"/>
                    <a:pt x="256" y="1108"/>
                  </a:cubicBezTo>
                  <a:cubicBezTo>
                    <a:pt x="254" y="1107"/>
                    <a:pt x="251" y="1106"/>
                    <a:pt x="248" y="1105"/>
                  </a:cubicBezTo>
                  <a:cubicBezTo>
                    <a:pt x="248" y="1103"/>
                    <a:pt x="248" y="1102"/>
                    <a:pt x="248" y="1101"/>
                  </a:cubicBezTo>
                  <a:cubicBezTo>
                    <a:pt x="249" y="1100"/>
                    <a:pt x="247" y="1100"/>
                    <a:pt x="247" y="1101"/>
                  </a:cubicBezTo>
                  <a:cubicBezTo>
                    <a:pt x="247" y="1102"/>
                    <a:pt x="247" y="1103"/>
                    <a:pt x="247" y="1104"/>
                  </a:cubicBezTo>
                  <a:cubicBezTo>
                    <a:pt x="243" y="1103"/>
                    <a:pt x="239" y="1101"/>
                    <a:pt x="236" y="1098"/>
                  </a:cubicBezTo>
                  <a:cubicBezTo>
                    <a:pt x="235" y="1097"/>
                    <a:pt x="235" y="1097"/>
                    <a:pt x="234" y="1096"/>
                  </a:cubicBezTo>
                  <a:cubicBezTo>
                    <a:pt x="234" y="1096"/>
                    <a:pt x="234" y="1096"/>
                    <a:pt x="233" y="1096"/>
                  </a:cubicBezTo>
                  <a:cubicBezTo>
                    <a:pt x="234" y="1096"/>
                    <a:pt x="232" y="1095"/>
                    <a:pt x="232" y="1095"/>
                  </a:cubicBezTo>
                  <a:cubicBezTo>
                    <a:pt x="231" y="1094"/>
                    <a:pt x="230" y="1093"/>
                    <a:pt x="230" y="1092"/>
                  </a:cubicBezTo>
                  <a:cubicBezTo>
                    <a:pt x="227" y="1089"/>
                    <a:pt x="225" y="1086"/>
                    <a:pt x="224" y="1082"/>
                  </a:cubicBezTo>
                  <a:cubicBezTo>
                    <a:pt x="223" y="1078"/>
                    <a:pt x="224" y="1072"/>
                    <a:pt x="226" y="1068"/>
                  </a:cubicBezTo>
                  <a:cubicBezTo>
                    <a:pt x="227" y="1067"/>
                    <a:pt x="229" y="1065"/>
                    <a:pt x="231" y="1064"/>
                  </a:cubicBezTo>
                  <a:cubicBezTo>
                    <a:pt x="236" y="1068"/>
                    <a:pt x="241" y="1070"/>
                    <a:pt x="246" y="1072"/>
                  </a:cubicBezTo>
                  <a:cubicBezTo>
                    <a:pt x="254" y="1076"/>
                    <a:pt x="261" y="1080"/>
                    <a:pt x="270" y="1083"/>
                  </a:cubicBezTo>
                  <a:cubicBezTo>
                    <a:pt x="277" y="1085"/>
                    <a:pt x="285" y="1087"/>
                    <a:pt x="292" y="1086"/>
                  </a:cubicBezTo>
                  <a:cubicBezTo>
                    <a:pt x="296" y="1086"/>
                    <a:pt x="301" y="1087"/>
                    <a:pt x="305" y="1088"/>
                  </a:cubicBezTo>
                  <a:cubicBezTo>
                    <a:pt x="310" y="1088"/>
                    <a:pt x="316" y="1089"/>
                    <a:pt x="321" y="1090"/>
                  </a:cubicBezTo>
                  <a:cubicBezTo>
                    <a:pt x="331" y="1091"/>
                    <a:pt x="341" y="1091"/>
                    <a:pt x="352" y="1091"/>
                  </a:cubicBezTo>
                  <a:cubicBezTo>
                    <a:pt x="362" y="1092"/>
                    <a:pt x="372" y="1092"/>
                    <a:pt x="382" y="1092"/>
                  </a:cubicBezTo>
                  <a:cubicBezTo>
                    <a:pt x="390" y="1092"/>
                    <a:pt x="398" y="1091"/>
                    <a:pt x="406" y="1088"/>
                  </a:cubicBezTo>
                  <a:cubicBezTo>
                    <a:pt x="409" y="1086"/>
                    <a:pt x="412" y="1084"/>
                    <a:pt x="416" y="1083"/>
                  </a:cubicBezTo>
                  <a:cubicBezTo>
                    <a:pt x="420" y="1082"/>
                    <a:pt x="425" y="1081"/>
                    <a:pt x="429" y="1081"/>
                  </a:cubicBezTo>
                  <a:cubicBezTo>
                    <a:pt x="435" y="1081"/>
                    <a:pt x="434" y="1072"/>
                    <a:pt x="429" y="1072"/>
                  </a:cubicBezTo>
                  <a:cubicBezTo>
                    <a:pt x="426" y="1072"/>
                    <a:pt x="422" y="1073"/>
                    <a:pt x="419" y="1074"/>
                  </a:cubicBezTo>
                  <a:cubicBezTo>
                    <a:pt x="419" y="1074"/>
                    <a:pt x="418" y="1074"/>
                    <a:pt x="418" y="1074"/>
                  </a:cubicBezTo>
                  <a:cubicBezTo>
                    <a:pt x="417" y="1073"/>
                    <a:pt x="417" y="1071"/>
                    <a:pt x="417" y="1070"/>
                  </a:cubicBezTo>
                  <a:cubicBezTo>
                    <a:pt x="417" y="1069"/>
                    <a:pt x="416" y="1070"/>
                    <a:pt x="416" y="1070"/>
                  </a:cubicBezTo>
                  <a:cubicBezTo>
                    <a:pt x="416" y="1072"/>
                    <a:pt x="416" y="1073"/>
                    <a:pt x="416" y="1074"/>
                  </a:cubicBezTo>
                  <a:cubicBezTo>
                    <a:pt x="414" y="1075"/>
                    <a:pt x="412" y="1075"/>
                    <a:pt x="409" y="1076"/>
                  </a:cubicBezTo>
                  <a:cubicBezTo>
                    <a:pt x="409" y="1076"/>
                    <a:pt x="409" y="1076"/>
                    <a:pt x="409" y="1075"/>
                  </a:cubicBezTo>
                  <a:cubicBezTo>
                    <a:pt x="409" y="1075"/>
                    <a:pt x="407" y="1075"/>
                    <a:pt x="408" y="1076"/>
                  </a:cubicBezTo>
                  <a:cubicBezTo>
                    <a:pt x="408" y="1076"/>
                    <a:pt x="408" y="1076"/>
                    <a:pt x="408" y="1076"/>
                  </a:cubicBezTo>
                  <a:cubicBezTo>
                    <a:pt x="407" y="1077"/>
                    <a:pt x="406" y="1078"/>
                    <a:pt x="404" y="1078"/>
                  </a:cubicBezTo>
                  <a:cubicBezTo>
                    <a:pt x="404" y="1078"/>
                    <a:pt x="404" y="1078"/>
                    <a:pt x="404" y="1078"/>
                  </a:cubicBezTo>
                  <a:cubicBezTo>
                    <a:pt x="404" y="1077"/>
                    <a:pt x="404" y="1076"/>
                    <a:pt x="403" y="1076"/>
                  </a:cubicBezTo>
                  <a:cubicBezTo>
                    <a:pt x="403" y="1075"/>
                    <a:pt x="402" y="1075"/>
                    <a:pt x="402" y="1076"/>
                  </a:cubicBezTo>
                  <a:cubicBezTo>
                    <a:pt x="402" y="1077"/>
                    <a:pt x="403" y="1078"/>
                    <a:pt x="403" y="1079"/>
                  </a:cubicBezTo>
                  <a:cubicBezTo>
                    <a:pt x="402" y="1080"/>
                    <a:pt x="400" y="1080"/>
                    <a:pt x="399" y="1081"/>
                  </a:cubicBezTo>
                  <a:cubicBezTo>
                    <a:pt x="399" y="1081"/>
                    <a:pt x="398" y="1081"/>
                    <a:pt x="398" y="1081"/>
                  </a:cubicBezTo>
                  <a:cubicBezTo>
                    <a:pt x="398" y="1081"/>
                    <a:pt x="398" y="1080"/>
                    <a:pt x="398" y="1080"/>
                  </a:cubicBezTo>
                  <a:cubicBezTo>
                    <a:pt x="397" y="1079"/>
                    <a:pt x="397" y="1078"/>
                    <a:pt x="397" y="1077"/>
                  </a:cubicBezTo>
                  <a:cubicBezTo>
                    <a:pt x="397" y="1077"/>
                    <a:pt x="397" y="1077"/>
                    <a:pt x="397" y="1077"/>
                  </a:cubicBezTo>
                  <a:cubicBezTo>
                    <a:pt x="397" y="1076"/>
                    <a:pt x="397" y="1076"/>
                    <a:pt x="397" y="1076"/>
                  </a:cubicBezTo>
                  <a:cubicBezTo>
                    <a:pt x="397" y="1076"/>
                    <a:pt x="397" y="1075"/>
                    <a:pt x="397" y="1075"/>
                  </a:cubicBezTo>
                  <a:cubicBezTo>
                    <a:pt x="397" y="1075"/>
                    <a:pt x="396" y="1075"/>
                    <a:pt x="396" y="1075"/>
                  </a:cubicBezTo>
                  <a:cubicBezTo>
                    <a:pt x="396" y="1076"/>
                    <a:pt x="396" y="1077"/>
                    <a:pt x="396" y="1078"/>
                  </a:cubicBezTo>
                  <a:cubicBezTo>
                    <a:pt x="396" y="1079"/>
                    <a:pt x="396" y="1080"/>
                    <a:pt x="397" y="1082"/>
                  </a:cubicBezTo>
                  <a:cubicBezTo>
                    <a:pt x="394" y="1082"/>
                    <a:pt x="392" y="1082"/>
                    <a:pt x="389" y="1082"/>
                  </a:cubicBezTo>
                  <a:cubicBezTo>
                    <a:pt x="389" y="1082"/>
                    <a:pt x="390" y="1082"/>
                    <a:pt x="390" y="1082"/>
                  </a:cubicBezTo>
                  <a:cubicBezTo>
                    <a:pt x="390" y="1082"/>
                    <a:pt x="390" y="1081"/>
                    <a:pt x="390" y="1081"/>
                  </a:cubicBezTo>
                  <a:cubicBezTo>
                    <a:pt x="390" y="1081"/>
                    <a:pt x="390" y="1080"/>
                    <a:pt x="389" y="1080"/>
                  </a:cubicBezTo>
                  <a:cubicBezTo>
                    <a:pt x="389" y="1079"/>
                    <a:pt x="389" y="1078"/>
                    <a:pt x="389" y="1077"/>
                  </a:cubicBezTo>
                  <a:cubicBezTo>
                    <a:pt x="389" y="1076"/>
                    <a:pt x="388" y="1076"/>
                    <a:pt x="388" y="1077"/>
                  </a:cubicBezTo>
                  <a:cubicBezTo>
                    <a:pt x="388" y="1079"/>
                    <a:pt x="388" y="1080"/>
                    <a:pt x="388" y="1082"/>
                  </a:cubicBezTo>
                  <a:cubicBezTo>
                    <a:pt x="389" y="1082"/>
                    <a:pt x="389" y="1082"/>
                    <a:pt x="389" y="1083"/>
                  </a:cubicBezTo>
                  <a:cubicBezTo>
                    <a:pt x="388" y="1083"/>
                    <a:pt x="387" y="1083"/>
                    <a:pt x="386" y="1083"/>
                  </a:cubicBezTo>
                  <a:cubicBezTo>
                    <a:pt x="385" y="1083"/>
                    <a:pt x="383" y="1083"/>
                    <a:pt x="382" y="1083"/>
                  </a:cubicBezTo>
                  <a:cubicBezTo>
                    <a:pt x="382" y="1083"/>
                    <a:pt x="382" y="1083"/>
                    <a:pt x="382" y="1083"/>
                  </a:cubicBezTo>
                  <a:cubicBezTo>
                    <a:pt x="382" y="1083"/>
                    <a:pt x="382" y="1082"/>
                    <a:pt x="382" y="1082"/>
                  </a:cubicBezTo>
                  <a:cubicBezTo>
                    <a:pt x="382" y="1081"/>
                    <a:pt x="382" y="1080"/>
                    <a:pt x="381" y="1079"/>
                  </a:cubicBezTo>
                  <a:cubicBezTo>
                    <a:pt x="381" y="1078"/>
                    <a:pt x="380" y="1078"/>
                    <a:pt x="380" y="1079"/>
                  </a:cubicBezTo>
                  <a:cubicBezTo>
                    <a:pt x="380" y="1080"/>
                    <a:pt x="380" y="1082"/>
                    <a:pt x="381" y="1083"/>
                  </a:cubicBezTo>
                  <a:cubicBezTo>
                    <a:pt x="379" y="1083"/>
                    <a:pt x="377" y="1083"/>
                    <a:pt x="375" y="1083"/>
                  </a:cubicBezTo>
                  <a:cubicBezTo>
                    <a:pt x="375" y="1083"/>
                    <a:pt x="374" y="1083"/>
                    <a:pt x="374" y="1083"/>
                  </a:cubicBezTo>
                  <a:cubicBezTo>
                    <a:pt x="374" y="1081"/>
                    <a:pt x="374" y="1080"/>
                    <a:pt x="374" y="1079"/>
                  </a:cubicBezTo>
                  <a:cubicBezTo>
                    <a:pt x="374" y="1078"/>
                    <a:pt x="373" y="1078"/>
                    <a:pt x="373" y="1079"/>
                  </a:cubicBezTo>
                  <a:cubicBezTo>
                    <a:pt x="373" y="1080"/>
                    <a:pt x="373" y="1082"/>
                    <a:pt x="373" y="1083"/>
                  </a:cubicBezTo>
                  <a:cubicBezTo>
                    <a:pt x="370" y="1083"/>
                    <a:pt x="368" y="1083"/>
                    <a:pt x="366" y="1083"/>
                  </a:cubicBezTo>
                  <a:cubicBezTo>
                    <a:pt x="366" y="1081"/>
                    <a:pt x="366" y="1080"/>
                    <a:pt x="366" y="1078"/>
                  </a:cubicBezTo>
                  <a:cubicBezTo>
                    <a:pt x="366" y="1077"/>
                    <a:pt x="365" y="1077"/>
                    <a:pt x="365" y="1078"/>
                  </a:cubicBezTo>
                  <a:cubicBezTo>
                    <a:pt x="365" y="1080"/>
                    <a:pt x="365" y="1081"/>
                    <a:pt x="365" y="1083"/>
                  </a:cubicBezTo>
                  <a:cubicBezTo>
                    <a:pt x="363" y="1083"/>
                    <a:pt x="361" y="1083"/>
                    <a:pt x="360" y="1083"/>
                  </a:cubicBezTo>
                  <a:cubicBezTo>
                    <a:pt x="360" y="1082"/>
                    <a:pt x="360" y="1081"/>
                    <a:pt x="360" y="1081"/>
                  </a:cubicBezTo>
                  <a:cubicBezTo>
                    <a:pt x="360" y="1080"/>
                    <a:pt x="360" y="1079"/>
                    <a:pt x="359" y="1078"/>
                  </a:cubicBezTo>
                  <a:cubicBezTo>
                    <a:pt x="359" y="1077"/>
                    <a:pt x="358" y="1078"/>
                    <a:pt x="358" y="1078"/>
                  </a:cubicBezTo>
                  <a:cubicBezTo>
                    <a:pt x="358" y="1080"/>
                    <a:pt x="358" y="1081"/>
                    <a:pt x="359" y="1083"/>
                  </a:cubicBezTo>
                  <a:cubicBezTo>
                    <a:pt x="357" y="1083"/>
                    <a:pt x="356" y="1083"/>
                    <a:pt x="354" y="1082"/>
                  </a:cubicBezTo>
                  <a:cubicBezTo>
                    <a:pt x="354" y="1082"/>
                    <a:pt x="354" y="1081"/>
                    <a:pt x="354" y="1081"/>
                  </a:cubicBezTo>
                  <a:cubicBezTo>
                    <a:pt x="355" y="1080"/>
                    <a:pt x="353" y="1080"/>
                    <a:pt x="353" y="1080"/>
                  </a:cubicBezTo>
                  <a:cubicBezTo>
                    <a:pt x="353" y="1081"/>
                    <a:pt x="353" y="1082"/>
                    <a:pt x="353" y="1082"/>
                  </a:cubicBezTo>
                  <a:cubicBezTo>
                    <a:pt x="351" y="1082"/>
                    <a:pt x="350" y="1082"/>
                    <a:pt x="348" y="1082"/>
                  </a:cubicBezTo>
                  <a:cubicBezTo>
                    <a:pt x="348" y="1082"/>
                    <a:pt x="347" y="1082"/>
                    <a:pt x="347" y="1082"/>
                  </a:cubicBezTo>
                  <a:cubicBezTo>
                    <a:pt x="347" y="1082"/>
                    <a:pt x="347" y="1082"/>
                    <a:pt x="346" y="1082"/>
                  </a:cubicBezTo>
                  <a:cubicBezTo>
                    <a:pt x="346" y="1081"/>
                    <a:pt x="346" y="1080"/>
                    <a:pt x="346" y="1079"/>
                  </a:cubicBezTo>
                  <a:cubicBezTo>
                    <a:pt x="346" y="1078"/>
                    <a:pt x="345" y="1078"/>
                    <a:pt x="345" y="1079"/>
                  </a:cubicBezTo>
                  <a:cubicBezTo>
                    <a:pt x="345" y="1080"/>
                    <a:pt x="345" y="1081"/>
                    <a:pt x="345" y="1082"/>
                  </a:cubicBezTo>
                  <a:cubicBezTo>
                    <a:pt x="343" y="1082"/>
                    <a:pt x="342" y="1082"/>
                    <a:pt x="340" y="1082"/>
                  </a:cubicBezTo>
                  <a:cubicBezTo>
                    <a:pt x="340" y="1081"/>
                    <a:pt x="340" y="1081"/>
                    <a:pt x="340" y="1080"/>
                  </a:cubicBezTo>
                  <a:cubicBezTo>
                    <a:pt x="340" y="1079"/>
                    <a:pt x="340" y="1077"/>
                    <a:pt x="340" y="1077"/>
                  </a:cubicBezTo>
                  <a:cubicBezTo>
                    <a:pt x="339" y="1076"/>
                    <a:pt x="338" y="1078"/>
                    <a:pt x="339" y="1078"/>
                  </a:cubicBezTo>
                  <a:cubicBezTo>
                    <a:pt x="339" y="1078"/>
                    <a:pt x="339" y="1078"/>
                    <a:pt x="339" y="1078"/>
                  </a:cubicBezTo>
                  <a:cubicBezTo>
                    <a:pt x="339" y="1078"/>
                    <a:pt x="339" y="1079"/>
                    <a:pt x="339" y="1079"/>
                  </a:cubicBezTo>
                  <a:cubicBezTo>
                    <a:pt x="339" y="1079"/>
                    <a:pt x="339" y="1080"/>
                    <a:pt x="339" y="1081"/>
                  </a:cubicBezTo>
                  <a:cubicBezTo>
                    <a:pt x="339" y="1081"/>
                    <a:pt x="339" y="1082"/>
                    <a:pt x="339" y="1082"/>
                  </a:cubicBezTo>
                  <a:cubicBezTo>
                    <a:pt x="336" y="1082"/>
                    <a:pt x="334" y="1082"/>
                    <a:pt x="331" y="1082"/>
                  </a:cubicBezTo>
                  <a:cubicBezTo>
                    <a:pt x="331" y="1080"/>
                    <a:pt x="332" y="1079"/>
                    <a:pt x="331" y="1077"/>
                  </a:cubicBezTo>
                  <a:cubicBezTo>
                    <a:pt x="331" y="1077"/>
                    <a:pt x="331" y="1077"/>
                    <a:pt x="330" y="1077"/>
                  </a:cubicBezTo>
                  <a:cubicBezTo>
                    <a:pt x="330" y="1078"/>
                    <a:pt x="330" y="1078"/>
                    <a:pt x="330" y="1078"/>
                  </a:cubicBezTo>
                  <a:cubicBezTo>
                    <a:pt x="330" y="1079"/>
                    <a:pt x="330" y="1079"/>
                    <a:pt x="330" y="1079"/>
                  </a:cubicBezTo>
                  <a:cubicBezTo>
                    <a:pt x="330" y="1080"/>
                    <a:pt x="330" y="1081"/>
                    <a:pt x="330" y="1082"/>
                  </a:cubicBezTo>
                  <a:cubicBezTo>
                    <a:pt x="328" y="1082"/>
                    <a:pt x="326" y="1082"/>
                    <a:pt x="324" y="1081"/>
                  </a:cubicBezTo>
                  <a:cubicBezTo>
                    <a:pt x="324" y="1080"/>
                    <a:pt x="324" y="1078"/>
                    <a:pt x="325" y="1077"/>
                  </a:cubicBezTo>
                  <a:cubicBezTo>
                    <a:pt x="325" y="1076"/>
                    <a:pt x="324" y="1075"/>
                    <a:pt x="324" y="1076"/>
                  </a:cubicBezTo>
                  <a:cubicBezTo>
                    <a:pt x="323" y="1078"/>
                    <a:pt x="323" y="1080"/>
                    <a:pt x="323" y="1081"/>
                  </a:cubicBezTo>
                  <a:cubicBezTo>
                    <a:pt x="321" y="1081"/>
                    <a:pt x="320" y="1081"/>
                    <a:pt x="318" y="1081"/>
                  </a:cubicBezTo>
                  <a:cubicBezTo>
                    <a:pt x="318" y="1080"/>
                    <a:pt x="318" y="1079"/>
                    <a:pt x="318" y="1078"/>
                  </a:cubicBezTo>
                  <a:cubicBezTo>
                    <a:pt x="318" y="1077"/>
                    <a:pt x="316" y="1077"/>
                    <a:pt x="317" y="1078"/>
                  </a:cubicBezTo>
                  <a:cubicBezTo>
                    <a:pt x="317" y="1079"/>
                    <a:pt x="317" y="1080"/>
                    <a:pt x="317" y="1081"/>
                  </a:cubicBezTo>
                  <a:cubicBezTo>
                    <a:pt x="315" y="1080"/>
                    <a:pt x="313" y="1080"/>
                    <a:pt x="311" y="1080"/>
                  </a:cubicBezTo>
                  <a:cubicBezTo>
                    <a:pt x="311" y="1079"/>
                    <a:pt x="311" y="1078"/>
                    <a:pt x="311" y="1077"/>
                  </a:cubicBezTo>
                  <a:cubicBezTo>
                    <a:pt x="311" y="1077"/>
                    <a:pt x="311" y="1075"/>
                    <a:pt x="310" y="1074"/>
                  </a:cubicBezTo>
                  <a:cubicBezTo>
                    <a:pt x="310" y="1074"/>
                    <a:pt x="309" y="1075"/>
                    <a:pt x="310" y="1075"/>
                  </a:cubicBezTo>
                  <a:cubicBezTo>
                    <a:pt x="309" y="1075"/>
                    <a:pt x="309" y="1075"/>
                    <a:pt x="310" y="1075"/>
                  </a:cubicBezTo>
                  <a:cubicBezTo>
                    <a:pt x="310" y="1076"/>
                    <a:pt x="310" y="1076"/>
                    <a:pt x="310" y="1076"/>
                  </a:cubicBezTo>
                  <a:cubicBezTo>
                    <a:pt x="310" y="1077"/>
                    <a:pt x="310" y="1078"/>
                    <a:pt x="309" y="1079"/>
                  </a:cubicBezTo>
                  <a:cubicBezTo>
                    <a:pt x="309" y="1079"/>
                    <a:pt x="309" y="1079"/>
                    <a:pt x="309" y="1079"/>
                  </a:cubicBezTo>
                  <a:cubicBezTo>
                    <a:pt x="308" y="1079"/>
                    <a:pt x="307" y="1079"/>
                    <a:pt x="305" y="1079"/>
                  </a:cubicBezTo>
                  <a:cubicBezTo>
                    <a:pt x="305" y="1077"/>
                    <a:pt x="305" y="1076"/>
                    <a:pt x="306" y="1074"/>
                  </a:cubicBezTo>
                  <a:cubicBezTo>
                    <a:pt x="306" y="1073"/>
                    <a:pt x="304" y="1073"/>
                    <a:pt x="304" y="1074"/>
                  </a:cubicBezTo>
                  <a:cubicBezTo>
                    <a:pt x="304" y="1075"/>
                    <a:pt x="304" y="1077"/>
                    <a:pt x="304" y="1079"/>
                  </a:cubicBezTo>
                  <a:cubicBezTo>
                    <a:pt x="303" y="1079"/>
                    <a:pt x="302" y="1078"/>
                    <a:pt x="302" y="1078"/>
                  </a:cubicBezTo>
                  <a:cubicBezTo>
                    <a:pt x="301" y="1078"/>
                    <a:pt x="300" y="1078"/>
                    <a:pt x="299" y="1078"/>
                  </a:cubicBezTo>
                  <a:cubicBezTo>
                    <a:pt x="299" y="1077"/>
                    <a:pt x="299" y="1076"/>
                    <a:pt x="299" y="1075"/>
                  </a:cubicBezTo>
                  <a:cubicBezTo>
                    <a:pt x="298" y="1075"/>
                    <a:pt x="297" y="1075"/>
                    <a:pt x="297" y="1076"/>
                  </a:cubicBezTo>
                  <a:cubicBezTo>
                    <a:pt x="297" y="1076"/>
                    <a:pt x="298" y="1077"/>
                    <a:pt x="298" y="1078"/>
                  </a:cubicBezTo>
                  <a:cubicBezTo>
                    <a:pt x="296" y="1078"/>
                    <a:pt x="294" y="1077"/>
                    <a:pt x="292" y="1077"/>
                  </a:cubicBezTo>
                  <a:cubicBezTo>
                    <a:pt x="292" y="1076"/>
                    <a:pt x="292" y="1074"/>
                    <a:pt x="292" y="1072"/>
                  </a:cubicBezTo>
                  <a:cubicBezTo>
                    <a:pt x="292" y="1072"/>
                    <a:pt x="291" y="1071"/>
                    <a:pt x="291" y="1072"/>
                  </a:cubicBezTo>
                  <a:cubicBezTo>
                    <a:pt x="290" y="1074"/>
                    <a:pt x="290" y="1076"/>
                    <a:pt x="290" y="1078"/>
                  </a:cubicBezTo>
                  <a:cubicBezTo>
                    <a:pt x="290" y="1078"/>
                    <a:pt x="290" y="1078"/>
                    <a:pt x="290" y="1078"/>
                  </a:cubicBezTo>
                  <a:cubicBezTo>
                    <a:pt x="289" y="1078"/>
                    <a:pt x="288" y="1078"/>
                    <a:pt x="287" y="1078"/>
                  </a:cubicBezTo>
                  <a:cubicBezTo>
                    <a:pt x="287" y="1076"/>
                    <a:pt x="286" y="1074"/>
                    <a:pt x="286" y="1072"/>
                  </a:cubicBezTo>
                  <a:cubicBezTo>
                    <a:pt x="286" y="1071"/>
                    <a:pt x="285" y="1071"/>
                    <a:pt x="285" y="1072"/>
                  </a:cubicBezTo>
                  <a:cubicBezTo>
                    <a:pt x="285" y="1074"/>
                    <a:pt x="285" y="1075"/>
                    <a:pt x="285" y="1077"/>
                  </a:cubicBezTo>
                  <a:cubicBezTo>
                    <a:pt x="284" y="1077"/>
                    <a:pt x="282" y="1077"/>
                    <a:pt x="281" y="1077"/>
                  </a:cubicBezTo>
                  <a:cubicBezTo>
                    <a:pt x="280" y="1077"/>
                    <a:pt x="279" y="1077"/>
                    <a:pt x="278" y="1076"/>
                  </a:cubicBezTo>
                  <a:cubicBezTo>
                    <a:pt x="278" y="1076"/>
                    <a:pt x="278" y="1076"/>
                    <a:pt x="278" y="1076"/>
                  </a:cubicBezTo>
                  <a:cubicBezTo>
                    <a:pt x="278" y="1074"/>
                    <a:pt x="278" y="1073"/>
                    <a:pt x="278" y="1071"/>
                  </a:cubicBezTo>
                  <a:cubicBezTo>
                    <a:pt x="278" y="1070"/>
                    <a:pt x="277" y="1070"/>
                    <a:pt x="277" y="1071"/>
                  </a:cubicBezTo>
                  <a:cubicBezTo>
                    <a:pt x="277" y="1073"/>
                    <a:pt x="277" y="1074"/>
                    <a:pt x="276" y="1076"/>
                  </a:cubicBezTo>
                  <a:cubicBezTo>
                    <a:pt x="275" y="1076"/>
                    <a:pt x="273" y="1075"/>
                    <a:pt x="272" y="1075"/>
                  </a:cubicBezTo>
                  <a:cubicBezTo>
                    <a:pt x="272" y="1073"/>
                    <a:pt x="272" y="1072"/>
                    <a:pt x="272" y="1070"/>
                  </a:cubicBezTo>
                  <a:cubicBezTo>
                    <a:pt x="272" y="1069"/>
                    <a:pt x="271" y="1069"/>
                    <a:pt x="271" y="1070"/>
                  </a:cubicBezTo>
                  <a:cubicBezTo>
                    <a:pt x="271" y="1072"/>
                    <a:pt x="271" y="1073"/>
                    <a:pt x="271" y="1074"/>
                  </a:cubicBezTo>
                  <a:cubicBezTo>
                    <a:pt x="269" y="1074"/>
                    <a:pt x="267" y="1073"/>
                    <a:pt x="266" y="1072"/>
                  </a:cubicBezTo>
                  <a:cubicBezTo>
                    <a:pt x="266" y="1070"/>
                    <a:pt x="267" y="1068"/>
                    <a:pt x="268" y="1066"/>
                  </a:cubicBezTo>
                  <a:cubicBezTo>
                    <a:pt x="268" y="1065"/>
                    <a:pt x="267" y="1064"/>
                    <a:pt x="267" y="1065"/>
                  </a:cubicBezTo>
                  <a:cubicBezTo>
                    <a:pt x="266" y="1067"/>
                    <a:pt x="265" y="1070"/>
                    <a:pt x="265" y="1072"/>
                  </a:cubicBezTo>
                  <a:cubicBezTo>
                    <a:pt x="263" y="1071"/>
                    <a:pt x="262" y="1070"/>
                    <a:pt x="260" y="1070"/>
                  </a:cubicBezTo>
                  <a:cubicBezTo>
                    <a:pt x="260" y="1069"/>
                    <a:pt x="260" y="1069"/>
                    <a:pt x="260" y="1069"/>
                  </a:cubicBezTo>
                  <a:cubicBezTo>
                    <a:pt x="261" y="1067"/>
                    <a:pt x="261" y="1065"/>
                    <a:pt x="262" y="1064"/>
                  </a:cubicBezTo>
                  <a:cubicBezTo>
                    <a:pt x="262" y="1063"/>
                    <a:pt x="261" y="1062"/>
                    <a:pt x="261" y="1063"/>
                  </a:cubicBezTo>
                  <a:cubicBezTo>
                    <a:pt x="260" y="1064"/>
                    <a:pt x="260" y="1065"/>
                    <a:pt x="259" y="1067"/>
                  </a:cubicBezTo>
                  <a:cubicBezTo>
                    <a:pt x="259" y="1067"/>
                    <a:pt x="259" y="1068"/>
                    <a:pt x="259" y="1069"/>
                  </a:cubicBezTo>
                  <a:cubicBezTo>
                    <a:pt x="258" y="1068"/>
                    <a:pt x="257" y="1068"/>
                    <a:pt x="257" y="1068"/>
                  </a:cubicBezTo>
                  <a:cubicBezTo>
                    <a:pt x="251" y="1064"/>
                    <a:pt x="243" y="1063"/>
                    <a:pt x="238" y="1058"/>
                  </a:cubicBezTo>
                  <a:cubicBezTo>
                    <a:pt x="238" y="1058"/>
                    <a:pt x="238" y="1057"/>
                    <a:pt x="238" y="1056"/>
                  </a:cubicBezTo>
                  <a:cubicBezTo>
                    <a:pt x="237" y="1050"/>
                    <a:pt x="235" y="1045"/>
                    <a:pt x="230" y="1040"/>
                  </a:cubicBezTo>
                  <a:cubicBezTo>
                    <a:pt x="227" y="1037"/>
                    <a:pt x="223" y="1035"/>
                    <a:pt x="224" y="1030"/>
                  </a:cubicBezTo>
                  <a:cubicBezTo>
                    <a:pt x="224" y="1029"/>
                    <a:pt x="225" y="1027"/>
                    <a:pt x="227" y="1025"/>
                  </a:cubicBezTo>
                  <a:cubicBezTo>
                    <a:pt x="227" y="1026"/>
                    <a:pt x="229" y="1026"/>
                    <a:pt x="230" y="1026"/>
                  </a:cubicBezTo>
                  <a:cubicBezTo>
                    <a:pt x="239" y="1025"/>
                    <a:pt x="246" y="1030"/>
                    <a:pt x="254" y="1033"/>
                  </a:cubicBezTo>
                  <a:cubicBezTo>
                    <a:pt x="261" y="1037"/>
                    <a:pt x="269" y="1041"/>
                    <a:pt x="277" y="1042"/>
                  </a:cubicBezTo>
                  <a:cubicBezTo>
                    <a:pt x="296" y="1045"/>
                    <a:pt x="314" y="1049"/>
                    <a:pt x="333" y="1049"/>
                  </a:cubicBezTo>
                  <a:cubicBezTo>
                    <a:pt x="343" y="1048"/>
                    <a:pt x="353" y="1049"/>
                    <a:pt x="362" y="1049"/>
                  </a:cubicBezTo>
                  <a:cubicBezTo>
                    <a:pt x="371" y="1049"/>
                    <a:pt x="378" y="1047"/>
                    <a:pt x="387" y="1044"/>
                  </a:cubicBezTo>
                  <a:cubicBezTo>
                    <a:pt x="396" y="1041"/>
                    <a:pt x="405" y="1041"/>
                    <a:pt x="414" y="1040"/>
                  </a:cubicBezTo>
                  <a:cubicBezTo>
                    <a:pt x="419" y="1040"/>
                    <a:pt x="423" y="1039"/>
                    <a:pt x="427" y="1039"/>
                  </a:cubicBezTo>
                  <a:cubicBezTo>
                    <a:pt x="430" y="1038"/>
                    <a:pt x="435" y="1038"/>
                    <a:pt x="438" y="1037"/>
                  </a:cubicBezTo>
                  <a:cubicBezTo>
                    <a:pt x="444" y="1036"/>
                    <a:pt x="442" y="1027"/>
                    <a:pt x="436" y="1029"/>
                  </a:cubicBezTo>
                  <a:cubicBezTo>
                    <a:pt x="429" y="1031"/>
                    <a:pt x="420" y="1031"/>
                    <a:pt x="412" y="1032"/>
                  </a:cubicBezTo>
                  <a:cubicBezTo>
                    <a:pt x="411" y="1032"/>
                    <a:pt x="410" y="1032"/>
                    <a:pt x="409" y="1032"/>
                  </a:cubicBezTo>
                  <a:cubicBezTo>
                    <a:pt x="408" y="1031"/>
                    <a:pt x="408" y="1031"/>
                    <a:pt x="408" y="1030"/>
                  </a:cubicBezTo>
                  <a:cubicBezTo>
                    <a:pt x="408" y="1029"/>
                    <a:pt x="407" y="1029"/>
                    <a:pt x="407" y="1030"/>
                  </a:cubicBezTo>
                  <a:cubicBezTo>
                    <a:pt x="407" y="1031"/>
                    <a:pt x="407" y="1031"/>
                    <a:pt x="407" y="1032"/>
                  </a:cubicBezTo>
                  <a:cubicBezTo>
                    <a:pt x="405" y="1032"/>
                    <a:pt x="402" y="1032"/>
                    <a:pt x="400" y="1033"/>
                  </a:cubicBezTo>
                  <a:cubicBezTo>
                    <a:pt x="400" y="1031"/>
                    <a:pt x="400" y="1030"/>
                    <a:pt x="400" y="1029"/>
                  </a:cubicBezTo>
                  <a:cubicBezTo>
                    <a:pt x="399" y="1028"/>
                    <a:pt x="398" y="1028"/>
                    <a:pt x="398" y="1029"/>
                  </a:cubicBezTo>
                  <a:cubicBezTo>
                    <a:pt x="398" y="1030"/>
                    <a:pt x="398" y="1032"/>
                    <a:pt x="399" y="1033"/>
                  </a:cubicBezTo>
                  <a:cubicBezTo>
                    <a:pt x="397" y="1033"/>
                    <a:pt x="395" y="1033"/>
                    <a:pt x="394" y="1033"/>
                  </a:cubicBezTo>
                  <a:cubicBezTo>
                    <a:pt x="394" y="1032"/>
                    <a:pt x="394" y="1031"/>
                    <a:pt x="394" y="1029"/>
                  </a:cubicBezTo>
                  <a:cubicBezTo>
                    <a:pt x="394" y="1029"/>
                    <a:pt x="393" y="1028"/>
                    <a:pt x="393" y="1029"/>
                  </a:cubicBezTo>
                  <a:cubicBezTo>
                    <a:pt x="392" y="1030"/>
                    <a:pt x="392" y="1032"/>
                    <a:pt x="393" y="1033"/>
                  </a:cubicBezTo>
                  <a:cubicBezTo>
                    <a:pt x="390" y="1034"/>
                    <a:pt x="388" y="1034"/>
                    <a:pt x="386" y="1035"/>
                  </a:cubicBezTo>
                  <a:cubicBezTo>
                    <a:pt x="386" y="1035"/>
                    <a:pt x="386" y="1035"/>
                    <a:pt x="385" y="1035"/>
                  </a:cubicBezTo>
                  <a:cubicBezTo>
                    <a:pt x="385" y="1035"/>
                    <a:pt x="385" y="1034"/>
                    <a:pt x="385" y="1033"/>
                  </a:cubicBezTo>
                  <a:cubicBezTo>
                    <a:pt x="385" y="1032"/>
                    <a:pt x="384" y="1033"/>
                    <a:pt x="384" y="1033"/>
                  </a:cubicBezTo>
                  <a:cubicBezTo>
                    <a:pt x="384" y="1034"/>
                    <a:pt x="384" y="1035"/>
                    <a:pt x="384" y="1036"/>
                  </a:cubicBezTo>
                  <a:cubicBezTo>
                    <a:pt x="382" y="1036"/>
                    <a:pt x="380" y="1037"/>
                    <a:pt x="378" y="1038"/>
                  </a:cubicBezTo>
                  <a:cubicBezTo>
                    <a:pt x="377" y="1038"/>
                    <a:pt x="377" y="1038"/>
                    <a:pt x="377" y="1038"/>
                  </a:cubicBezTo>
                  <a:cubicBezTo>
                    <a:pt x="377" y="1037"/>
                    <a:pt x="377" y="1036"/>
                    <a:pt x="377" y="1035"/>
                  </a:cubicBezTo>
                  <a:cubicBezTo>
                    <a:pt x="377" y="1033"/>
                    <a:pt x="377" y="1032"/>
                    <a:pt x="376" y="1031"/>
                  </a:cubicBezTo>
                  <a:cubicBezTo>
                    <a:pt x="375" y="1030"/>
                    <a:pt x="374" y="1032"/>
                    <a:pt x="375" y="1032"/>
                  </a:cubicBezTo>
                  <a:cubicBezTo>
                    <a:pt x="376" y="1033"/>
                    <a:pt x="376" y="1036"/>
                    <a:pt x="376" y="1037"/>
                  </a:cubicBezTo>
                  <a:cubicBezTo>
                    <a:pt x="376" y="1038"/>
                    <a:pt x="376" y="1038"/>
                    <a:pt x="376" y="1038"/>
                  </a:cubicBezTo>
                  <a:cubicBezTo>
                    <a:pt x="376" y="1039"/>
                    <a:pt x="375" y="1039"/>
                    <a:pt x="374" y="1039"/>
                  </a:cubicBezTo>
                  <a:cubicBezTo>
                    <a:pt x="371" y="1040"/>
                    <a:pt x="368" y="1040"/>
                    <a:pt x="364" y="1040"/>
                  </a:cubicBezTo>
                  <a:cubicBezTo>
                    <a:pt x="364" y="1040"/>
                    <a:pt x="364" y="1040"/>
                    <a:pt x="364" y="1039"/>
                  </a:cubicBezTo>
                  <a:cubicBezTo>
                    <a:pt x="364" y="1039"/>
                    <a:pt x="364" y="1038"/>
                    <a:pt x="363" y="1039"/>
                  </a:cubicBezTo>
                  <a:cubicBezTo>
                    <a:pt x="363" y="1037"/>
                    <a:pt x="362" y="1035"/>
                    <a:pt x="361" y="1033"/>
                  </a:cubicBezTo>
                  <a:cubicBezTo>
                    <a:pt x="361" y="1033"/>
                    <a:pt x="360" y="1033"/>
                    <a:pt x="360" y="1034"/>
                  </a:cubicBezTo>
                  <a:cubicBezTo>
                    <a:pt x="361" y="1036"/>
                    <a:pt x="361" y="1038"/>
                    <a:pt x="363" y="1040"/>
                  </a:cubicBezTo>
                  <a:cubicBezTo>
                    <a:pt x="362" y="1040"/>
                    <a:pt x="361" y="1040"/>
                    <a:pt x="360" y="1040"/>
                  </a:cubicBezTo>
                  <a:cubicBezTo>
                    <a:pt x="358" y="1040"/>
                    <a:pt x="356" y="1040"/>
                    <a:pt x="353" y="1040"/>
                  </a:cubicBezTo>
                  <a:cubicBezTo>
                    <a:pt x="353" y="1040"/>
                    <a:pt x="354" y="1040"/>
                    <a:pt x="354" y="1040"/>
                  </a:cubicBezTo>
                  <a:cubicBezTo>
                    <a:pt x="354" y="1039"/>
                    <a:pt x="353" y="1038"/>
                    <a:pt x="353" y="1039"/>
                  </a:cubicBezTo>
                  <a:cubicBezTo>
                    <a:pt x="352" y="1037"/>
                    <a:pt x="352" y="1034"/>
                    <a:pt x="351" y="1033"/>
                  </a:cubicBezTo>
                  <a:cubicBezTo>
                    <a:pt x="350" y="1032"/>
                    <a:pt x="349" y="1033"/>
                    <a:pt x="350" y="1034"/>
                  </a:cubicBezTo>
                  <a:cubicBezTo>
                    <a:pt x="351" y="1035"/>
                    <a:pt x="351" y="1038"/>
                    <a:pt x="352" y="1040"/>
                  </a:cubicBezTo>
                  <a:cubicBezTo>
                    <a:pt x="352" y="1040"/>
                    <a:pt x="352" y="1040"/>
                    <a:pt x="352" y="1040"/>
                  </a:cubicBezTo>
                  <a:cubicBezTo>
                    <a:pt x="348" y="1040"/>
                    <a:pt x="345" y="1040"/>
                    <a:pt x="342" y="1040"/>
                  </a:cubicBezTo>
                  <a:cubicBezTo>
                    <a:pt x="341" y="1039"/>
                    <a:pt x="341" y="1037"/>
                    <a:pt x="341" y="1037"/>
                  </a:cubicBezTo>
                  <a:cubicBezTo>
                    <a:pt x="340" y="1036"/>
                    <a:pt x="339" y="1036"/>
                    <a:pt x="339" y="1037"/>
                  </a:cubicBezTo>
                  <a:cubicBezTo>
                    <a:pt x="340" y="1037"/>
                    <a:pt x="340" y="1039"/>
                    <a:pt x="340" y="1040"/>
                  </a:cubicBezTo>
                  <a:cubicBezTo>
                    <a:pt x="338" y="1040"/>
                    <a:pt x="336" y="1040"/>
                    <a:pt x="333" y="1040"/>
                  </a:cubicBezTo>
                  <a:cubicBezTo>
                    <a:pt x="332" y="1038"/>
                    <a:pt x="332" y="1036"/>
                    <a:pt x="331" y="1034"/>
                  </a:cubicBezTo>
                  <a:cubicBezTo>
                    <a:pt x="331" y="1033"/>
                    <a:pt x="330" y="1034"/>
                    <a:pt x="330" y="1035"/>
                  </a:cubicBezTo>
                  <a:cubicBezTo>
                    <a:pt x="331" y="1036"/>
                    <a:pt x="331" y="1038"/>
                    <a:pt x="332" y="1040"/>
                  </a:cubicBezTo>
                  <a:cubicBezTo>
                    <a:pt x="331" y="1040"/>
                    <a:pt x="329" y="1040"/>
                    <a:pt x="328" y="1040"/>
                  </a:cubicBezTo>
                  <a:cubicBezTo>
                    <a:pt x="327" y="1040"/>
                    <a:pt x="326" y="1040"/>
                    <a:pt x="325" y="1040"/>
                  </a:cubicBezTo>
                  <a:cubicBezTo>
                    <a:pt x="325" y="1040"/>
                    <a:pt x="325" y="1040"/>
                    <a:pt x="325" y="1040"/>
                  </a:cubicBezTo>
                  <a:cubicBezTo>
                    <a:pt x="325" y="1039"/>
                    <a:pt x="324" y="1039"/>
                    <a:pt x="324" y="1039"/>
                  </a:cubicBezTo>
                  <a:cubicBezTo>
                    <a:pt x="324" y="1039"/>
                    <a:pt x="324" y="1040"/>
                    <a:pt x="324" y="1040"/>
                  </a:cubicBezTo>
                  <a:cubicBezTo>
                    <a:pt x="322" y="1038"/>
                    <a:pt x="323" y="1034"/>
                    <a:pt x="322" y="1032"/>
                  </a:cubicBezTo>
                  <a:cubicBezTo>
                    <a:pt x="322" y="1031"/>
                    <a:pt x="320" y="1032"/>
                    <a:pt x="321" y="1032"/>
                  </a:cubicBezTo>
                  <a:cubicBezTo>
                    <a:pt x="322" y="1035"/>
                    <a:pt x="321" y="1038"/>
                    <a:pt x="322" y="1040"/>
                  </a:cubicBezTo>
                  <a:cubicBezTo>
                    <a:pt x="320" y="1040"/>
                    <a:pt x="317" y="1039"/>
                    <a:pt x="314" y="1039"/>
                  </a:cubicBezTo>
                  <a:cubicBezTo>
                    <a:pt x="314" y="1039"/>
                    <a:pt x="314" y="1039"/>
                    <a:pt x="314" y="1039"/>
                  </a:cubicBezTo>
                  <a:cubicBezTo>
                    <a:pt x="314" y="1038"/>
                    <a:pt x="313" y="1037"/>
                    <a:pt x="313" y="1038"/>
                  </a:cubicBezTo>
                  <a:cubicBezTo>
                    <a:pt x="312" y="1036"/>
                    <a:pt x="312" y="1035"/>
                    <a:pt x="312" y="1033"/>
                  </a:cubicBezTo>
                  <a:cubicBezTo>
                    <a:pt x="312" y="1032"/>
                    <a:pt x="310" y="1033"/>
                    <a:pt x="311" y="1033"/>
                  </a:cubicBezTo>
                  <a:cubicBezTo>
                    <a:pt x="311" y="1035"/>
                    <a:pt x="311" y="1037"/>
                    <a:pt x="312" y="1038"/>
                  </a:cubicBezTo>
                  <a:cubicBezTo>
                    <a:pt x="310" y="1038"/>
                    <a:pt x="307" y="1038"/>
                    <a:pt x="305" y="1037"/>
                  </a:cubicBezTo>
                  <a:cubicBezTo>
                    <a:pt x="305" y="1037"/>
                    <a:pt x="305" y="1037"/>
                    <a:pt x="305" y="1037"/>
                  </a:cubicBezTo>
                  <a:cubicBezTo>
                    <a:pt x="304" y="1036"/>
                    <a:pt x="304" y="1035"/>
                    <a:pt x="304" y="1035"/>
                  </a:cubicBezTo>
                  <a:cubicBezTo>
                    <a:pt x="304" y="1034"/>
                    <a:pt x="303" y="1034"/>
                    <a:pt x="303" y="1035"/>
                  </a:cubicBezTo>
                  <a:cubicBezTo>
                    <a:pt x="303" y="1035"/>
                    <a:pt x="303" y="1036"/>
                    <a:pt x="303" y="1037"/>
                  </a:cubicBezTo>
                  <a:cubicBezTo>
                    <a:pt x="303" y="1037"/>
                    <a:pt x="303" y="1037"/>
                    <a:pt x="302" y="1037"/>
                  </a:cubicBezTo>
                  <a:cubicBezTo>
                    <a:pt x="301" y="1037"/>
                    <a:pt x="299" y="1037"/>
                    <a:pt x="298" y="1037"/>
                  </a:cubicBezTo>
                  <a:cubicBezTo>
                    <a:pt x="298" y="1036"/>
                    <a:pt x="298" y="1036"/>
                    <a:pt x="298" y="1036"/>
                  </a:cubicBezTo>
                  <a:cubicBezTo>
                    <a:pt x="297" y="1036"/>
                    <a:pt x="298" y="1035"/>
                    <a:pt x="298" y="1034"/>
                  </a:cubicBezTo>
                  <a:cubicBezTo>
                    <a:pt x="298" y="1034"/>
                    <a:pt x="298" y="1033"/>
                    <a:pt x="298" y="1032"/>
                  </a:cubicBezTo>
                  <a:cubicBezTo>
                    <a:pt x="297" y="1032"/>
                    <a:pt x="296" y="1032"/>
                    <a:pt x="296" y="1033"/>
                  </a:cubicBezTo>
                  <a:cubicBezTo>
                    <a:pt x="297" y="1033"/>
                    <a:pt x="296" y="1034"/>
                    <a:pt x="296" y="1035"/>
                  </a:cubicBezTo>
                  <a:cubicBezTo>
                    <a:pt x="296" y="1035"/>
                    <a:pt x="296" y="1036"/>
                    <a:pt x="296" y="1036"/>
                  </a:cubicBezTo>
                  <a:cubicBezTo>
                    <a:pt x="294" y="1036"/>
                    <a:pt x="292" y="1036"/>
                    <a:pt x="290" y="1035"/>
                  </a:cubicBezTo>
                  <a:cubicBezTo>
                    <a:pt x="290" y="1035"/>
                    <a:pt x="290" y="1035"/>
                    <a:pt x="290" y="1035"/>
                  </a:cubicBezTo>
                  <a:cubicBezTo>
                    <a:pt x="291" y="1034"/>
                    <a:pt x="290" y="1034"/>
                    <a:pt x="289" y="1034"/>
                  </a:cubicBezTo>
                  <a:cubicBezTo>
                    <a:pt x="289" y="1035"/>
                    <a:pt x="289" y="1035"/>
                    <a:pt x="289" y="1035"/>
                  </a:cubicBezTo>
                  <a:cubicBezTo>
                    <a:pt x="289" y="1033"/>
                    <a:pt x="289" y="1032"/>
                    <a:pt x="289" y="1030"/>
                  </a:cubicBezTo>
                  <a:cubicBezTo>
                    <a:pt x="288" y="1029"/>
                    <a:pt x="287" y="1030"/>
                    <a:pt x="287" y="1031"/>
                  </a:cubicBezTo>
                  <a:cubicBezTo>
                    <a:pt x="288" y="1032"/>
                    <a:pt x="288" y="1034"/>
                    <a:pt x="288" y="1035"/>
                  </a:cubicBezTo>
                  <a:cubicBezTo>
                    <a:pt x="286" y="1035"/>
                    <a:pt x="285" y="1035"/>
                    <a:pt x="283" y="1034"/>
                  </a:cubicBezTo>
                  <a:cubicBezTo>
                    <a:pt x="283" y="1034"/>
                    <a:pt x="283" y="1034"/>
                    <a:pt x="283" y="1034"/>
                  </a:cubicBezTo>
                  <a:cubicBezTo>
                    <a:pt x="283" y="1034"/>
                    <a:pt x="283" y="1033"/>
                    <a:pt x="283" y="1033"/>
                  </a:cubicBezTo>
                  <a:cubicBezTo>
                    <a:pt x="283" y="1032"/>
                    <a:pt x="283" y="1032"/>
                    <a:pt x="283" y="1031"/>
                  </a:cubicBezTo>
                  <a:cubicBezTo>
                    <a:pt x="284" y="1031"/>
                    <a:pt x="284" y="1031"/>
                    <a:pt x="284" y="1031"/>
                  </a:cubicBezTo>
                  <a:cubicBezTo>
                    <a:pt x="284" y="1030"/>
                    <a:pt x="284" y="1030"/>
                    <a:pt x="284" y="1030"/>
                  </a:cubicBezTo>
                  <a:cubicBezTo>
                    <a:pt x="283" y="1029"/>
                    <a:pt x="283" y="1030"/>
                    <a:pt x="283" y="1030"/>
                  </a:cubicBezTo>
                  <a:cubicBezTo>
                    <a:pt x="282" y="1031"/>
                    <a:pt x="282" y="1032"/>
                    <a:pt x="282" y="1033"/>
                  </a:cubicBezTo>
                  <a:cubicBezTo>
                    <a:pt x="282" y="1033"/>
                    <a:pt x="282" y="1034"/>
                    <a:pt x="282" y="1034"/>
                  </a:cubicBezTo>
                  <a:cubicBezTo>
                    <a:pt x="279" y="1034"/>
                    <a:pt x="277" y="1033"/>
                    <a:pt x="274" y="1032"/>
                  </a:cubicBezTo>
                  <a:cubicBezTo>
                    <a:pt x="274" y="1032"/>
                    <a:pt x="274" y="1032"/>
                    <a:pt x="274" y="1032"/>
                  </a:cubicBezTo>
                  <a:cubicBezTo>
                    <a:pt x="274" y="1032"/>
                    <a:pt x="274" y="1032"/>
                    <a:pt x="275" y="1032"/>
                  </a:cubicBezTo>
                  <a:cubicBezTo>
                    <a:pt x="275" y="1031"/>
                    <a:pt x="275" y="1031"/>
                    <a:pt x="275" y="1031"/>
                  </a:cubicBezTo>
                  <a:cubicBezTo>
                    <a:pt x="275" y="1029"/>
                    <a:pt x="275" y="1027"/>
                    <a:pt x="275" y="1025"/>
                  </a:cubicBezTo>
                  <a:cubicBezTo>
                    <a:pt x="275" y="1024"/>
                    <a:pt x="274" y="1024"/>
                    <a:pt x="274" y="1025"/>
                  </a:cubicBezTo>
                  <a:cubicBezTo>
                    <a:pt x="274" y="1026"/>
                    <a:pt x="274" y="1027"/>
                    <a:pt x="274" y="1028"/>
                  </a:cubicBezTo>
                  <a:cubicBezTo>
                    <a:pt x="274" y="1029"/>
                    <a:pt x="274" y="1030"/>
                    <a:pt x="273" y="1031"/>
                  </a:cubicBezTo>
                  <a:cubicBezTo>
                    <a:pt x="273" y="1031"/>
                    <a:pt x="273" y="1032"/>
                    <a:pt x="273" y="1032"/>
                  </a:cubicBezTo>
                  <a:cubicBezTo>
                    <a:pt x="271" y="1031"/>
                    <a:pt x="269" y="1031"/>
                    <a:pt x="267" y="1030"/>
                  </a:cubicBezTo>
                  <a:cubicBezTo>
                    <a:pt x="267" y="1027"/>
                    <a:pt x="268" y="1024"/>
                    <a:pt x="267" y="1022"/>
                  </a:cubicBezTo>
                  <a:cubicBezTo>
                    <a:pt x="267" y="1021"/>
                    <a:pt x="266" y="1021"/>
                    <a:pt x="266" y="1022"/>
                  </a:cubicBezTo>
                  <a:cubicBezTo>
                    <a:pt x="266" y="1024"/>
                    <a:pt x="266" y="1027"/>
                    <a:pt x="266" y="1029"/>
                  </a:cubicBezTo>
                  <a:cubicBezTo>
                    <a:pt x="265" y="1029"/>
                    <a:pt x="263" y="1028"/>
                    <a:pt x="262" y="1028"/>
                  </a:cubicBezTo>
                  <a:cubicBezTo>
                    <a:pt x="262" y="1027"/>
                    <a:pt x="262" y="1027"/>
                    <a:pt x="263" y="1027"/>
                  </a:cubicBezTo>
                  <a:cubicBezTo>
                    <a:pt x="263" y="1026"/>
                    <a:pt x="263" y="1026"/>
                    <a:pt x="262" y="1026"/>
                  </a:cubicBezTo>
                  <a:cubicBezTo>
                    <a:pt x="262" y="1025"/>
                    <a:pt x="262" y="1024"/>
                    <a:pt x="262" y="1023"/>
                  </a:cubicBezTo>
                  <a:cubicBezTo>
                    <a:pt x="262" y="1022"/>
                    <a:pt x="261" y="1022"/>
                    <a:pt x="261" y="1023"/>
                  </a:cubicBezTo>
                  <a:cubicBezTo>
                    <a:pt x="261" y="1024"/>
                    <a:pt x="261" y="1026"/>
                    <a:pt x="261" y="1027"/>
                  </a:cubicBezTo>
                  <a:cubicBezTo>
                    <a:pt x="259" y="1026"/>
                    <a:pt x="258" y="1025"/>
                    <a:pt x="256" y="1025"/>
                  </a:cubicBezTo>
                  <a:cubicBezTo>
                    <a:pt x="256" y="1024"/>
                    <a:pt x="256" y="1023"/>
                    <a:pt x="257" y="1022"/>
                  </a:cubicBezTo>
                  <a:cubicBezTo>
                    <a:pt x="257" y="1022"/>
                    <a:pt x="256" y="1021"/>
                    <a:pt x="255" y="1022"/>
                  </a:cubicBezTo>
                  <a:cubicBezTo>
                    <a:pt x="255" y="1023"/>
                    <a:pt x="255" y="1023"/>
                    <a:pt x="255" y="1024"/>
                  </a:cubicBezTo>
                  <a:cubicBezTo>
                    <a:pt x="254" y="1023"/>
                    <a:pt x="253" y="1023"/>
                    <a:pt x="252" y="1022"/>
                  </a:cubicBezTo>
                  <a:cubicBezTo>
                    <a:pt x="252" y="1021"/>
                    <a:pt x="252" y="1020"/>
                    <a:pt x="252" y="1018"/>
                  </a:cubicBezTo>
                  <a:cubicBezTo>
                    <a:pt x="252" y="1018"/>
                    <a:pt x="251" y="1018"/>
                    <a:pt x="251" y="1018"/>
                  </a:cubicBezTo>
                  <a:cubicBezTo>
                    <a:pt x="251" y="1020"/>
                    <a:pt x="251" y="1021"/>
                    <a:pt x="251" y="1022"/>
                  </a:cubicBezTo>
                  <a:cubicBezTo>
                    <a:pt x="245" y="1019"/>
                    <a:pt x="239" y="1017"/>
                    <a:pt x="233" y="1017"/>
                  </a:cubicBezTo>
                  <a:cubicBezTo>
                    <a:pt x="235" y="1012"/>
                    <a:pt x="233" y="1007"/>
                    <a:pt x="227" y="1002"/>
                  </a:cubicBezTo>
                  <a:cubicBezTo>
                    <a:pt x="223" y="998"/>
                    <a:pt x="220" y="994"/>
                    <a:pt x="221" y="988"/>
                  </a:cubicBezTo>
                  <a:cubicBezTo>
                    <a:pt x="222" y="987"/>
                    <a:pt x="224" y="983"/>
                    <a:pt x="226" y="980"/>
                  </a:cubicBezTo>
                  <a:cubicBezTo>
                    <a:pt x="227" y="980"/>
                    <a:pt x="229" y="980"/>
                    <a:pt x="230" y="979"/>
                  </a:cubicBezTo>
                  <a:cubicBezTo>
                    <a:pt x="232" y="982"/>
                    <a:pt x="234" y="984"/>
                    <a:pt x="237" y="987"/>
                  </a:cubicBezTo>
                  <a:cubicBezTo>
                    <a:pt x="241" y="989"/>
                    <a:pt x="245" y="991"/>
                    <a:pt x="250" y="992"/>
                  </a:cubicBezTo>
                  <a:cubicBezTo>
                    <a:pt x="263" y="993"/>
                    <a:pt x="275" y="997"/>
                    <a:pt x="287" y="999"/>
                  </a:cubicBezTo>
                  <a:cubicBezTo>
                    <a:pt x="299" y="1001"/>
                    <a:pt x="311" y="1003"/>
                    <a:pt x="323" y="1003"/>
                  </a:cubicBezTo>
                  <a:cubicBezTo>
                    <a:pt x="336" y="1002"/>
                    <a:pt x="349" y="1004"/>
                    <a:pt x="363" y="1006"/>
                  </a:cubicBezTo>
                  <a:cubicBezTo>
                    <a:pt x="368" y="1007"/>
                    <a:pt x="374" y="1009"/>
                    <a:pt x="380" y="1009"/>
                  </a:cubicBezTo>
                  <a:cubicBezTo>
                    <a:pt x="386" y="1009"/>
                    <a:pt x="392" y="1009"/>
                    <a:pt x="399" y="1009"/>
                  </a:cubicBezTo>
                  <a:cubicBezTo>
                    <a:pt x="412" y="1009"/>
                    <a:pt x="426" y="1007"/>
                    <a:pt x="438" y="1004"/>
                  </a:cubicBezTo>
                  <a:cubicBezTo>
                    <a:pt x="444" y="1003"/>
                    <a:pt x="442" y="996"/>
                    <a:pt x="437" y="995"/>
                  </a:cubicBezTo>
                  <a:cubicBezTo>
                    <a:pt x="437" y="995"/>
                    <a:pt x="437" y="995"/>
                    <a:pt x="436" y="995"/>
                  </a:cubicBezTo>
                  <a:cubicBezTo>
                    <a:pt x="436" y="995"/>
                    <a:pt x="435" y="996"/>
                    <a:pt x="435" y="996"/>
                  </a:cubicBezTo>
                  <a:cubicBezTo>
                    <a:pt x="434" y="996"/>
                    <a:pt x="434" y="996"/>
                    <a:pt x="433" y="996"/>
                  </a:cubicBezTo>
                  <a:cubicBezTo>
                    <a:pt x="433" y="995"/>
                    <a:pt x="432" y="993"/>
                    <a:pt x="433" y="992"/>
                  </a:cubicBezTo>
                  <a:cubicBezTo>
                    <a:pt x="433" y="991"/>
                    <a:pt x="432" y="990"/>
                    <a:pt x="432" y="991"/>
                  </a:cubicBezTo>
                  <a:cubicBezTo>
                    <a:pt x="431" y="993"/>
                    <a:pt x="431" y="994"/>
                    <a:pt x="432" y="996"/>
                  </a:cubicBezTo>
                  <a:cubicBezTo>
                    <a:pt x="431" y="996"/>
                    <a:pt x="431" y="996"/>
                    <a:pt x="431" y="996"/>
                  </a:cubicBezTo>
                  <a:cubicBezTo>
                    <a:pt x="429" y="997"/>
                    <a:pt x="428" y="997"/>
                    <a:pt x="426" y="997"/>
                  </a:cubicBezTo>
                  <a:cubicBezTo>
                    <a:pt x="426" y="997"/>
                    <a:pt x="426" y="996"/>
                    <a:pt x="426" y="996"/>
                  </a:cubicBezTo>
                  <a:cubicBezTo>
                    <a:pt x="426" y="995"/>
                    <a:pt x="426" y="994"/>
                    <a:pt x="425" y="993"/>
                  </a:cubicBezTo>
                  <a:cubicBezTo>
                    <a:pt x="424" y="993"/>
                    <a:pt x="424" y="994"/>
                    <a:pt x="424" y="994"/>
                  </a:cubicBezTo>
                  <a:cubicBezTo>
                    <a:pt x="425" y="995"/>
                    <a:pt x="425" y="996"/>
                    <a:pt x="425" y="997"/>
                  </a:cubicBezTo>
                  <a:cubicBezTo>
                    <a:pt x="425" y="997"/>
                    <a:pt x="425" y="997"/>
                    <a:pt x="425" y="998"/>
                  </a:cubicBezTo>
                  <a:cubicBezTo>
                    <a:pt x="424" y="998"/>
                    <a:pt x="423" y="998"/>
                    <a:pt x="422" y="998"/>
                  </a:cubicBezTo>
                  <a:cubicBezTo>
                    <a:pt x="422" y="997"/>
                    <a:pt x="421" y="996"/>
                    <a:pt x="421" y="995"/>
                  </a:cubicBezTo>
                  <a:cubicBezTo>
                    <a:pt x="421" y="994"/>
                    <a:pt x="419" y="994"/>
                    <a:pt x="420" y="995"/>
                  </a:cubicBezTo>
                  <a:cubicBezTo>
                    <a:pt x="420" y="996"/>
                    <a:pt x="420" y="997"/>
                    <a:pt x="421" y="998"/>
                  </a:cubicBezTo>
                  <a:cubicBezTo>
                    <a:pt x="419" y="999"/>
                    <a:pt x="416" y="999"/>
                    <a:pt x="414" y="999"/>
                  </a:cubicBezTo>
                  <a:cubicBezTo>
                    <a:pt x="414" y="998"/>
                    <a:pt x="414" y="998"/>
                    <a:pt x="414" y="997"/>
                  </a:cubicBezTo>
                  <a:cubicBezTo>
                    <a:pt x="414" y="996"/>
                    <a:pt x="412" y="997"/>
                    <a:pt x="412" y="997"/>
                  </a:cubicBezTo>
                  <a:cubicBezTo>
                    <a:pt x="413" y="998"/>
                    <a:pt x="413" y="998"/>
                    <a:pt x="413" y="999"/>
                  </a:cubicBezTo>
                  <a:cubicBezTo>
                    <a:pt x="411" y="999"/>
                    <a:pt x="409" y="1000"/>
                    <a:pt x="408" y="1000"/>
                  </a:cubicBezTo>
                  <a:cubicBezTo>
                    <a:pt x="408" y="999"/>
                    <a:pt x="407" y="998"/>
                    <a:pt x="407" y="997"/>
                  </a:cubicBezTo>
                  <a:cubicBezTo>
                    <a:pt x="407" y="996"/>
                    <a:pt x="406" y="996"/>
                    <a:pt x="406" y="997"/>
                  </a:cubicBezTo>
                  <a:cubicBezTo>
                    <a:pt x="406" y="998"/>
                    <a:pt x="406" y="999"/>
                    <a:pt x="406" y="1000"/>
                  </a:cubicBezTo>
                  <a:cubicBezTo>
                    <a:pt x="405" y="1000"/>
                    <a:pt x="403" y="1000"/>
                    <a:pt x="402" y="1000"/>
                  </a:cubicBezTo>
                  <a:cubicBezTo>
                    <a:pt x="402" y="999"/>
                    <a:pt x="402" y="998"/>
                    <a:pt x="402" y="997"/>
                  </a:cubicBezTo>
                  <a:cubicBezTo>
                    <a:pt x="402" y="997"/>
                    <a:pt x="401" y="997"/>
                    <a:pt x="401" y="997"/>
                  </a:cubicBezTo>
                  <a:cubicBezTo>
                    <a:pt x="401" y="998"/>
                    <a:pt x="401" y="999"/>
                    <a:pt x="401" y="1000"/>
                  </a:cubicBezTo>
                  <a:cubicBezTo>
                    <a:pt x="400" y="1000"/>
                    <a:pt x="399" y="1000"/>
                    <a:pt x="398" y="1000"/>
                  </a:cubicBezTo>
                  <a:cubicBezTo>
                    <a:pt x="398" y="999"/>
                    <a:pt x="397" y="998"/>
                    <a:pt x="397" y="997"/>
                  </a:cubicBezTo>
                  <a:cubicBezTo>
                    <a:pt x="397" y="996"/>
                    <a:pt x="396" y="996"/>
                    <a:pt x="396" y="997"/>
                  </a:cubicBezTo>
                  <a:cubicBezTo>
                    <a:pt x="396" y="998"/>
                    <a:pt x="396" y="999"/>
                    <a:pt x="397" y="1000"/>
                  </a:cubicBezTo>
                  <a:cubicBezTo>
                    <a:pt x="396" y="1000"/>
                    <a:pt x="396" y="1000"/>
                    <a:pt x="396" y="1000"/>
                  </a:cubicBezTo>
                  <a:cubicBezTo>
                    <a:pt x="394" y="1000"/>
                    <a:pt x="392" y="1000"/>
                    <a:pt x="390" y="1000"/>
                  </a:cubicBezTo>
                  <a:cubicBezTo>
                    <a:pt x="390" y="999"/>
                    <a:pt x="390" y="998"/>
                    <a:pt x="390" y="997"/>
                  </a:cubicBezTo>
                  <a:cubicBezTo>
                    <a:pt x="389" y="996"/>
                    <a:pt x="388" y="996"/>
                    <a:pt x="388" y="997"/>
                  </a:cubicBezTo>
                  <a:cubicBezTo>
                    <a:pt x="389" y="998"/>
                    <a:pt x="389" y="999"/>
                    <a:pt x="389" y="1000"/>
                  </a:cubicBezTo>
                  <a:cubicBezTo>
                    <a:pt x="387" y="1000"/>
                    <a:pt x="385" y="1000"/>
                    <a:pt x="383" y="1000"/>
                  </a:cubicBezTo>
                  <a:cubicBezTo>
                    <a:pt x="383" y="999"/>
                    <a:pt x="384" y="997"/>
                    <a:pt x="384" y="996"/>
                  </a:cubicBezTo>
                  <a:cubicBezTo>
                    <a:pt x="384" y="995"/>
                    <a:pt x="382" y="995"/>
                    <a:pt x="382" y="996"/>
                  </a:cubicBezTo>
                  <a:cubicBezTo>
                    <a:pt x="382" y="997"/>
                    <a:pt x="382" y="999"/>
                    <a:pt x="382" y="1000"/>
                  </a:cubicBezTo>
                  <a:cubicBezTo>
                    <a:pt x="381" y="1000"/>
                    <a:pt x="380" y="1000"/>
                    <a:pt x="379" y="1000"/>
                  </a:cubicBezTo>
                  <a:cubicBezTo>
                    <a:pt x="379" y="999"/>
                    <a:pt x="379" y="998"/>
                    <a:pt x="379" y="998"/>
                  </a:cubicBezTo>
                  <a:cubicBezTo>
                    <a:pt x="379" y="997"/>
                    <a:pt x="378" y="997"/>
                    <a:pt x="378" y="998"/>
                  </a:cubicBezTo>
                  <a:cubicBezTo>
                    <a:pt x="378" y="998"/>
                    <a:pt x="378" y="999"/>
                    <a:pt x="378" y="1000"/>
                  </a:cubicBezTo>
                  <a:cubicBezTo>
                    <a:pt x="378" y="1000"/>
                    <a:pt x="378" y="1000"/>
                    <a:pt x="378" y="1000"/>
                  </a:cubicBezTo>
                  <a:cubicBezTo>
                    <a:pt x="377" y="1000"/>
                    <a:pt x="375" y="1000"/>
                    <a:pt x="374" y="1000"/>
                  </a:cubicBezTo>
                  <a:cubicBezTo>
                    <a:pt x="374" y="999"/>
                    <a:pt x="374" y="998"/>
                    <a:pt x="374" y="997"/>
                  </a:cubicBezTo>
                  <a:cubicBezTo>
                    <a:pt x="374" y="996"/>
                    <a:pt x="373" y="997"/>
                    <a:pt x="373" y="997"/>
                  </a:cubicBezTo>
                  <a:cubicBezTo>
                    <a:pt x="373" y="998"/>
                    <a:pt x="373" y="999"/>
                    <a:pt x="373" y="1000"/>
                  </a:cubicBezTo>
                  <a:cubicBezTo>
                    <a:pt x="372" y="1000"/>
                    <a:pt x="372" y="999"/>
                    <a:pt x="371" y="999"/>
                  </a:cubicBezTo>
                  <a:cubicBezTo>
                    <a:pt x="371" y="998"/>
                    <a:pt x="371" y="997"/>
                    <a:pt x="371" y="996"/>
                  </a:cubicBezTo>
                  <a:cubicBezTo>
                    <a:pt x="371" y="995"/>
                    <a:pt x="370" y="995"/>
                    <a:pt x="370" y="996"/>
                  </a:cubicBezTo>
                  <a:cubicBezTo>
                    <a:pt x="370" y="997"/>
                    <a:pt x="370" y="998"/>
                    <a:pt x="370" y="999"/>
                  </a:cubicBezTo>
                  <a:cubicBezTo>
                    <a:pt x="368" y="999"/>
                    <a:pt x="366" y="998"/>
                    <a:pt x="364" y="998"/>
                  </a:cubicBezTo>
                  <a:cubicBezTo>
                    <a:pt x="364" y="997"/>
                    <a:pt x="364" y="996"/>
                    <a:pt x="364" y="995"/>
                  </a:cubicBezTo>
                  <a:cubicBezTo>
                    <a:pt x="364" y="995"/>
                    <a:pt x="363" y="995"/>
                    <a:pt x="363" y="995"/>
                  </a:cubicBezTo>
                  <a:cubicBezTo>
                    <a:pt x="362" y="996"/>
                    <a:pt x="363" y="997"/>
                    <a:pt x="363" y="998"/>
                  </a:cubicBezTo>
                  <a:cubicBezTo>
                    <a:pt x="361" y="997"/>
                    <a:pt x="359" y="997"/>
                    <a:pt x="357" y="997"/>
                  </a:cubicBezTo>
                  <a:cubicBezTo>
                    <a:pt x="357" y="997"/>
                    <a:pt x="357" y="997"/>
                    <a:pt x="357" y="997"/>
                  </a:cubicBezTo>
                  <a:cubicBezTo>
                    <a:pt x="357" y="995"/>
                    <a:pt x="357" y="993"/>
                    <a:pt x="357" y="991"/>
                  </a:cubicBezTo>
                  <a:cubicBezTo>
                    <a:pt x="357" y="990"/>
                    <a:pt x="356" y="990"/>
                    <a:pt x="356" y="991"/>
                  </a:cubicBezTo>
                  <a:cubicBezTo>
                    <a:pt x="356" y="992"/>
                    <a:pt x="356" y="994"/>
                    <a:pt x="356" y="995"/>
                  </a:cubicBezTo>
                  <a:cubicBezTo>
                    <a:pt x="356" y="996"/>
                    <a:pt x="356" y="996"/>
                    <a:pt x="356" y="996"/>
                  </a:cubicBezTo>
                  <a:cubicBezTo>
                    <a:pt x="356" y="996"/>
                    <a:pt x="356" y="996"/>
                    <a:pt x="355" y="996"/>
                  </a:cubicBezTo>
                  <a:cubicBezTo>
                    <a:pt x="353" y="996"/>
                    <a:pt x="352" y="996"/>
                    <a:pt x="350" y="996"/>
                  </a:cubicBezTo>
                  <a:cubicBezTo>
                    <a:pt x="349" y="994"/>
                    <a:pt x="349" y="992"/>
                    <a:pt x="350" y="991"/>
                  </a:cubicBezTo>
                  <a:cubicBezTo>
                    <a:pt x="350" y="990"/>
                    <a:pt x="349" y="989"/>
                    <a:pt x="349" y="990"/>
                  </a:cubicBezTo>
                  <a:cubicBezTo>
                    <a:pt x="348" y="992"/>
                    <a:pt x="348" y="994"/>
                    <a:pt x="349" y="995"/>
                  </a:cubicBezTo>
                  <a:cubicBezTo>
                    <a:pt x="347" y="995"/>
                    <a:pt x="345" y="995"/>
                    <a:pt x="343" y="995"/>
                  </a:cubicBezTo>
                  <a:cubicBezTo>
                    <a:pt x="343" y="994"/>
                    <a:pt x="343" y="993"/>
                    <a:pt x="343" y="992"/>
                  </a:cubicBezTo>
                  <a:cubicBezTo>
                    <a:pt x="343" y="991"/>
                    <a:pt x="342" y="991"/>
                    <a:pt x="342" y="992"/>
                  </a:cubicBezTo>
                  <a:cubicBezTo>
                    <a:pt x="342" y="993"/>
                    <a:pt x="342" y="994"/>
                    <a:pt x="342" y="995"/>
                  </a:cubicBezTo>
                  <a:cubicBezTo>
                    <a:pt x="341" y="995"/>
                    <a:pt x="340" y="995"/>
                    <a:pt x="338" y="995"/>
                  </a:cubicBezTo>
                  <a:cubicBezTo>
                    <a:pt x="339" y="994"/>
                    <a:pt x="339" y="993"/>
                    <a:pt x="339" y="992"/>
                  </a:cubicBezTo>
                  <a:cubicBezTo>
                    <a:pt x="339" y="991"/>
                    <a:pt x="338" y="991"/>
                    <a:pt x="338" y="992"/>
                  </a:cubicBezTo>
                  <a:cubicBezTo>
                    <a:pt x="338" y="993"/>
                    <a:pt x="337" y="994"/>
                    <a:pt x="337" y="995"/>
                  </a:cubicBezTo>
                  <a:cubicBezTo>
                    <a:pt x="335" y="994"/>
                    <a:pt x="334" y="994"/>
                    <a:pt x="332" y="994"/>
                  </a:cubicBezTo>
                  <a:cubicBezTo>
                    <a:pt x="332" y="994"/>
                    <a:pt x="332" y="994"/>
                    <a:pt x="332" y="994"/>
                  </a:cubicBezTo>
                  <a:cubicBezTo>
                    <a:pt x="332" y="993"/>
                    <a:pt x="332" y="993"/>
                    <a:pt x="333" y="992"/>
                  </a:cubicBezTo>
                  <a:cubicBezTo>
                    <a:pt x="333" y="992"/>
                    <a:pt x="333" y="992"/>
                    <a:pt x="333" y="992"/>
                  </a:cubicBezTo>
                  <a:cubicBezTo>
                    <a:pt x="334" y="992"/>
                    <a:pt x="334" y="991"/>
                    <a:pt x="333" y="990"/>
                  </a:cubicBezTo>
                  <a:cubicBezTo>
                    <a:pt x="332" y="990"/>
                    <a:pt x="331" y="992"/>
                    <a:pt x="331" y="994"/>
                  </a:cubicBezTo>
                  <a:cubicBezTo>
                    <a:pt x="331" y="994"/>
                    <a:pt x="331" y="994"/>
                    <a:pt x="331" y="994"/>
                  </a:cubicBezTo>
                  <a:cubicBezTo>
                    <a:pt x="330" y="994"/>
                    <a:pt x="329" y="994"/>
                    <a:pt x="329" y="994"/>
                  </a:cubicBezTo>
                  <a:cubicBezTo>
                    <a:pt x="329" y="993"/>
                    <a:pt x="329" y="991"/>
                    <a:pt x="329" y="990"/>
                  </a:cubicBezTo>
                  <a:cubicBezTo>
                    <a:pt x="329" y="989"/>
                    <a:pt x="328" y="989"/>
                    <a:pt x="328" y="990"/>
                  </a:cubicBezTo>
                  <a:cubicBezTo>
                    <a:pt x="327" y="991"/>
                    <a:pt x="327" y="993"/>
                    <a:pt x="328" y="994"/>
                  </a:cubicBezTo>
                  <a:cubicBezTo>
                    <a:pt x="326" y="994"/>
                    <a:pt x="324" y="994"/>
                    <a:pt x="323" y="994"/>
                  </a:cubicBezTo>
                  <a:cubicBezTo>
                    <a:pt x="323" y="993"/>
                    <a:pt x="323" y="991"/>
                    <a:pt x="323" y="990"/>
                  </a:cubicBezTo>
                  <a:cubicBezTo>
                    <a:pt x="323" y="989"/>
                    <a:pt x="322" y="989"/>
                    <a:pt x="322" y="989"/>
                  </a:cubicBezTo>
                  <a:cubicBezTo>
                    <a:pt x="321" y="991"/>
                    <a:pt x="322" y="993"/>
                    <a:pt x="322" y="994"/>
                  </a:cubicBezTo>
                  <a:cubicBezTo>
                    <a:pt x="321" y="994"/>
                    <a:pt x="320" y="994"/>
                    <a:pt x="319" y="994"/>
                  </a:cubicBezTo>
                  <a:cubicBezTo>
                    <a:pt x="319" y="993"/>
                    <a:pt x="318" y="992"/>
                    <a:pt x="318" y="990"/>
                  </a:cubicBezTo>
                  <a:cubicBezTo>
                    <a:pt x="318" y="990"/>
                    <a:pt x="317" y="990"/>
                    <a:pt x="317" y="990"/>
                  </a:cubicBezTo>
                  <a:cubicBezTo>
                    <a:pt x="317" y="992"/>
                    <a:pt x="317" y="993"/>
                    <a:pt x="317" y="994"/>
                  </a:cubicBezTo>
                  <a:cubicBezTo>
                    <a:pt x="316" y="994"/>
                    <a:pt x="315" y="994"/>
                    <a:pt x="314" y="994"/>
                  </a:cubicBezTo>
                  <a:cubicBezTo>
                    <a:pt x="314" y="993"/>
                    <a:pt x="314" y="992"/>
                    <a:pt x="314" y="991"/>
                  </a:cubicBezTo>
                  <a:cubicBezTo>
                    <a:pt x="315" y="990"/>
                    <a:pt x="313" y="989"/>
                    <a:pt x="313" y="990"/>
                  </a:cubicBezTo>
                  <a:cubicBezTo>
                    <a:pt x="313" y="992"/>
                    <a:pt x="313" y="993"/>
                    <a:pt x="313" y="994"/>
                  </a:cubicBezTo>
                  <a:cubicBezTo>
                    <a:pt x="311" y="994"/>
                    <a:pt x="309" y="994"/>
                    <a:pt x="307" y="994"/>
                  </a:cubicBezTo>
                  <a:cubicBezTo>
                    <a:pt x="306" y="993"/>
                    <a:pt x="306" y="991"/>
                    <a:pt x="307" y="990"/>
                  </a:cubicBezTo>
                  <a:cubicBezTo>
                    <a:pt x="307" y="990"/>
                    <a:pt x="306" y="989"/>
                    <a:pt x="306" y="989"/>
                  </a:cubicBezTo>
                  <a:cubicBezTo>
                    <a:pt x="305" y="990"/>
                    <a:pt x="305" y="992"/>
                    <a:pt x="305" y="993"/>
                  </a:cubicBezTo>
                  <a:cubicBezTo>
                    <a:pt x="304" y="993"/>
                    <a:pt x="302" y="993"/>
                    <a:pt x="301" y="993"/>
                  </a:cubicBezTo>
                  <a:cubicBezTo>
                    <a:pt x="301" y="992"/>
                    <a:pt x="301" y="990"/>
                    <a:pt x="301" y="989"/>
                  </a:cubicBezTo>
                  <a:cubicBezTo>
                    <a:pt x="301" y="988"/>
                    <a:pt x="299" y="988"/>
                    <a:pt x="299" y="989"/>
                  </a:cubicBezTo>
                  <a:cubicBezTo>
                    <a:pt x="299" y="990"/>
                    <a:pt x="300" y="991"/>
                    <a:pt x="300" y="993"/>
                  </a:cubicBezTo>
                  <a:cubicBezTo>
                    <a:pt x="299" y="993"/>
                    <a:pt x="297" y="992"/>
                    <a:pt x="296" y="992"/>
                  </a:cubicBezTo>
                  <a:cubicBezTo>
                    <a:pt x="296" y="991"/>
                    <a:pt x="297" y="990"/>
                    <a:pt x="297" y="989"/>
                  </a:cubicBezTo>
                  <a:cubicBezTo>
                    <a:pt x="297" y="988"/>
                    <a:pt x="295" y="988"/>
                    <a:pt x="295" y="989"/>
                  </a:cubicBezTo>
                  <a:cubicBezTo>
                    <a:pt x="295" y="990"/>
                    <a:pt x="295" y="991"/>
                    <a:pt x="295" y="992"/>
                  </a:cubicBezTo>
                  <a:cubicBezTo>
                    <a:pt x="293" y="992"/>
                    <a:pt x="291" y="991"/>
                    <a:pt x="289" y="991"/>
                  </a:cubicBezTo>
                  <a:cubicBezTo>
                    <a:pt x="289" y="989"/>
                    <a:pt x="289" y="987"/>
                    <a:pt x="290" y="985"/>
                  </a:cubicBezTo>
                  <a:cubicBezTo>
                    <a:pt x="290" y="985"/>
                    <a:pt x="289" y="984"/>
                    <a:pt x="288" y="985"/>
                  </a:cubicBezTo>
                  <a:cubicBezTo>
                    <a:pt x="288" y="986"/>
                    <a:pt x="287" y="989"/>
                    <a:pt x="287" y="991"/>
                  </a:cubicBezTo>
                  <a:cubicBezTo>
                    <a:pt x="286" y="990"/>
                    <a:pt x="285" y="990"/>
                    <a:pt x="284" y="990"/>
                  </a:cubicBezTo>
                  <a:cubicBezTo>
                    <a:pt x="284" y="989"/>
                    <a:pt x="284" y="987"/>
                    <a:pt x="284" y="986"/>
                  </a:cubicBezTo>
                  <a:cubicBezTo>
                    <a:pt x="284" y="985"/>
                    <a:pt x="284" y="985"/>
                    <a:pt x="284" y="985"/>
                  </a:cubicBezTo>
                  <a:cubicBezTo>
                    <a:pt x="284" y="985"/>
                    <a:pt x="284" y="985"/>
                    <a:pt x="284" y="985"/>
                  </a:cubicBezTo>
                  <a:cubicBezTo>
                    <a:pt x="284" y="984"/>
                    <a:pt x="283" y="984"/>
                    <a:pt x="283" y="984"/>
                  </a:cubicBezTo>
                  <a:cubicBezTo>
                    <a:pt x="283" y="984"/>
                    <a:pt x="283" y="984"/>
                    <a:pt x="283" y="984"/>
                  </a:cubicBezTo>
                  <a:cubicBezTo>
                    <a:pt x="283" y="984"/>
                    <a:pt x="283" y="985"/>
                    <a:pt x="283" y="985"/>
                  </a:cubicBezTo>
                  <a:cubicBezTo>
                    <a:pt x="282" y="986"/>
                    <a:pt x="283" y="988"/>
                    <a:pt x="283" y="990"/>
                  </a:cubicBezTo>
                  <a:cubicBezTo>
                    <a:pt x="281" y="989"/>
                    <a:pt x="280" y="989"/>
                    <a:pt x="279" y="989"/>
                  </a:cubicBezTo>
                  <a:cubicBezTo>
                    <a:pt x="279" y="989"/>
                    <a:pt x="278" y="989"/>
                    <a:pt x="278" y="989"/>
                  </a:cubicBezTo>
                  <a:cubicBezTo>
                    <a:pt x="278" y="987"/>
                    <a:pt x="278" y="985"/>
                    <a:pt x="278" y="984"/>
                  </a:cubicBezTo>
                  <a:cubicBezTo>
                    <a:pt x="278" y="983"/>
                    <a:pt x="277" y="983"/>
                    <a:pt x="277" y="983"/>
                  </a:cubicBezTo>
                  <a:cubicBezTo>
                    <a:pt x="277" y="985"/>
                    <a:pt x="277" y="987"/>
                    <a:pt x="277" y="988"/>
                  </a:cubicBezTo>
                  <a:cubicBezTo>
                    <a:pt x="275" y="988"/>
                    <a:pt x="274" y="988"/>
                    <a:pt x="273" y="987"/>
                  </a:cubicBezTo>
                  <a:cubicBezTo>
                    <a:pt x="273" y="986"/>
                    <a:pt x="273" y="984"/>
                    <a:pt x="273" y="983"/>
                  </a:cubicBezTo>
                  <a:cubicBezTo>
                    <a:pt x="273" y="982"/>
                    <a:pt x="272" y="982"/>
                    <a:pt x="272" y="982"/>
                  </a:cubicBezTo>
                  <a:cubicBezTo>
                    <a:pt x="272" y="984"/>
                    <a:pt x="272" y="985"/>
                    <a:pt x="272" y="987"/>
                  </a:cubicBezTo>
                  <a:cubicBezTo>
                    <a:pt x="271" y="986"/>
                    <a:pt x="270" y="986"/>
                    <a:pt x="269" y="986"/>
                  </a:cubicBezTo>
                  <a:cubicBezTo>
                    <a:pt x="269" y="984"/>
                    <a:pt x="268" y="982"/>
                    <a:pt x="268" y="981"/>
                  </a:cubicBezTo>
                  <a:cubicBezTo>
                    <a:pt x="268" y="980"/>
                    <a:pt x="267" y="980"/>
                    <a:pt x="267" y="981"/>
                  </a:cubicBezTo>
                  <a:cubicBezTo>
                    <a:pt x="267" y="982"/>
                    <a:pt x="268" y="984"/>
                    <a:pt x="268" y="985"/>
                  </a:cubicBezTo>
                  <a:cubicBezTo>
                    <a:pt x="266" y="985"/>
                    <a:pt x="264" y="984"/>
                    <a:pt x="262" y="984"/>
                  </a:cubicBezTo>
                  <a:cubicBezTo>
                    <a:pt x="262" y="984"/>
                    <a:pt x="261" y="984"/>
                    <a:pt x="261" y="984"/>
                  </a:cubicBezTo>
                  <a:cubicBezTo>
                    <a:pt x="261" y="982"/>
                    <a:pt x="261" y="981"/>
                    <a:pt x="261" y="980"/>
                  </a:cubicBezTo>
                  <a:cubicBezTo>
                    <a:pt x="261" y="979"/>
                    <a:pt x="260" y="979"/>
                    <a:pt x="260" y="980"/>
                  </a:cubicBezTo>
                  <a:cubicBezTo>
                    <a:pt x="260" y="981"/>
                    <a:pt x="260" y="982"/>
                    <a:pt x="260" y="984"/>
                  </a:cubicBezTo>
                  <a:cubicBezTo>
                    <a:pt x="258" y="983"/>
                    <a:pt x="257" y="983"/>
                    <a:pt x="256" y="983"/>
                  </a:cubicBezTo>
                  <a:cubicBezTo>
                    <a:pt x="256" y="981"/>
                    <a:pt x="256" y="980"/>
                    <a:pt x="256" y="978"/>
                  </a:cubicBezTo>
                  <a:cubicBezTo>
                    <a:pt x="256" y="977"/>
                    <a:pt x="255" y="977"/>
                    <a:pt x="255" y="978"/>
                  </a:cubicBezTo>
                  <a:cubicBezTo>
                    <a:pt x="255" y="979"/>
                    <a:pt x="255" y="981"/>
                    <a:pt x="254" y="983"/>
                  </a:cubicBezTo>
                  <a:cubicBezTo>
                    <a:pt x="252" y="983"/>
                    <a:pt x="251" y="983"/>
                    <a:pt x="249" y="982"/>
                  </a:cubicBezTo>
                  <a:cubicBezTo>
                    <a:pt x="249" y="980"/>
                    <a:pt x="250" y="978"/>
                    <a:pt x="251" y="975"/>
                  </a:cubicBezTo>
                  <a:cubicBezTo>
                    <a:pt x="251" y="974"/>
                    <a:pt x="250" y="974"/>
                    <a:pt x="249" y="975"/>
                  </a:cubicBezTo>
                  <a:cubicBezTo>
                    <a:pt x="249" y="977"/>
                    <a:pt x="248" y="980"/>
                    <a:pt x="247" y="982"/>
                  </a:cubicBezTo>
                  <a:cubicBezTo>
                    <a:pt x="247" y="982"/>
                    <a:pt x="246" y="981"/>
                    <a:pt x="245" y="981"/>
                  </a:cubicBezTo>
                  <a:cubicBezTo>
                    <a:pt x="244" y="981"/>
                    <a:pt x="244" y="980"/>
                    <a:pt x="243" y="980"/>
                  </a:cubicBezTo>
                  <a:cubicBezTo>
                    <a:pt x="244" y="979"/>
                    <a:pt x="244" y="978"/>
                    <a:pt x="244" y="978"/>
                  </a:cubicBezTo>
                  <a:cubicBezTo>
                    <a:pt x="245" y="977"/>
                    <a:pt x="244" y="976"/>
                    <a:pt x="243" y="977"/>
                  </a:cubicBezTo>
                  <a:cubicBezTo>
                    <a:pt x="243" y="977"/>
                    <a:pt x="243" y="978"/>
                    <a:pt x="242" y="979"/>
                  </a:cubicBezTo>
                  <a:cubicBezTo>
                    <a:pt x="242" y="979"/>
                    <a:pt x="242" y="979"/>
                    <a:pt x="242" y="979"/>
                  </a:cubicBezTo>
                  <a:cubicBezTo>
                    <a:pt x="241" y="978"/>
                    <a:pt x="239" y="976"/>
                    <a:pt x="238" y="974"/>
                  </a:cubicBezTo>
                  <a:cubicBezTo>
                    <a:pt x="238" y="974"/>
                    <a:pt x="238" y="974"/>
                    <a:pt x="238" y="974"/>
                  </a:cubicBezTo>
                  <a:cubicBezTo>
                    <a:pt x="239" y="974"/>
                    <a:pt x="239" y="973"/>
                    <a:pt x="238" y="973"/>
                  </a:cubicBezTo>
                  <a:cubicBezTo>
                    <a:pt x="237" y="973"/>
                    <a:pt x="237" y="974"/>
                    <a:pt x="237" y="974"/>
                  </a:cubicBezTo>
                  <a:cubicBezTo>
                    <a:pt x="235" y="972"/>
                    <a:pt x="233" y="970"/>
                    <a:pt x="231" y="969"/>
                  </a:cubicBezTo>
                  <a:cubicBezTo>
                    <a:pt x="231" y="968"/>
                    <a:pt x="231" y="968"/>
                    <a:pt x="231" y="967"/>
                  </a:cubicBezTo>
                  <a:cubicBezTo>
                    <a:pt x="230" y="964"/>
                    <a:pt x="227" y="961"/>
                    <a:pt x="225" y="958"/>
                  </a:cubicBezTo>
                  <a:cubicBezTo>
                    <a:pt x="221" y="949"/>
                    <a:pt x="221" y="939"/>
                    <a:pt x="221" y="930"/>
                  </a:cubicBezTo>
                  <a:cubicBezTo>
                    <a:pt x="221" y="930"/>
                    <a:pt x="222" y="929"/>
                    <a:pt x="222" y="929"/>
                  </a:cubicBezTo>
                  <a:cubicBezTo>
                    <a:pt x="222" y="929"/>
                    <a:pt x="222" y="929"/>
                    <a:pt x="222" y="929"/>
                  </a:cubicBezTo>
                  <a:cubicBezTo>
                    <a:pt x="223" y="930"/>
                    <a:pt x="224" y="931"/>
                    <a:pt x="225" y="931"/>
                  </a:cubicBezTo>
                  <a:cubicBezTo>
                    <a:pt x="225" y="933"/>
                    <a:pt x="225" y="934"/>
                    <a:pt x="225" y="936"/>
                  </a:cubicBezTo>
                  <a:cubicBezTo>
                    <a:pt x="225" y="937"/>
                    <a:pt x="226" y="937"/>
                    <a:pt x="226" y="936"/>
                  </a:cubicBezTo>
                  <a:cubicBezTo>
                    <a:pt x="226" y="935"/>
                    <a:pt x="226" y="933"/>
                    <a:pt x="227" y="932"/>
                  </a:cubicBezTo>
                  <a:cubicBezTo>
                    <a:pt x="228" y="933"/>
                    <a:pt x="230" y="934"/>
                    <a:pt x="231" y="935"/>
                  </a:cubicBezTo>
                  <a:cubicBezTo>
                    <a:pt x="231" y="935"/>
                    <a:pt x="231" y="936"/>
                    <a:pt x="231" y="936"/>
                  </a:cubicBezTo>
                  <a:cubicBezTo>
                    <a:pt x="231" y="936"/>
                    <a:pt x="231" y="937"/>
                    <a:pt x="231" y="938"/>
                  </a:cubicBezTo>
                  <a:cubicBezTo>
                    <a:pt x="230" y="938"/>
                    <a:pt x="231" y="939"/>
                    <a:pt x="232" y="939"/>
                  </a:cubicBezTo>
                  <a:cubicBezTo>
                    <a:pt x="232" y="938"/>
                    <a:pt x="232" y="937"/>
                    <a:pt x="232" y="936"/>
                  </a:cubicBezTo>
                  <a:cubicBezTo>
                    <a:pt x="234" y="937"/>
                    <a:pt x="235" y="937"/>
                    <a:pt x="237" y="938"/>
                  </a:cubicBezTo>
                  <a:cubicBezTo>
                    <a:pt x="237" y="939"/>
                    <a:pt x="237" y="939"/>
                    <a:pt x="237" y="940"/>
                  </a:cubicBezTo>
                  <a:cubicBezTo>
                    <a:pt x="237" y="940"/>
                    <a:pt x="237" y="942"/>
                    <a:pt x="237" y="942"/>
                  </a:cubicBezTo>
                  <a:cubicBezTo>
                    <a:pt x="238" y="942"/>
                    <a:pt x="239" y="941"/>
                    <a:pt x="238" y="941"/>
                  </a:cubicBezTo>
                  <a:cubicBezTo>
                    <a:pt x="238" y="941"/>
                    <a:pt x="238" y="941"/>
                    <a:pt x="238" y="941"/>
                  </a:cubicBezTo>
                  <a:cubicBezTo>
                    <a:pt x="238" y="941"/>
                    <a:pt x="238" y="941"/>
                    <a:pt x="238" y="940"/>
                  </a:cubicBezTo>
                  <a:cubicBezTo>
                    <a:pt x="238" y="940"/>
                    <a:pt x="238" y="940"/>
                    <a:pt x="238" y="939"/>
                  </a:cubicBezTo>
                  <a:cubicBezTo>
                    <a:pt x="238" y="939"/>
                    <a:pt x="238" y="939"/>
                    <a:pt x="238" y="939"/>
                  </a:cubicBezTo>
                  <a:cubicBezTo>
                    <a:pt x="239" y="940"/>
                    <a:pt x="240" y="940"/>
                    <a:pt x="242" y="941"/>
                  </a:cubicBezTo>
                  <a:cubicBezTo>
                    <a:pt x="242" y="941"/>
                    <a:pt x="242" y="942"/>
                    <a:pt x="242" y="942"/>
                  </a:cubicBezTo>
                  <a:cubicBezTo>
                    <a:pt x="242" y="943"/>
                    <a:pt x="242" y="943"/>
                    <a:pt x="241" y="944"/>
                  </a:cubicBezTo>
                  <a:cubicBezTo>
                    <a:pt x="241" y="945"/>
                    <a:pt x="241" y="945"/>
                    <a:pt x="242" y="945"/>
                  </a:cubicBezTo>
                  <a:cubicBezTo>
                    <a:pt x="243" y="945"/>
                    <a:pt x="243" y="944"/>
                    <a:pt x="243" y="944"/>
                  </a:cubicBezTo>
                  <a:cubicBezTo>
                    <a:pt x="243" y="944"/>
                    <a:pt x="243" y="944"/>
                    <a:pt x="243" y="944"/>
                  </a:cubicBezTo>
                  <a:cubicBezTo>
                    <a:pt x="243" y="943"/>
                    <a:pt x="243" y="943"/>
                    <a:pt x="243" y="943"/>
                  </a:cubicBezTo>
                  <a:cubicBezTo>
                    <a:pt x="243" y="942"/>
                    <a:pt x="243" y="942"/>
                    <a:pt x="243" y="941"/>
                  </a:cubicBezTo>
                  <a:cubicBezTo>
                    <a:pt x="245" y="942"/>
                    <a:pt x="247" y="943"/>
                    <a:pt x="249" y="944"/>
                  </a:cubicBezTo>
                  <a:cubicBezTo>
                    <a:pt x="248" y="945"/>
                    <a:pt x="248" y="946"/>
                    <a:pt x="249" y="947"/>
                  </a:cubicBezTo>
                  <a:cubicBezTo>
                    <a:pt x="249" y="947"/>
                    <a:pt x="249" y="947"/>
                    <a:pt x="249" y="947"/>
                  </a:cubicBezTo>
                  <a:cubicBezTo>
                    <a:pt x="250" y="947"/>
                    <a:pt x="250" y="947"/>
                    <a:pt x="250" y="947"/>
                  </a:cubicBezTo>
                  <a:cubicBezTo>
                    <a:pt x="250" y="946"/>
                    <a:pt x="250" y="946"/>
                    <a:pt x="250" y="946"/>
                  </a:cubicBezTo>
                  <a:cubicBezTo>
                    <a:pt x="250" y="945"/>
                    <a:pt x="250" y="945"/>
                    <a:pt x="250" y="944"/>
                  </a:cubicBezTo>
                  <a:cubicBezTo>
                    <a:pt x="251" y="945"/>
                    <a:pt x="251" y="945"/>
                    <a:pt x="252" y="945"/>
                  </a:cubicBezTo>
                  <a:cubicBezTo>
                    <a:pt x="252" y="946"/>
                    <a:pt x="252" y="947"/>
                    <a:pt x="252" y="948"/>
                  </a:cubicBezTo>
                  <a:cubicBezTo>
                    <a:pt x="253" y="949"/>
                    <a:pt x="253" y="949"/>
                    <a:pt x="254" y="949"/>
                  </a:cubicBezTo>
                  <a:cubicBezTo>
                    <a:pt x="254" y="949"/>
                    <a:pt x="254" y="948"/>
                    <a:pt x="254" y="948"/>
                  </a:cubicBezTo>
                  <a:cubicBezTo>
                    <a:pt x="254" y="948"/>
                    <a:pt x="254" y="948"/>
                    <a:pt x="254" y="947"/>
                  </a:cubicBezTo>
                  <a:cubicBezTo>
                    <a:pt x="254" y="947"/>
                    <a:pt x="254" y="946"/>
                    <a:pt x="254" y="946"/>
                  </a:cubicBezTo>
                  <a:cubicBezTo>
                    <a:pt x="255" y="946"/>
                    <a:pt x="256" y="947"/>
                    <a:pt x="257" y="947"/>
                  </a:cubicBezTo>
                  <a:cubicBezTo>
                    <a:pt x="257" y="949"/>
                    <a:pt x="257" y="951"/>
                    <a:pt x="259" y="951"/>
                  </a:cubicBezTo>
                  <a:cubicBezTo>
                    <a:pt x="260" y="951"/>
                    <a:pt x="260" y="949"/>
                    <a:pt x="259" y="949"/>
                  </a:cubicBezTo>
                  <a:cubicBezTo>
                    <a:pt x="259" y="949"/>
                    <a:pt x="259" y="949"/>
                    <a:pt x="259" y="949"/>
                  </a:cubicBezTo>
                  <a:cubicBezTo>
                    <a:pt x="259" y="949"/>
                    <a:pt x="259" y="949"/>
                    <a:pt x="259" y="948"/>
                  </a:cubicBezTo>
                  <a:cubicBezTo>
                    <a:pt x="259" y="948"/>
                    <a:pt x="259" y="948"/>
                    <a:pt x="259" y="948"/>
                  </a:cubicBezTo>
                  <a:cubicBezTo>
                    <a:pt x="260" y="948"/>
                    <a:pt x="261" y="949"/>
                    <a:pt x="262" y="949"/>
                  </a:cubicBezTo>
                  <a:cubicBezTo>
                    <a:pt x="263" y="950"/>
                    <a:pt x="263" y="951"/>
                    <a:pt x="263" y="952"/>
                  </a:cubicBezTo>
                  <a:cubicBezTo>
                    <a:pt x="263" y="952"/>
                    <a:pt x="263" y="952"/>
                    <a:pt x="264" y="952"/>
                  </a:cubicBezTo>
                  <a:cubicBezTo>
                    <a:pt x="264" y="952"/>
                    <a:pt x="264" y="952"/>
                    <a:pt x="264" y="952"/>
                  </a:cubicBezTo>
                  <a:cubicBezTo>
                    <a:pt x="265" y="951"/>
                    <a:pt x="264" y="951"/>
                    <a:pt x="264" y="951"/>
                  </a:cubicBezTo>
                  <a:cubicBezTo>
                    <a:pt x="264" y="950"/>
                    <a:pt x="264" y="950"/>
                    <a:pt x="264" y="950"/>
                  </a:cubicBezTo>
                  <a:cubicBezTo>
                    <a:pt x="264" y="950"/>
                    <a:pt x="265" y="950"/>
                    <a:pt x="266" y="950"/>
                  </a:cubicBezTo>
                  <a:cubicBezTo>
                    <a:pt x="265" y="950"/>
                    <a:pt x="265" y="950"/>
                    <a:pt x="265" y="951"/>
                  </a:cubicBezTo>
                  <a:cubicBezTo>
                    <a:pt x="265" y="952"/>
                    <a:pt x="265" y="953"/>
                    <a:pt x="267" y="953"/>
                  </a:cubicBezTo>
                  <a:cubicBezTo>
                    <a:pt x="268" y="953"/>
                    <a:pt x="268" y="952"/>
                    <a:pt x="267" y="952"/>
                  </a:cubicBezTo>
                  <a:cubicBezTo>
                    <a:pt x="266" y="952"/>
                    <a:pt x="266" y="951"/>
                    <a:pt x="266" y="951"/>
                  </a:cubicBezTo>
                  <a:cubicBezTo>
                    <a:pt x="266" y="951"/>
                    <a:pt x="266" y="950"/>
                    <a:pt x="266" y="950"/>
                  </a:cubicBezTo>
                  <a:cubicBezTo>
                    <a:pt x="267" y="950"/>
                    <a:pt x="267" y="951"/>
                    <a:pt x="268" y="951"/>
                  </a:cubicBezTo>
                  <a:cubicBezTo>
                    <a:pt x="268" y="951"/>
                    <a:pt x="269" y="951"/>
                    <a:pt x="269" y="951"/>
                  </a:cubicBezTo>
                  <a:cubicBezTo>
                    <a:pt x="269" y="951"/>
                    <a:pt x="269" y="952"/>
                    <a:pt x="269" y="952"/>
                  </a:cubicBezTo>
                  <a:cubicBezTo>
                    <a:pt x="269" y="952"/>
                    <a:pt x="269" y="952"/>
                    <a:pt x="270" y="953"/>
                  </a:cubicBezTo>
                  <a:cubicBezTo>
                    <a:pt x="270" y="953"/>
                    <a:pt x="271" y="953"/>
                    <a:pt x="271" y="952"/>
                  </a:cubicBezTo>
                  <a:cubicBezTo>
                    <a:pt x="270" y="952"/>
                    <a:pt x="270" y="952"/>
                    <a:pt x="270" y="952"/>
                  </a:cubicBezTo>
                  <a:cubicBezTo>
                    <a:pt x="281" y="955"/>
                    <a:pt x="293" y="957"/>
                    <a:pt x="304" y="958"/>
                  </a:cubicBezTo>
                  <a:cubicBezTo>
                    <a:pt x="305" y="960"/>
                    <a:pt x="308" y="960"/>
                    <a:pt x="309" y="959"/>
                  </a:cubicBezTo>
                  <a:cubicBezTo>
                    <a:pt x="314" y="959"/>
                    <a:pt x="319" y="960"/>
                    <a:pt x="324" y="960"/>
                  </a:cubicBezTo>
                  <a:cubicBezTo>
                    <a:pt x="324" y="960"/>
                    <a:pt x="325" y="960"/>
                    <a:pt x="325" y="960"/>
                  </a:cubicBezTo>
                  <a:cubicBezTo>
                    <a:pt x="326" y="961"/>
                    <a:pt x="327" y="961"/>
                    <a:pt x="328" y="961"/>
                  </a:cubicBezTo>
                  <a:cubicBezTo>
                    <a:pt x="328" y="961"/>
                    <a:pt x="328" y="961"/>
                    <a:pt x="328" y="961"/>
                  </a:cubicBezTo>
                  <a:cubicBezTo>
                    <a:pt x="347" y="962"/>
                    <a:pt x="365" y="963"/>
                    <a:pt x="385" y="962"/>
                  </a:cubicBezTo>
                  <a:cubicBezTo>
                    <a:pt x="394" y="962"/>
                    <a:pt x="404" y="962"/>
                    <a:pt x="413" y="962"/>
                  </a:cubicBezTo>
                  <a:cubicBezTo>
                    <a:pt x="423" y="962"/>
                    <a:pt x="432" y="959"/>
                    <a:pt x="442" y="958"/>
                  </a:cubicBezTo>
                  <a:cubicBezTo>
                    <a:pt x="449" y="958"/>
                    <a:pt x="455" y="956"/>
                    <a:pt x="461" y="955"/>
                  </a:cubicBezTo>
                  <a:cubicBezTo>
                    <a:pt x="461" y="955"/>
                    <a:pt x="462" y="955"/>
                    <a:pt x="462" y="955"/>
                  </a:cubicBezTo>
                  <a:cubicBezTo>
                    <a:pt x="464" y="954"/>
                    <a:pt x="466" y="953"/>
                    <a:pt x="468" y="953"/>
                  </a:cubicBezTo>
                  <a:cubicBezTo>
                    <a:pt x="478" y="950"/>
                    <a:pt x="488" y="949"/>
                    <a:pt x="497" y="946"/>
                  </a:cubicBezTo>
                  <a:cubicBezTo>
                    <a:pt x="507" y="943"/>
                    <a:pt x="516" y="939"/>
                    <a:pt x="524" y="933"/>
                  </a:cubicBezTo>
                  <a:cubicBezTo>
                    <a:pt x="523" y="938"/>
                    <a:pt x="521" y="942"/>
                    <a:pt x="521" y="947"/>
                  </a:cubicBezTo>
                  <a:cubicBezTo>
                    <a:pt x="520" y="953"/>
                    <a:pt x="522" y="959"/>
                    <a:pt x="524" y="965"/>
                  </a:cubicBezTo>
                  <a:cubicBezTo>
                    <a:pt x="522" y="966"/>
                    <a:pt x="520" y="967"/>
                    <a:pt x="518" y="968"/>
                  </a:cubicBezTo>
                  <a:cubicBezTo>
                    <a:pt x="518" y="968"/>
                    <a:pt x="518" y="968"/>
                    <a:pt x="518" y="968"/>
                  </a:cubicBezTo>
                  <a:cubicBezTo>
                    <a:pt x="517" y="968"/>
                    <a:pt x="516" y="964"/>
                    <a:pt x="516" y="964"/>
                  </a:cubicBezTo>
                  <a:cubicBezTo>
                    <a:pt x="516" y="963"/>
                    <a:pt x="515" y="963"/>
                    <a:pt x="515" y="964"/>
                  </a:cubicBezTo>
                  <a:cubicBezTo>
                    <a:pt x="515" y="965"/>
                    <a:pt x="515" y="966"/>
                    <a:pt x="516" y="967"/>
                  </a:cubicBezTo>
                  <a:cubicBezTo>
                    <a:pt x="516" y="968"/>
                    <a:pt x="517" y="969"/>
                    <a:pt x="518" y="969"/>
                  </a:cubicBezTo>
                  <a:cubicBezTo>
                    <a:pt x="516" y="970"/>
                    <a:pt x="515" y="972"/>
                    <a:pt x="513" y="974"/>
                  </a:cubicBezTo>
                  <a:cubicBezTo>
                    <a:pt x="513" y="974"/>
                    <a:pt x="513" y="973"/>
                    <a:pt x="513" y="973"/>
                  </a:cubicBezTo>
                  <a:cubicBezTo>
                    <a:pt x="512" y="973"/>
                    <a:pt x="512" y="972"/>
                    <a:pt x="512" y="971"/>
                  </a:cubicBezTo>
                  <a:cubicBezTo>
                    <a:pt x="511" y="969"/>
                    <a:pt x="511" y="968"/>
                    <a:pt x="510" y="967"/>
                  </a:cubicBezTo>
                  <a:cubicBezTo>
                    <a:pt x="510" y="966"/>
                    <a:pt x="509" y="967"/>
                    <a:pt x="509" y="967"/>
                  </a:cubicBezTo>
                  <a:cubicBezTo>
                    <a:pt x="510" y="969"/>
                    <a:pt x="510" y="970"/>
                    <a:pt x="511" y="972"/>
                  </a:cubicBezTo>
                  <a:cubicBezTo>
                    <a:pt x="511" y="973"/>
                    <a:pt x="511" y="974"/>
                    <a:pt x="512" y="974"/>
                  </a:cubicBezTo>
                  <a:cubicBezTo>
                    <a:pt x="512" y="974"/>
                    <a:pt x="512" y="974"/>
                    <a:pt x="512" y="974"/>
                  </a:cubicBezTo>
                  <a:cubicBezTo>
                    <a:pt x="512" y="975"/>
                    <a:pt x="511" y="976"/>
                    <a:pt x="511" y="976"/>
                  </a:cubicBezTo>
                  <a:cubicBezTo>
                    <a:pt x="510" y="974"/>
                    <a:pt x="509" y="972"/>
                    <a:pt x="508" y="970"/>
                  </a:cubicBezTo>
                  <a:cubicBezTo>
                    <a:pt x="508" y="969"/>
                    <a:pt x="507" y="970"/>
                    <a:pt x="507" y="970"/>
                  </a:cubicBezTo>
                  <a:cubicBezTo>
                    <a:pt x="508" y="973"/>
                    <a:pt x="509" y="975"/>
                    <a:pt x="510" y="977"/>
                  </a:cubicBezTo>
                  <a:cubicBezTo>
                    <a:pt x="509" y="978"/>
                    <a:pt x="508" y="979"/>
                    <a:pt x="508" y="979"/>
                  </a:cubicBezTo>
                  <a:cubicBezTo>
                    <a:pt x="507" y="978"/>
                    <a:pt x="507" y="977"/>
                    <a:pt x="506" y="976"/>
                  </a:cubicBezTo>
                  <a:cubicBezTo>
                    <a:pt x="506" y="974"/>
                    <a:pt x="505" y="972"/>
                    <a:pt x="504" y="971"/>
                  </a:cubicBezTo>
                  <a:cubicBezTo>
                    <a:pt x="504" y="970"/>
                    <a:pt x="503" y="971"/>
                    <a:pt x="503" y="971"/>
                  </a:cubicBezTo>
                  <a:cubicBezTo>
                    <a:pt x="503" y="972"/>
                    <a:pt x="503" y="972"/>
                    <a:pt x="503" y="972"/>
                  </a:cubicBezTo>
                  <a:cubicBezTo>
                    <a:pt x="503" y="973"/>
                    <a:pt x="504" y="973"/>
                    <a:pt x="504" y="973"/>
                  </a:cubicBezTo>
                  <a:cubicBezTo>
                    <a:pt x="505" y="975"/>
                    <a:pt x="505" y="977"/>
                    <a:pt x="506" y="978"/>
                  </a:cubicBezTo>
                  <a:cubicBezTo>
                    <a:pt x="506" y="979"/>
                    <a:pt x="506" y="980"/>
                    <a:pt x="507" y="980"/>
                  </a:cubicBezTo>
                  <a:cubicBezTo>
                    <a:pt x="504" y="983"/>
                    <a:pt x="509" y="987"/>
                    <a:pt x="511" y="984"/>
                  </a:cubicBezTo>
                  <a:cubicBezTo>
                    <a:pt x="516" y="981"/>
                    <a:pt x="520" y="976"/>
                    <a:pt x="524" y="972"/>
                  </a:cubicBezTo>
                  <a:cubicBezTo>
                    <a:pt x="524" y="972"/>
                    <a:pt x="524" y="972"/>
                    <a:pt x="525" y="971"/>
                  </a:cubicBezTo>
                  <a:cubicBezTo>
                    <a:pt x="526" y="972"/>
                    <a:pt x="526" y="972"/>
                    <a:pt x="527" y="972"/>
                  </a:cubicBezTo>
                  <a:cubicBezTo>
                    <a:pt x="528" y="973"/>
                    <a:pt x="528" y="973"/>
                    <a:pt x="529" y="973"/>
                  </a:cubicBezTo>
                  <a:cubicBezTo>
                    <a:pt x="529" y="973"/>
                    <a:pt x="530" y="973"/>
                    <a:pt x="530" y="973"/>
                  </a:cubicBezTo>
                  <a:close/>
                  <a:moveTo>
                    <a:pt x="251" y="906"/>
                  </a:moveTo>
                  <a:cubicBezTo>
                    <a:pt x="253" y="907"/>
                    <a:pt x="255" y="909"/>
                    <a:pt x="257" y="910"/>
                  </a:cubicBezTo>
                  <a:cubicBezTo>
                    <a:pt x="257" y="913"/>
                    <a:pt x="256" y="915"/>
                    <a:pt x="255" y="918"/>
                  </a:cubicBezTo>
                  <a:cubicBezTo>
                    <a:pt x="253" y="923"/>
                    <a:pt x="248" y="928"/>
                    <a:pt x="244" y="933"/>
                  </a:cubicBezTo>
                  <a:cubicBezTo>
                    <a:pt x="241" y="932"/>
                    <a:pt x="239" y="931"/>
                    <a:pt x="237" y="930"/>
                  </a:cubicBezTo>
                  <a:cubicBezTo>
                    <a:pt x="244" y="923"/>
                    <a:pt x="248" y="915"/>
                    <a:pt x="251" y="906"/>
                  </a:cubicBezTo>
                  <a:close/>
                  <a:moveTo>
                    <a:pt x="236" y="929"/>
                  </a:moveTo>
                  <a:cubicBezTo>
                    <a:pt x="233" y="927"/>
                    <a:pt x="230" y="925"/>
                    <a:pt x="227" y="923"/>
                  </a:cubicBezTo>
                  <a:cubicBezTo>
                    <a:pt x="230" y="923"/>
                    <a:pt x="234" y="914"/>
                    <a:pt x="235" y="913"/>
                  </a:cubicBezTo>
                  <a:cubicBezTo>
                    <a:pt x="236" y="910"/>
                    <a:pt x="238" y="907"/>
                    <a:pt x="239" y="905"/>
                  </a:cubicBezTo>
                  <a:cubicBezTo>
                    <a:pt x="240" y="903"/>
                    <a:pt x="240" y="901"/>
                    <a:pt x="240" y="898"/>
                  </a:cubicBezTo>
                  <a:cubicBezTo>
                    <a:pt x="244" y="901"/>
                    <a:pt x="247" y="903"/>
                    <a:pt x="250" y="905"/>
                  </a:cubicBezTo>
                  <a:cubicBezTo>
                    <a:pt x="249" y="909"/>
                    <a:pt x="247" y="912"/>
                    <a:pt x="246" y="916"/>
                  </a:cubicBezTo>
                  <a:cubicBezTo>
                    <a:pt x="243" y="921"/>
                    <a:pt x="239" y="925"/>
                    <a:pt x="236" y="929"/>
                  </a:cubicBezTo>
                  <a:close/>
                  <a:moveTo>
                    <a:pt x="270" y="910"/>
                  </a:moveTo>
                  <a:cubicBezTo>
                    <a:pt x="271" y="908"/>
                    <a:pt x="273" y="906"/>
                    <a:pt x="274" y="904"/>
                  </a:cubicBezTo>
                  <a:cubicBezTo>
                    <a:pt x="275" y="905"/>
                    <a:pt x="276" y="906"/>
                    <a:pt x="278" y="906"/>
                  </a:cubicBezTo>
                  <a:cubicBezTo>
                    <a:pt x="279" y="907"/>
                    <a:pt x="281" y="908"/>
                    <a:pt x="282" y="909"/>
                  </a:cubicBezTo>
                  <a:cubicBezTo>
                    <a:pt x="282" y="909"/>
                    <a:pt x="282" y="909"/>
                    <a:pt x="282" y="909"/>
                  </a:cubicBezTo>
                  <a:cubicBezTo>
                    <a:pt x="280" y="912"/>
                    <a:pt x="278" y="916"/>
                    <a:pt x="276" y="919"/>
                  </a:cubicBezTo>
                  <a:cubicBezTo>
                    <a:pt x="273" y="917"/>
                    <a:pt x="271" y="916"/>
                    <a:pt x="268" y="914"/>
                  </a:cubicBezTo>
                  <a:cubicBezTo>
                    <a:pt x="269" y="913"/>
                    <a:pt x="270" y="912"/>
                    <a:pt x="270" y="910"/>
                  </a:cubicBezTo>
                  <a:close/>
                  <a:moveTo>
                    <a:pt x="266" y="913"/>
                  </a:moveTo>
                  <a:cubicBezTo>
                    <a:pt x="264" y="912"/>
                    <a:pt x="261" y="911"/>
                    <a:pt x="259" y="910"/>
                  </a:cubicBezTo>
                  <a:cubicBezTo>
                    <a:pt x="260" y="909"/>
                    <a:pt x="260" y="908"/>
                    <a:pt x="260" y="907"/>
                  </a:cubicBezTo>
                  <a:cubicBezTo>
                    <a:pt x="261" y="904"/>
                    <a:pt x="262" y="901"/>
                    <a:pt x="263" y="897"/>
                  </a:cubicBezTo>
                  <a:cubicBezTo>
                    <a:pt x="266" y="899"/>
                    <a:pt x="269" y="901"/>
                    <a:pt x="271" y="903"/>
                  </a:cubicBezTo>
                  <a:cubicBezTo>
                    <a:pt x="271" y="904"/>
                    <a:pt x="270" y="906"/>
                    <a:pt x="269" y="907"/>
                  </a:cubicBezTo>
                  <a:cubicBezTo>
                    <a:pt x="268" y="909"/>
                    <a:pt x="267" y="911"/>
                    <a:pt x="266" y="913"/>
                  </a:cubicBezTo>
                  <a:close/>
                  <a:moveTo>
                    <a:pt x="274" y="903"/>
                  </a:moveTo>
                  <a:cubicBezTo>
                    <a:pt x="275" y="901"/>
                    <a:pt x="276" y="900"/>
                    <a:pt x="277" y="898"/>
                  </a:cubicBezTo>
                  <a:cubicBezTo>
                    <a:pt x="280" y="899"/>
                    <a:pt x="283" y="901"/>
                    <a:pt x="286" y="902"/>
                  </a:cubicBezTo>
                  <a:cubicBezTo>
                    <a:pt x="285" y="904"/>
                    <a:pt x="284" y="905"/>
                    <a:pt x="283" y="907"/>
                  </a:cubicBezTo>
                  <a:cubicBezTo>
                    <a:pt x="282" y="907"/>
                    <a:pt x="281" y="906"/>
                    <a:pt x="281" y="906"/>
                  </a:cubicBezTo>
                  <a:cubicBezTo>
                    <a:pt x="279" y="905"/>
                    <a:pt x="276" y="904"/>
                    <a:pt x="274" y="903"/>
                  </a:cubicBezTo>
                  <a:close/>
                  <a:moveTo>
                    <a:pt x="284" y="911"/>
                  </a:moveTo>
                  <a:cubicBezTo>
                    <a:pt x="284" y="910"/>
                    <a:pt x="284" y="910"/>
                    <a:pt x="284" y="910"/>
                  </a:cubicBezTo>
                  <a:cubicBezTo>
                    <a:pt x="288" y="912"/>
                    <a:pt x="292" y="914"/>
                    <a:pt x="296" y="916"/>
                  </a:cubicBezTo>
                  <a:cubicBezTo>
                    <a:pt x="294" y="919"/>
                    <a:pt x="293" y="922"/>
                    <a:pt x="291" y="924"/>
                  </a:cubicBezTo>
                  <a:cubicBezTo>
                    <a:pt x="291" y="925"/>
                    <a:pt x="291" y="926"/>
                    <a:pt x="290" y="926"/>
                  </a:cubicBezTo>
                  <a:cubicBezTo>
                    <a:pt x="289" y="926"/>
                    <a:pt x="287" y="925"/>
                    <a:pt x="286" y="924"/>
                  </a:cubicBezTo>
                  <a:cubicBezTo>
                    <a:pt x="283" y="923"/>
                    <a:pt x="281" y="921"/>
                    <a:pt x="278" y="920"/>
                  </a:cubicBezTo>
                  <a:cubicBezTo>
                    <a:pt x="280" y="917"/>
                    <a:pt x="282" y="914"/>
                    <a:pt x="284" y="911"/>
                  </a:cubicBezTo>
                  <a:close/>
                  <a:moveTo>
                    <a:pt x="285" y="908"/>
                  </a:moveTo>
                  <a:cubicBezTo>
                    <a:pt x="286" y="906"/>
                    <a:pt x="287" y="905"/>
                    <a:pt x="288" y="903"/>
                  </a:cubicBezTo>
                  <a:cubicBezTo>
                    <a:pt x="292" y="905"/>
                    <a:pt x="296" y="907"/>
                    <a:pt x="300" y="909"/>
                  </a:cubicBezTo>
                  <a:cubicBezTo>
                    <a:pt x="300" y="909"/>
                    <a:pt x="300" y="910"/>
                    <a:pt x="299" y="910"/>
                  </a:cubicBezTo>
                  <a:cubicBezTo>
                    <a:pt x="298" y="912"/>
                    <a:pt x="298" y="913"/>
                    <a:pt x="297" y="915"/>
                  </a:cubicBezTo>
                  <a:cubicBezTo>
                    <a:pt x="293" y="912"/>
                    <a:pt x="289" y="910"/>
                    <a:pt x="285" y="908"/>
                  </a:cubicBezTo>
                  <a:close/>
                  <a:moveTo>
                    <a:pt x="286" y="901"/>
                  </a:moveTo>
                  <a:cubicBezTo>
                    <a:pt x="283" y="899"/>
                    <a:pt x="280" y="898"/>
                    <a:pt x="278" y="897"/>
                  </a:cubicBezTo>
                  <a:cubicBezTo>
                    <a:pt x="278" y="896"/>
                    <a:pt x="279" y="895"/>
                    <a:pt x="279" y="894"/>
                  </a:cubicBezTo>
                  <a:cubicBezTo>
                    <a:pt x="281" y="891"/>
                    <a:pt x="282" y="889"/>
                    <a:pt x="283" y="886"/>
                  </a:cubicBezTo>
                  <a:cubicBezTo>
                    <a:pt x="283" y="886"/>
                    <a:pt x="283" y="885"/>
                    <a:pt x="283" y="885"/>
                  </a:cubicBezTo>
                  <a:cubicBezTo>
                    <a:pt x="286" y="886"/>
                    <a:pt x="288" y="888"/>
                    <a:pt x="291" y="889"/>
                  </a:cubicBezTo>
                  <a:cubicBezTo>
                    <a:pt x="291" y="889"/>
                    <a:pt x="291" y="890"/>
                    <a:pt x="291" y="890"/>
                  </a:cubicBezTo>
                  <a:cubicBezTo>
                    <a:pt x="290" y="894"/>
                    <a:pt x="288" y="897"/>
                    <a:pt x="286" y="901"/>
                  </a:cubicBezTo>
                  <a:close/>
                  <a:moveTo>
                    <a:pt x="280" y="887"/>
                  </a:moveTo>
                  <a:cubicBezTo>
                    <a:pt x="279" y="890"/>
                    <a:pt x="277" y="893"/>
                    <a:pt x="275" y="896"/>
                  </a:cubicBezTo>
                  <a:cubicBezTo>
                    <a:pt x="274" y="896"/>
                    <a:pt x="272" y="895"/>
                    <a:pt x="270" y="894"/>
                  </a:cubicBezTo>
                  <a:cubicBezTo>
                    <a:pt x="269" y="894"/>
                    <a:pt x="267" y="893"/>
                    <a:pt x="266" y="893"/>
                  </a:cubicBezTo>
                  <a:cubicBezTo>
                    <a:pt x="266" y="892"/>
                    <a:pt x="267" y="891"/>
                    <a:pt x="267" y="890"/>
                  </a:cubicBezTo>
                  <a:cubicBezTo>
                    <a:pt x="268" y="888"/>
                    <a:pt x="269" y="886"/>
                    <a:pt x="270" y="884"/>
                  </a:cubicBezTo>
                  <a:cubicBezTo>
                    <a:pt x="270" y="883"/>
                    <a:pt x="270" y="882"/>
                    <a:pt x="271" y="880"/>
                  </a:cubicBezTo>
                  <a:cubicBezTo>
                    <a:pt x="274" y="882"/>
                    <a:pt x="277" y="882"/>
                    <a:pt x="279" y="883"/>
                  </a:cubicBezTo>
                  <a:cubicBezTo>
                    <a:pt x="280" y="884"/>
                    <a:pt x="281" y="884"/>
                    <a:pt x="282" y="885"/>
                  </a:cubicBezTo>
                  <a:cubicBezTo>
                    <a:pt x="281" y="886"/>
                    <a:pt x="281" y="886"/>
                    <a:pt x="280" y="887"/>
                  </a:cubicBezTo>
                  <a:close/>
                  <a:moveTo>
                    <a:pt x="269" y="895"/>
                  </a:moveTo>
                  <a:cubicBezTo>
                    <a:pt x="271" y="896"/>
                    <a:pt x="273" y="896"/>
                    <a:pt x="275" y="897"/>
                  </a:cubicBezTo>
                  <a:cubicBezTo>
                    <a:pt x="274" y="899"/>
                    <a:pt x="273" y="900"/>
                    <a:pt x="272" y="902"/>
                  </a:cubicBezTo>
                  <a:cubicBezTo>
                    <a:pt x="270" y="900"/>
                    <a:pt x="267" y="899"/>
                    <a:pt x="265" y="897"/>
                  </a:cubicBezTo>
                  <a:cubicBezTo>
                    <a:pt x="265" y="897"/>
                    <a:pt x="264" y="897"/>
                    <a:pt x="264" y="897"/>
                  </a:cubicBezTo>
                  <a:cubicBezTo>
                    <a:pt x="264" y="895"/>
                    <a:pt x="265" y="894"/>
                    <a:pt x="265" y="893"/>
                  </a:cubicBezTo>
                  <a:cubicBezTo>
                    <a:pt x="267" y="894"/>
                    <a:pt x="268" y="894"/>
                    <a:pt x="269" y="895"/>
                  </a:cubicBezTo>
                  <a:close/>
                  <a:moveTo>
                    <a:pt x="263" y="896"/>
                  </a:moveTo>
                  <a:cubicBezTo>
                    <a:pt x="260" y="894"/>
                    <a:pt x="258" y="893"/>
                    <a:pt x="256" y="891"/>
                  </a:cubicBezTo>
                  <a:cubicBezTo>
                    <a:pt x="256" y="891"/>
                    <a:pt x="256" y="890"/>
                    <a:pt x="256" y="889"/>
                  </a:cubicBezTo>
                  <a:cubicBezTo>
                    <a:pt x="259" y="890"/>
                    <a:pt x="262" y="892"/>
                    <a:pt x="264" y="893"/>
                  </a:cubicBezTo>
                  <a:cubicBezTo>
                    <a:pt x="264" y="894"/>
                    <a:pt x="263" y="895"/>
                    <a:pt x="263" y="896"/>
                  </a:cubicBezTo>
                  <a:close/>
                  <a:moveTo>
                    <a:pt x="262" y="897"/>
                  </a:moveTo>
                  <a:cubicBezTo>
                    <a:pt x="262" y="898"/>
                    <a:pt x="261" y="899"/>
                    <a:pt x="260" y="900"/>
                  </a:cubicBezTo>
                  <a:cubicBezTo>
                    <a:pt x="259" y="903"/>
                    <a:pt x="258" y="906"/>
                    <a:pt x="258" y="909"/>
                  </a:cubicBezTo>
                  <a:cubicBezTo>
                    <a:pt x="256" y="908"/>
                    <a:pt x="254" y="907"/>
                    <a:pt x="252" y="905"/>
                  </a:cubicBezTo>
                  <a:cubicBezTo>
                    <a:pt x="253" y="902"/>
                    <a:pt x="255" y="898"/>
                    <a:pt x="256" y="894"/>
                  </a:cubicBezTo>
                  <a:cubicBezTo>
                    <a:pt x="256" y="893"/>
                    <a:pt x="256" y="893"/>
                    <a:pt x="256" y="892"/>
                  </a:cubicBezTo>
                  <a:cubicBezTo>
                    <a:pt x="258" y="893"/>
                    <a:pt x="260" y="895"/>
                    <a:pt x="262" y="897"/>
                  </a:cubicBezTo>
                  <a:close/>
                  <a:moveTo>
                    <a:pt x="255" y="922"/>
                  </a:moveTo>
                  <a:cubicBezTo>
                    <a:pt x="257" y="919"/>
                    <a:pt x="258" y="915"/>
                    <a:pt x="259" y="911"/>
                  </a:cubicBezTo>
                  <a:cubicBezTo>
                    <a:pt x="261" y="912"/>
                    <a:pt x="263" y="914"/>
                    <a:pt x="265" y="915"/>
                  </a:cubicBezTo>
                  <a:cubicBezTo>
                    <a:pt x="261" y="922"/>
                    <a:pt x="256" y="930"/>
                    <a:pt x="255" y="938"/>
                  </a:cubicBezTo>
                  <a:cubicBezTo>
                    <a:pt x="251" y="937"/>
                    <a:pt x="248" y="935"/>
                    <a:pt x="245" y="934"/>
                  </a:cubicBezTo>
                  <a:cubicBezTo>
                    <a:pt x="248" y="930"/>
                    <a:pt x="252" y="926"/>
                    <a:pt x="255" y="922"/>
                  </a:cubicBezTo>
                  <a:close/>
                  <a:moveTo>
                    <a:pt x="267" y="916"/>
                  </a:moveTo>
                  <a:cubicBezTo>
                    <a:pt x="270" y="918"/>
                    <a:pt x="273" y="919"/>
                    <a:pt x="275" y="921"/>
                  </a:cubicBezTo>
                  <a:cubicBezTo>
                    <a:pt x="274" y="923"/>
                    <a:pt x="274" y="925"/>
                    <a:pt x="273" y="927"/>
                  </a:cubicBezTo>
                  <a:cubicBezTo>
                    <a:pt x="271" y="932"/>
                    <a:pt x="269" y="937"/>
                    <a:pt x="268" y="943"/>
                  </a:cubicBezTo>
                  <a:cubicBezTo>
                    <a:pt x="264" y="942"/>
                    <a:pt x="260" y="940"/>
                    <a:pt x="256" y="939"/>
                  </a:cubicBezTo>
                  <a:cubicBezTo>
                    <a:pt x="259" y="931"/>
                    <a:pt x="263" y="923"/>
                    <a:pt x="267" y="916"/>
                  </a:cubicBezTo>
                  <a:close/>
                  <a:moveTo>
                    <a:pt x="275" y="929"/>
                  </a:moveTo>
                  <a:cubicBezTo>
                    <a:pt x="275" y="927"/>
                    <a:pt x="276" y="924"/>
                    <a:pt x="277" y="922"/>
                  </a:cubicBezTo>
                  <a:cubicBezTo>
                    <a:pt x="279" y="923"/>
                    <a:pt x="281" y="924"/>
                    <a:pt x="283" y="925"/>
                  </a:cubicBezTo>
                  <a:cubicBezTo>
                    <a:pt x="285" y="926"/>
                    <a:pt x="287" y="927"/>
                    <a:pt x="289" y="929"/>
                  </a:cubicBezTo>
                  <a:cubicBezTo>
                    <a:pt x="288" y="932"/>
                    <a:pt x="286" y="936"/>
                    <a:pt x="284" y="939"/>
                  </a:cubicBezTo>
                  <a:cubicBezTo>
                    <a:pt x="283" y="941"/>
                    <a:pt x="282" y="944"/>
                    <a:pt x="281" y="947"/>
                  </a:cubicBezTo>
                  <a:cubicBezTo>
                    <a:pt x="278" y="946"/>
                    <a:pt x="274" y="945"/>
                    <a:pt x="270" y="944"/>
                  </a:cubicBezTo>
                  <a:cubicBezTo>
                    <a:pt x="272" y="939"/>
                    <a:pt x="273" y="934"/>
                    <a:pt x="275" y="929"/>
                  </a:cubicBezTo>
                  <a:close/>
                  <a:moveTo>
                    <a:pt x="286" y="941"/>
                  </a:moveTo>
                  <a:cubicBezTo>
                    <a:pt x="288" y="937"/>
                    <a:pt x="290" y="934"/>
                    <a:pt x="291" y="930"/>
                  </a:cubicBezTo>
                  <a:cubicBezTo>
                    <a:pt x="295" y="932"/>
                    <a:pt x="298" y="934"/>
                    <a:pt x="301" y="936"/>
                  </a:cubicBezTo>
                  <a:cubicBezTo>
                    <a:pt x="301" y="941"/>
                    <a:pt x="301" y="945"/>
                    <a:pt x="302" y="950"/>
                  </a:cubicBezTo>
                  <a:cubicBezTo>
                    <a:pt x="296" y="949"/>
                    <a:pt x="291" y="949"/>
                    <a:pt x="285" y="947"/>
                  </a:cubicBezTo>
                  <a:cubicBezTo>
                    <a:pt x="285" y="947"/>
                    <a:pt x="284" y="947"/>
                    <a:pt x="284" y="947"/>
                  </a:cubicBezTo>
                  <a:cubicBezTo>
                    <a:pt x="284" y="945"/>
                    <a:pt x="285" y="943"/>
                    <a:pt x="286" y="941"/>
                  </a:cubicBezTo>
                  <a:close/>
                  <a:moveTo>
                    <a:pt x="301" y="933"/>
                  </a:moveTo>
                  <a:cubicBezTo>
                    <a:pt x="298" y="931"/>
                    <a:pt x="295" y="929"/>
                    <a:pt x="292" y="928"/>
                  </a:cubicBezTo>
                  <a:cubicBezTo>
                    <a:pt x="293" y="927"/>
                    <a:pt x="293" y="927"/>
                    <a:pt x="293" y="927"/>
                  </a:cubicBezTo>
                  <a:cubicBezTo>
                    <a:pt x="294" y="924"/>
                    <a:pt x="296" y="921"/>
                    <a:pt x="297" y="918"/>
                  </a:cubicBezTo>
                  <a:cubicBezTo>
                    <a:pt x="299" y="918"/>
                    <a:pt x="301" y="919"/>
                    <a:pt x="302" y="920"/>
                  </a:cubicBezTo>
                  <a:cubicBezTo>
                    <a:pt x="302" y="925"/>
                    <a:pt x="301" y="929"/>
                    <a:pt x="301" y="933"/>
                  </a:cubicBezTo>
                  <a:close/>
                  <a:moveTo>
                    <a:pt x="298" y="916"/>
                  </a:moveTo>
                  <a:cubicBezTo>
                    <a:pt x="299" y="914"/>
                    <a:pt x="300" y="913"/>
                    <a:pt x="300" y="912"/>
                  </a:cubicBezTo>
                  <a:cubicBezTo>
                    <a:pt x="301" y="911"/>
                    <a:pt x="301" y="910"/>
                    <a:pt x="302" y="909"/>
                  </a:cubicBezTo>
                  <a:cubicBezTo>
                    <a:pt x="302" y="910"/>
                    <a:pt x="302" y="910"/>
                    <a:pt x="303" y="910"/>
                  </a:cubicBezTo>
                  <a:cubicBezTo>
                    <a:pt x="303" y="913"/>
                    <a:pt x="302" y="915"/>
                    <a:pt x="302" y="918"/>
                  </a:cubicBezTo>
                  <a:cubicBezTo>
                    <a:pt x="301" y="917"/>
                    <a:pt x="300" y="916"/>
                    <a:pt x="298" y="916"/>
                  </a:cubicBezTo>
                  <a:close/>
                  <a:moveTo>
                    <a:pt x="301" y="907"/>
                  </a:moveTo>
                  <a:cubicBezTo>
                    <a:pt x="297" y="905"/>
                    <a:pt x="293" y="903"/>
                    <a:pt x="288" y="901"/>
                  </a:cubicBezTo>
                  <a:cubicBezTo>
                    <a:pt x="290" y="899"/>
                    <a:pt x="291" y="896"/>
                    <a:pt x="292" y="894"/>
                  </a:cubicBezTo>
                  <a:cubicBezTo>
                    <a:pt x="292" y="892"/>
                    <a:pt x="293" y="891"/>
                    <a:pt x="293" y="890"/>
                  </a:cubicBezTo>
                  <a:cubicBezTo>
                    <a:pt x="295" y="890"/>
                    <a:pt x="297" y="891"/>
                    <a:pt x="298" y="892"/>
                  </a:cubicBezTo>
                  <a:cubicBezTo>
                    <a:pt x="300" y="893"/>
                    <a:pt x="301" y="894"/>
                    <a:pt x="303" y="895"/>
                  </a:cubicBezTo>
                  <a:cubicBezTo>
                    <a:pt x="303" y="898"/>
                    <a:pt x="303" y="900"/>
                    <a:pt x="303" y="903"/>
                  </a:cubicBezTo>
                  <a:cubicBezTo>
                    <a:pt x="302" y="905"/>
                    <a:pt x="302" y="906"/>
                    <a:pt x="301" y="907"/>
                  </a:cubicBezTo>
                  <a:close/>
                  <a:moveTo>
                    <a:pt x="302" y="893"/>
                  </a:moveTo>
                  <a:cubicBezTo>
                    <a:pt x="299" y="891"/>
                    <a:pt x="296" y="890"/>
                    <a:pt x="293" y="889"/>
                  </a:cubicBezTo>
                  <a:cubicBezTo>
                    <a:pt x="294" y="884"/>
                    <a:pt x="295" y="878"/>
                    <a:pt x="297" y="874"/>
                  </a:cubicBezTo>
                  <a:cubicBezTo>
                    <a:pt x="297" y="874"/>
                    <a:pt x="297" y="874"/>
                    <a:pt x="297" y="874"/>
                  </a:cubicBezTo>
                  <a:cubicBezTo>
                    <a:pt x="296" y="876"/>
                    <a:pt x="294" y="877"/>
                    <a:pt x="293" y="880"/>
                  </a:cubicBezTo>
                  <a:cubicBezTo>
                    <a:pt x="292" y="882"/>
                    <a:pt x="292" y="885"/>
                    <a:pt x="291" y="888"/>
                  </a:cubicBezTo>
                  <a:cubicBezTo>
                    <a:pt x="289" y="887"/>
                    <a:pt x="286" y="886"/>
                    <a:pt x="284" y="885"/>
                  </a:cubicBezTo>
                  <a:cubicBezTo>
                    <a:pt x="284" y="885"/>
                    <a:pt x="284" y="885"/>
                    <a:pt x="283" y="885"/>
                  </a:cubicBezTo>
                  <a:cubicBezTo>
                    <a:pt x="284" y="882"/>
                    <a:pt x="286" y="877"/>
                    <a:pt x="288" y="877"/>
                  </a:cubicBezTo>
                  <a:cubicBezTo>
                    <a:pt x="288" y="877"/>
                    <a:pt x="288" y="877"/>
                    <a:pt x="288" y="877"/>
                  </a:cubicBezTo>
                  <a:cubicBezTo>
                    <a:pt x="287" y="877"/>
                    <a:pt x="286" y="878"/>
                    <a:pt x="285" y="879"/>
                  </a:cubicBezTo>
                  <a:cubicBezTo>
                    <a:pt x="284" y="881"/>
                    <a:pt x="283" y="882"/>
                    <a:pt x="282" y="884"/>
                  </a:cubicBezTo>
                  <a:cubicBezTo>
                    <a:pt x="280" y="883"/>
                    <a:pt x="277" y="882"/>
                    <a:pt x="275" y="881"/>
                  </a:cubicBezTo>
                  <a:cubicBezTo>
                    <a:pt x="274" y="881"/>
                    <a:pt x="272" y="881"/>
                    <a:pt x="271" y="880"/>
                  </a:cubicBezTo>
                  <a:cubicBezTo>
                    <a:pt x="272" y="879"/>
                    <a:pt x="272" y="878"/>
                    <a:pt x="272" y="878"/>
                  </a:cubicBezTo>
                  <a:cubicBezTo>
                    <a:pt x="272" y="878"/>
                    <a:pt x="272" y="878"/>
                    <a:pt x="272" y="878"/>
                  </a:cubicBezTo>
                  <a:cubicBezTo>
                    <a:pt x="272" y="878"/>
                    <a:pt x="271" y="879"/>
                    <a:pt x="271" y="880"/>
                  </a:cubicBezTo>
                  <a:cubicBezTo>
                    <a:pt x="270" y="879"/>
                    <a:pt x="269" y="879"/>
                    <a:pt x="268" y="878"/>
                  </a:cubicBezTo>
                  <a:cubicBezTo>
                    <a:pt x="270" y="877"/>
                    <a:pt x="272" y="877"/>
                    <a:pt x="275" y="876"/>
                  </a:cubicBezTo>
                  <a:cubicBezTo>
                    <a:pt x="284" y="874"/>
                    <a:pt x="294" y="873"/>
                    <a:pt x="303" y="872"/>
                  </a:cubicBezTo>
                  <a:cubicBezTo>
                    <a:pt x="303" y="872"/>
                    <a:pt x="303" y="873"/>
                    <a:pt x="303" y="873"/>
                  </a:cubicBezTo>
                  <a:cubicBezTo>
                    <a:pt x="303" y="880"/>
                    <a:pt x="303" y="886"/>
                    <a:pt x="303" y="893"/>
                  </a:cubicBezTo>
                  <a:cubicBezTo>
                    <a:pt x="303" y="893"/>
                    <a:pt x="302" y="893"/>
                    <a:pt x="302" y="893"/>
                  </a:cubicBezTo>
                  <a:close/>
                  <a:moveTo>
                    <a:pt x="270" y="880"/>
                  </a:moveTo>
                  <a:cubicBezTo>
                    <a:pt x="270" y="882"/>
                    <a:pt x="269" y="883"/>
                    <a:pt x="269" y="884"/>
                  </a:cubicBezTo>
                  <a:cubicBezTo>
                    <a:pt x="268" y="887"/>
                    <a:pt x="266" y="889"/>
                    <a:pt x="265" y="892"/>
                  </a:cubicBezTo>
                  <a:cubicBezTo>
                    <a:pt x="262" y="891"/>
                    <a:pt x="259" y="890"/>
                    <a:pt x="256" y="889"/>
                  </a:cubicBezTo>
                  <a:cubicBezTo>
                    <a:pt x="257" y="887"/>
                    <a:pt x="258" y="885"/>
                    <a:pt x="259" y="884"/>
                  </a:cubicBezTo>
                  <a:cubicBezTo>
                    <a:pt x="259" y="883"/>
                    <a:pt x="259" y="883"/>
                    <a:pt x="259" y="883"/>
                  </a:cubicBezTo>
                  <a:cubicBezTo>
                    <a:pt x="257" y="885"/>
                    <a:pt x="257" y="887"/>
                    <a:pt x="256" y="889"/>
                  </a:cubicBezTo>
                  <a:cubicBezTo>
                    <a:pt x="255" y="888"/>
                    <a:pt x="254" y="888"/>
                    <a:pt x="253" y="888"/>
                  </a:cubicBezTo>
                  <a:cubicBezTo>
                    <a:pt x="253" y="888"/>
                    <a:pt x="253" y="888"/>
                    <a:pt x="253" y="888"/>
                  </a:cubicBezTo>
                  <a:cubicBezTo>
                    <a:pt x="254" y="888"/>
                    <a:pt x="255" y="889"/>
                    <a:pt x="256" y="889"/>
                  </a:cubicBezTo>
                  <a:cubicBezTo>
                    <a:pt x="256" y="889"/>
                    <a:pt x="256" y="889"/>
                    <a:pt x="256" y="890"/>
                  </a:cubicBezTo>
                  <a:cubicBezTo>
                    <a:pt x="256" y="890"/>
                    <a:pt x="256" y="890"/>
                    <a:pt x="255" y="891"/>
                  </a:cubicBezTo>
                  <a:cubicBezTo>
                    <a:pt x="254" y="890"/>
                    <a:pt x="252" y="889"/>
                    <a:pt x="251" y="888"/>
                  </a:cubicBezTo>
                  <a:cubicBezTo>
                    <a:pt x="251" y="888"/>
                    <a:pt x="251" y="888"/>
                    <a:pt x="251" y="888"/>
                  </a:cubicBezTo>
                  <a:cubicBezTo>
                    <a:pt x="256" y="885"/>
                    <a:pt x="262" y="881"/>
                    <a:pt x="268" y="878"/>
                  </a:cubicBezTo>
                  <a:cubicBezTo>
                    <a:pt x="268" y="879"/>
                    <a:pt x="269" y="880"/>
                    <a:pt x="270" y="880"/>
                  </a:cubicBezTo>
                  <a:close/>
                  <a:moveTo>
                    <a:pt x="255" y="891"/>
                  </a:moveTo>
                  <a:cubicBezTo>
                    <a:pt x="254" y="895"/>
                    <a:pt x="254" y="898"/>
                    <a:pt x="252" y="901"/>
                  </a:cubicBezTo>
                  <a:cubicBezTo>
                    <a:pt x="252" y="902"/>
                    <a:pt x="251" y="903"/>
                    <a:pt x="250" y="905"/>
                  </a:cubicBezTo>
                  <a:cubicBezTo>
                    <a:pt x="247" y="903"/>
                    <a:pt x="244" y="900"/>
                    <a:pt x="240" y="898"/>
                  </a:cubicBezTo>
                  <a:cubicBezTo>
                    <a:pt x="241" y="897"/>
                    <a:pt x="241" y="895"/>
                    <a:pt x="242" y="894"/>
                  </a:cubicBezTo>
                  <a:cubicBezTo>
                    <a:pt x="245" y="892"/>
                    <a:pt x="248" y="890"/>
                    <a:pt x="251" y="889"/>
                  </a:cubicBezTo>
                  <a:cubicBezTo>
                    <a:pt x="252" y="889"/>
                    <a:pt x="254" y="891"/>
                    <a:pt x="255" y="891"/>
                  </a:cubicBezTo>
                  <a:close/>
                  <a:moveTo>
                    <a:pt x="239" y="897"/>
                  </a:moveTo>
                  <a:cubicBezTo>
                    <a:pt x="239" y="897"/>
                    <a:pt x="239" y="897"/>
                    <a:pt x="238" y="897"/>
                  </a:cubicBezTo>
                  <a:cubicBezTo>
                    <a:pt x="239" y="896"/>
                    <a:pt x="240" y="896"/>
                    <a:pt x="241" y="895"/>
                  </a:cubicBezTo>
                  <a:cubicBezTo>
                    <a:pt x="240" y="896"/>
                    <a:pt x="240" y="897"/>
                    <a:pt x="239" y="897"/>
                  </a:cubicBezTo>
                  <a:close/>
                  <a:moveTo>
                    <a:pt x="239" y="898"/>
                  </a:moveTo>
                  <a:cubicBezTo>
                    <a:pt x="238" y="901"/>
                    <a:pt x="237" y="904"/>
                    <a:pt x="236" y="906"/>
                  </a:cubicBezTo>
                  <a:cubicBezTo>
                    <a:pt x="235" y="909"/>
                    <a:pt x="233" y="912"/>
                    <a:pt x="231" y="915"/>
                  </a:cubicBezTo>
                  <a:cubicBezTo>
                    <a:pt x="231" y="917"/>
                    <a:pt x="230" y="918"/>
                    <a:pt x="229" y="919"/>
                  </a:cubicBezTo>
                  <a:cubicBezTo>
                    <a:pt x="228" y="920"/>
                    <a:pt x="228" y="920"/>
                    <a:pt x="228" y="921"/>
                  </a:cubicBezTo>
                  <a:cubicBezTo>
                    <a:pt x="227" y="921"/>
                    <a:pt x="227" y="922"/>
                    <a:pt x="227" y="922"/>
                  </a:cubicBezTo>
                  <a:cubicBezTo>
                    <a:pt x="227" y="922"/>
                    <a:pt x="226" y="922"/>
                    <a:pt x="226" y="923"/>
                  </a:cubicBezTo>
                  <a:cubicBezTo>
                    <a:pt x="225" y="922"/>
                    <a:pt x="224" y="921"/>
                    <a:pt x="223" y="920"/>
                  </a:cubicBezTo>
                  <a:cubicBezTo>
                    <a:pt x="225" y="915"/>
                    <a:pt x="227" y="910"/>
                    <a:pt x="230" y="905"/>
                  </a:cubicBezTo>
                  <a:cubicBezTo>
                    <a:pt x="232" y="902"/>
                    <a:pt x="235" y="899"/>
                    <a:pt x="238" y="897"/>
                  </a:cubicBezTo>
                  <a:cubicBezTo>
                    <a:pt x="239" y="897"/>
                    <a:pt x="239" y="897"/>
                    <a:pt x="239" y="898"/>
                  </a:cubicBezTo>
                  <a:close/>
                  <a:moveTo>
                    <a:pt x="341" y="679"/>
                  </a:moveTo>
                  <a:cubicBezTo>
                    <a:pt x="341" y="670"/>
                    <a:pt x="340" y="660"/>
                    <a:pt x="341" y="651"/>
                  </a:cubicBezTo>
                  <a:cubicBezTo>
                    <a:pt x="342" y="643"/>
                    <a:pt x="344" y="629"/>
                    <a:pt x="352" y="625"/>
                  </a:cubicBezTo>
                  <a:cubicBezTo>
                    <a:pt x="352" y="624"/>
                    <a:pt x="353" y="624"/>
                    <a:pt x="353" y="624"/>
                  </a:cubicBezTo>
                  <a:cubicBezTo>
                    <a:pt x="352" y="632"/>
                    <a:pt x="351" y="640"/>
                    <a:pt x="350" y="648"/>
                  </a:cubicBezTo>
                  <a:cubicBezTo>
                    <a:pt x="347" y="668"/>
                    <a:pt x="348" y="688"/>
                    <a:pt x="346" y="707"/>
                  </a:cubicBezTo>
                  <a:cubicBezTo>
                    <a:pt x="344" y="729"/>
                    <a:pt x="340" y="750"/>
                    <a:pt x="336" y="771"/>
                  </a:cubicBezTo>
                  <a:cubicBezTo>
                    <a:pt x="332" y="791"/>
                    <a:pt x="331" y="812"/>
                    <a:pt x="329" y="832"/>
                  </a:cubicBezTo>
                  <a:cubicBezTo>
                    <a:pt x="328" y="842"/>
                    <a:pt x="326" y="852"/>
                    <a:pt x="325" y="862"/>
                  </a:cubicBezTo>
                  <a:cubicBezTo>
                    <a:pt x="321" y="862"/>
                    <a:pt x="316" y="862"/>
                    <a:pt x="311" y="862"/>
                  </a:cubicBezTo>
                  <a:cubicBezTo>
                    <a:pt x="311" y="857"/>
                    <a:pt x="311" y="851"/>
                    <a:pt x="312" y="846"/>
                  </a:cubicBezTo>
                  <a:cubicBezTo>
                    <a:pt x="312" y="826"/>
                    <a:pt x="311" y="807"/>
                    <a:pt x="314" y="787"/>
                  </a:cubicBezTo>
                  <a:cubicBezTo>
                    <a:pt x="315" y="778"/>
                    <a:pt x="318" y="770"/>
                    <a:pt x="321" y="761"/>
                  </a:cubicBezTo>
                  <a:cubicBezTo>
                    <a:pt x="324" y="752"/>
                    <a:pt x="327" y="742"/>
                    <a:pt x="331" y="733"/>
                  </a:cubicBezTo>
                  <a:cubicBezTo>
                    <a:pt x="339" y="715"/>
                    <a:pt x="341" y="698"/>
                    <a:pt x="341" y="679"/>
                  </a:cubicBezTo>
                  <a:close/>
                  <a:moveTo>
                    <a:pt x="340" y="493"/>
                  </a:moveTo>
                  <a:cubicBezTo>
                    <a:pt x="338" y="470"/>
                    <a:pt x="328" y="450"/>
                    <a:pt x="321" y="429"/>
                  </a:cubicBezTo>
                  <a:cubicBezTo>
                    <a:pt x="317" y="419"/>
                    <a:pt x="315" y="409"/>
                    <a:pt x="309" y="399"/>
                  </a:cubicBezTo>
                  <a:cubicBezTo>
                    <a:pt x="306" y="394"/>
                    <a:pt x="304" y="389"/>
                    <a:pt x="302" y="383"/>
                  </a:cubicBezTo>
                  <a:cubicBezTo>
                    <a:pt x="302" y="381"/>
                    <a:pt x="302" y="380"/>
                    <a:pt x="301" y="379"/>
                  </a:cubicBezTo>
                  <a:cubicBezTo>
                    <a:pt x="306" y="377"/>
                    <a:pt x="309" y="375"/>
                    <a:pt x="311" y="372"/>
                  </a:cubicBezTo>
                  <a:cubicBezTo>
                    <a:pt x="316" y="373"/>
                    <a:pt x="320" y="370"/>
                    <a:pt x="323" y="366"/>
                  </a:cubicBezTo>
                  <a:cubicBezTo>
                    <a:pt x="326" y="367"/>
                    <a:pt x="330" y="367"/>
                    <a:pt x="333" y="366"/>
                  </a:cubicBezTo>
                  <a:cubicBezTo>
                    <a:pt x="335" y="364"/>
                    <a:pt x="338" y="363"/>
                    <a:pt x="340" y="361"/>
                  </a:cubicBezTo>
                  <a:cubicBezTo>
                    <a:pt x="342" y="360"/>
                    <a:pt x="344" y="359"/>
                    <a:pt x="345" y="357"/>
                  </a:cubicBezTo>
                  <a:cubicBezTo>
                    <a:pt x="347" y="357"/>
                    <a:pt x="350" y="356"/>
                    <a:pt x="352" y="354"/>
                  </a:cubicBezTo>
                  <a:cubicBezTo>
                    <a:pt x="356" y="355"/>
                    <a:pt x="360" y="354"/>
                    <a:pt x="363" y="352"/>
                  </a:cubicBezTo>
                  <a:cubicBezTo>
                    <a:pt x="364" y="352"/>
                    <a:pt x="364" y="352"/>
                    <a:pt x="365" y="352"/>
                  </a:cubicBezTo>
                  <a:cubicBezTo>
                    <a:pt x="368" y="356"/>
                    <a:pt x="373" y="359"/>
                    <a:pt x="378" y="361"/>
                  </a:cubicBezTo>
                  <a:cubicBezTo>
                    <a:pt x="383" y="363"/>
                    <a:pt x="387" y="356"/>
                    <a:pt x="382" y="354"/>
                  </a:cubicBezTo>
                  <a:cubicBezTo>
                    <a:pt x="381" y="354"/>
                    <a:pt x="380" y="353"/>
                    <a:pt x="379" y="353"/>
                  </a:cubicBezTo>
                  <a:cubicBezTo>
                    <a:pt x="380" y="352"/>
                    <a:pt x="381" y="351"/>
                    <a:pt x="381" y="350"/>
                  </a:cubicBezTo>
                  <a:cubicBezTo>
                    <a:pt x="382" y="350"/>
                    <a:pt x="384" y="350"/>
                    <a:pt x="385" y="349"/>
                  </a:cubicBezTo>
                  <a:cubicBezTo>
                    <a:pt x="386" y="349"/>
                    <a:pt x="387" y="348"/>
                    <a:pt x="388" y="348"/>
                  </a:cubicBezTo>
                  <a:cubicBezTo>
                    <a:pt x="389" y="348"/>
                    <a:pt x="390" y="348"/>
                    <a:pt x="391" y="348"/>
                  </a:cubicBezTo>
                  <a:cubicBezTo>
                    <a:pt x="394" y="350"/>
                    <a:pt x="399" y="350"/>
                    <a:pt x="402" y="349"/>
                  </a:cubicBezTo>
                  <a:cubicBezTo>
                    <a:pt x="404" y="349"/>
                    <a:pt x="405" y="348"/>
                    <a:pt x="406" y="348"/>
                  </a:cubicBezTo>
                  <a:cubicBezTo>
                    <a:pt x="407" y="348"/>
                    <a:pt x="407" y="349"/>
                    <a:pt x="408" y="349"/>
                  </a:cubicBezTo>
                  <a:cubicBezTo>
                    <a:pt x="413" y="352"/>
                    <a:pt x="419" y="351"/>
                    <a:pt x="423" y="349"/>
                  </a:cubicBezTo>
                  <a:cubicBezTo>
                    <a:pt x="424" y="349"/>
                    <a:pt x="425" y="349"/>
                    <a:pt x="426" y="349"/>
                  </a:cubicBezTo>
                  <a:cubicBezTo>
                    <a:pt x="427" y="350"/>
                    <a:pt x="427" y="351"/>
                    <a:pt x="428" y="353"/>
                  </a:cubicBezTo>
                  <a:cubicBezTo>
                    <a:pt x="428" y="354"/>
                    <a:pt x="428" y="355"/>
                    <a:pt x="428" y="357"/>
                  </a:cubicBezTo>
                  <a:cubicBezTo>
                    <a:pt x="428" y="360"/>
                    <a:pt x="429" y="364"/>
                    <a:pt x="432" y="366"/>
                  </a:cubicBezTo>
                  <a:cubicBezTo>
                    <a:pt x="435" y="368"/>
                    <a:pt x="438" y="368"/>
                    <a:pt x="441" y="367"/>
                  </a:cubicBezTo>
                  <a:cubicBezTo>
                    <a:pt x="444" y="367"/>
                    <a:pt x="446" y="366"/>
                    <a:pt x="448" y="364"/>
                  </a:cubicBezTo>
                  <a:cubicBezTo>
                    <a:pt x="448" y="364"/>
                    <a:pt x="449" y="364"/>
                    <a:pt x="449" y="364"/>
                  </a:cubicBezTo>
                  <a:cubicBezTo>
                    <a:pt x="448" y="370"/>
                    <a:pt x="447" y="375"/>
                    <a:pt x="444" y="380"/>
                  </a:cubicBezTo>
                  <a:cubicBezTo>
                    <a:pt x="440" y="389"/>
                    <a:pt x="432" y="396"/>
                    <a:pt x="426" y="404"/>
                  </a:cubicBezTo>
                  <a:cubicBezTo>
                    <a:pt x="419" y="413"/>
                    <a:pt x="413" y="423"/>
                    <a:pt x="403" y="430"/>
                  </a:cubicBezTo>
                  <a:cubicBezTo>
                    <a:pt x="402" y="431"/>
                    <a:pt x="400" y="432"/>
                    <a:pt x="398" y="433"/>
                  </a:cubicBezTo>
                  <a:cubicBezTo>
                    <a:pt x="393" y="434"/>
                    <a:pt x="388" y="434"/>
                    <a:pt x="383" y="435"/>
                  </a:cubicBezTo>
                  <a:cubicBezTo>
                    <a:pt x="377" y="435"/>
                    <a:pt x="371" y="436"/>
                    <a:pt x="365" y="439"/>
                  </a:cubicBezTo>
                  <a:cubicBezTo>
                    <a:pt x="361" y="442"/>
                    <a:pt x="359" y="446"/>
                    <a:pt x="359" y="451"/>
                  </a:cubicBezTo>
                  <a:cubicBezTo>
                    <a:pt x="359" y="459"/>
                    <a:pt x="367" y="465"/>
                    <a:pt x="369" y="472"/>
                  </a:cubicBezTo>
                  <a:cubicBezTo>
                    <a:pt x="371" y="481"/>
                    <a:pt x="371" y="490"/>
                    <a:pt x="370" y="499"/>
                  </a:cubicBezTo>
                  <a:cubicBezTo>
                    <a:pt x="370" y="509"/>
                    <a:pt x="367" y="519"/>
                    <a:pt x="366" y="529"/>
                  </a:cubicBezTo>
                  <a:cubicBezTo>
                    <a:pt x="363" y="550"/>
                    <a:pt x="362" y="570"/>
                    <a:pt x="359" y="591"/>
                  </a:cubicBezTo>
                  <a:cubicBezTo>
                    <a:pt x="358" y="594"/>
                    <a:pt x="358" y="596"/>
                    <a:pt x="357" y="599"/>
                  </a:cubicBezTo>
                  <a:cubicBezTo>
                    <a:pt x="357" y="598"/>
                    <a:pt x="357" y="597"/>
                    <a:pt x="357" y="595"/>
                  </a:cubicBezTo>
                  <a:cubicBezTo>
                    <a:pt x="355" y="583"/>
                    <a:pt x="348" y="573"/>
                    <a:pt x="345" y="562"/>
                  </a:cubicBezTo>
                  <a:cubicBezTo>
                    <a:pt x="338" y="539"/>
                    <a:pt x="342" y="516"/>
                    <a:pt x="340" y="493"/>
                  </a:cubicBezTo>
                  <a:close/>
                  <a:moveTo>
                    <a:pt x="485" y="382"/>
                  </a:moveTo>
                  <a:cubicBezTo>
                    <a:pt x="484" y="384"/>
                    <a:pt x="483" y="387"/>
                    <a:pt x="484" y="389"/>
                  </a:cubicBezTo>
                  <a:cubicBezTo>
                    <a:pt x="478" y="389"/>
                    <a:pt x="476" y="394"/>
                    <a:pt x="476" y="398"/>
                  </a:cubicBezTo>
                  <a:cubicBezTo>
                    <a:pt x="472" y="400"/>
                    <a:pt x="467" y="401"/>
                    <a:pt x="462" y="403"/>
                  </a:cubicBezTo>
                  <a:cubicBezTo>
                    <a:pt x="459" y="404"/>
                    <a:pt x="456" y="406"/>
                    <a:pt x="453" y="407"/>
                  </a:cubicBezTo>
                  <a:cubicBezTo>
                    <a:pt x="452" y="407"/>
                    <a:pt x="451" y="408"/>
                    <a:pt x="450" y="408"/>
                  </a:cubicBezTo>
                  <a:cubicBezTo>
                    <a:pt x="448" y="409"/>
                    <a:pt x="448" y="408"/>
                    <a:pt x="449" y="409"/>
                  </a:cubicBezTo>
                  <a:cubicBezTo>
                    <a:pt x="445" y="407"/>
                    <a:pt x="441" y="413"/>
                    <a:pt x="446" y="416"/>
                  </a:cubicBezTo>
                  <a:cubicBezTo>
                    <a:pt x="448" y="417"/>
                    <a:pt x="451" y="416"/>
                    <a:pt x="454" y="415"/>
                  </a:cubicBezTo>
                  <a:cubicBezTo>
                    <a:pt x="454" y="424"/>
                    <a:pt x="452" y="433"/>
                    <a:pt x="450" y="442"/>
                  </a:cubicBezTo>
                  <a:cubicBezTo>
                    <a:pt x="448" y="443"/>
                    <a:pt x="445" y="444"/>
                    <a:pt x="443" y="445"/>
                  </a:cubicBezTo>
                  <a:cubicBezTo>
                    <a:pt x="442" y="446"/>
                    <a:pt x="440" y="446"/>
                    <a:pt x="438" y="447"/>
                  </a:cubicBezTo>
                  <a:cubicBezTo>
                    <a:pt x="438" y="446"/>
                    <a:pt x="438" y="445"/>
                    <a:pt x="438" y="444"/>
                  </a:cubicBezTo>
                  <a:cubicBezTo>
                    <a:pt x="437" y="434"/>
                    <a:pt x="420" y="433"/>
                    <a:pt x="412" y="432"/>
                  </a:cubicBezTo>
                  <a:cubicBezTo>
                    <a:pt x="414" y="431"/>
                    <a:pt x="415" y="430"/>
                    <a:pt x="417" y="428"/>
                  </a:cubicBezTo>
                  <a:cubicBezTo>
                    <a:pt x="425" y="419"/>
                    <a:pt x="431" y="409"/>
                    <a:pt x="439" y="400"/>
                  </a:cubicBezTo>
                  <a:cubicBezTo>
                    <a:pt x="448" y="390"/>
                    <a:pt x="456" y="377"/>
                    <a:pt x="457" y="363"/>
                  </a:cubicBezTo>
                  <a:cubicBezTo>
                    <a:pt x="458" y="363"/>
                    <a:pt x="460" y="362"/>
                    <a:pt x="461" y="362"/>
                  </a:cubicBezTo>
                  <a:cubicBezTo>
                    <a:pt x="465" y="363"/>
                    <a:pt x="468" y="364"/>
                    <a:pt x="471" y="363"/>
                  </a:cubicBezTo>
                  <a:cubicBezTo>
                    <a:pt x="472" y="362"/>
                    <a:pt x="473" y="362"/>
                    <a:pt x="473" y="361"/>
                  </a:cubicBezTo>
                  <a:cubicBezTo>
                    <a:pt x="473" y="361"/>
                    <a:pt x="473" y="361"/>
                    <a:pt x="473" y="362"/>
                  </a:cubicBezTo>
                  <a:cubicBezTo>
                    <a:pt x="474" y="367"/>
                    <a:pt x="478" y="372"/>
                    <a:pt x="483" y="373"/>
                  </a:cubicBezTo>
                  <a:cubicBezTo>
                    <a:pt x="483" y="374"/>
                    <a:pt x="484" y="375"/>
                    <a:pt x="484" y="376"/>
                  </a:cubicBezTo>
                  <a:cubicBezTo>
                    <a:pt x="484" y="378"/>
                    <a:pt x="484" y="380"/>
                    <a:pt x="485" y="382"/>
                  </a:cubicBezTo>
                  <a:close/>
                  <a:moveTo>
                    <a:pt x="525" y="381"/>
                  </a:moveTo>
                  <a:cubicBezTo>
                    <a:pt x="527" y="379"/>
                    <a:pt x="529" y="375"/>
                    <a:pt x="531" y="372"/>
                  </a:cubicBezTo>
                  <a:cubicBezTo>
                    <a:pt x="535" y="375"/>
                    <a:pt x="536" y="378"/>
                    <a:pt x="534" y="383"/>
                  </a:cubicBezTo>
                  <a:cubicBezTo>
                    <a:pt x="532" y="388"/>
                    <a:pt x="525" y="388"/>
                    <a:pt x="520" y="385"/>
                  </a:cubicBezTo>
                  <a:cubicBezTo>
                    <a:pt x="520" y="386"/>
                    <a:pt x="520" y="386"/>
                    <a:pt x="520" y="386"/>
                  </a:cubicBezTo>
                  <a:cubicBezTo>
                    <a:pt x="524" y="386"/>
                    <a:pt x="526" y="383"/>
                    <a:pt x="525" y="381"/>
                  </a:cubicBezTo>
                  <a:close/>
                  <a:moveTo>
                    <a:pt x="522" y="395"/>
                  </a:moveTo>
                  <a:cubicBezTo>
                    <a:pt x="518" y="397"/>
                    <a:pt x="514" y="401"/>
                    <a:pt x="511" y="404"/>
                  </a:cubicBezTo>
                  <a:cubicBezTo>
                    <a:pt x="506" y="408"/>
                    <a:pt x="499" y="410"/>
                    <a:pt x="493" y="414"/>
                  </a:cubicBezTo>
                  <a:cubicBezTo>
                    <a:pt x="486" y="418"/>
                    <a:pt x="479" y="423"/>
                    <a:pt x="473" y="427"/>
                  </a:cubicBezTo>
                  <a:cubicBezTo>
                    <a:pt x="468" y="431"/>
                    <a:pt x="463" y="434"/>
                    <a:pt x="459" y="437"/>
                  </a:cubicBezTo>
                  <a:cubicBezTo>
                    <a:pt x="460" y="429"/>
                    <a:pt x="461" y="421"/>
                    <a:pt x="461" y="414"/>
                  </a:cubicBezTo>
                  <a:cubicBezTo>
                    <a:pt x="461" y="413"/>
                    <a:pt x="461" y="412"/>
                    <a:pt x="461" y="412"/>
                  </a:cubicBezTo>
                  <a:cubicBezTo>
                    <a:pt x="467" y="409"/>
                    <a:pt x="473" y="407"/>
                    <a:pt x="479" y="405"/>
                  </a:cubicBezTo>
                  <a:cubicBezTo>
                    <a:pt x="481" y="408"/>
                    <a:pt x="485" y="409"/>
                    <a:pt x="488" y="408"/>
                  </a:cubicBezTo>
                  <a:cubicBezTo>
                    <a:pt x="489" y="408"/>
                    <a:pt x="490" y="407"/>
                    <a:pt x="490" y="406"/>
                  </a:cubicBezTo>
                  <a:cubicBezTo>
                    <a:pt x="492" y="405"/>
                    <a:pt x="493" y="404"/>
                    <a:pt x="494" y="403"/>
                  </a:cubicBezTo>
                  <a:cubicBezTo>
                    <a:pt x="496" y="399"/>
                    <a:pt x="498" y="394"/>
                    <a:pt x="498" y="389"/>
                  </a:cubicBezTo>
                  <a:cubicBezTo>
                    <a:pt x="498" y="389"/>
                    <a:pt x="499" y="389"/>
                    <a:pt x="499" y="389"/>
                  </a:cubicBezTo>
                  <a:cubicBezTo>
                    <a:pt x="499" y="388"/>
                    <a:pt x="499" y="388"/>
                    <a:pt x="500" y="388"/>
                  </a:cubicBezTo>
                  <a:cubicBezTo>
                    <a:pt x="502" y="389"/>
                    <a:pt x="504" y="389"/>
                    <a:pt x="507" y="388"/>
                  </a:cubicBezTo>
                  <a:cubicBezTo>
                    <a:pt x="508" y="389"/>
                    <a:pt x="509" y="390"/>
                    <a:pt x="511" y="391"/>
                  </a:cubicBezTo>
                  <a:cubicBezTo>
                    <a:pt x="514" y="393"/>
                    <a:pt x="518" y="394"/>
                    <a:pt x="522" y="395"/>
                  </a:cubicBezTo>
                  <a:close/>
                  <a:moveTo>
                    <a:pt x="426" y="735"/>
                  </a:moveTo>
                  <a:cubicBezTo>
                    <a:pt x="426" y="761"/>
                    <a:pt x="431" y="786"/>
                    <a:pt x="436" y="811"/>
                  </a:cubicBezTo>
                  <a:cubicBezTo>
                    <a:pt x="439" y="828"/>
                    <a:pt x="441" y="844"/>
                    <a:pt x="443" y="861"/>
                  </a:cubicBezTo>
                  <a:cubicBezTo>
                    <a:pt x="442" y="861"/>
                    <a:pt x="441" y="861"/>
                    <a:pt x="440" y="861"/>
                  </a:cubicBezTo>
                  <a:cubicBezTo>
                    <a:pt x="430" y="860"/>
                    <a:pt x="420" y="859"/>
                    <a:pt x="410" y="861"/>
                  </a:cubicBezTo>
                  <a:cubicBezTo>
                    <a:pt x="409" y="861"/>
                    <a:pt x="407" y="861"/>
                    <a:pt x="406" y="861"/>
                  </a:cubicBezTo>
                  <a:cubicBezTo>
                    <a:pt x="407" y="853"/>
                    <a:pt x="408" y="845"/>
                    <a:pt x="409" y="837"/>
                  </a:cubicBezTo>
                  <a:cubicBezTo>
                    <a:pt x="412" y="817"/>
                    <a:pt x="415" y="797"/>
                    <a:pt x="417" y="777"/>
                  </a:cubicBezTo>
                  <a:cubicBezTo>
                    <a:pt x="418" y="756"/>
                    <a:pt x="418" y="736"/>
                    <a:pt x="418" y="716"/>
                  </a:cubicBezTo>
                  <a:cubicBezTo>
                    <a:pt x="418" y="699"/>
                    <a:pt x="418" y="683"/>
                    <a:pt x="417" y="667"/>
                  </a:cubicBezTo>
                  <a:cubicBezTo>
                    <a:pt x="420" y="666"/>
                    <a:pt x="422" y="663"/>
                    <a:pt x="420" y="661"/>
                  </a:cubicBezTo>
                  <a:cubicBezTo>
                    <a:pt x="418" y="660"/>
                    <a:pt x="421" y="653"/>
                    <a:pt x="421" y="652"/>
                  </a:cubicBezTo>
                  <a:cubicBezTo>
                    <a:pt x="422" y="649"/>
                    <a:pt x="423" y="646"/>
                    <a:pt x="424" y="642"/>
                  </a:cubicBezTo>
                  <a:cubicBezTo>
                    <a:pt x="424" y="642"/>
                    <a:pt x="424" y="641"/>
                    <a:pt x="424" y="641"/>
                  </a:cubicBezTo>
                  <a:cubicBezTo>
                    <a:pt x="429" y="647"/>
                    <a:pt x="433" y="655"/>
                    <a:pt x="433" y="664"/>
                  </a:cubicBezTo>
                  <a:cubicBezTo>
                    <a:pt x="434" y="677"/>
                    <a:pt x="431" y="689"/>
                    <a:pt x="429" y="701"/>
                  </a:cubicBezTo>
                  <a:cubicBezTo>
                    <a:pt x="427" y="707"/>
                    <a:pt x="426" y="712"/>
                    <a:pt x="426" y="718"/>
                  </a:cubicBezTo>
                  <a:cubicBezTo>
                    <a:pt x="426" y="723"/>
                    <a:pt x="427" y="729"/>
                    <a:pt x="426" y="735"/>
                  </a:cubicBezTo>
                  <a:close/>
                  <a:moveTo>
                    <a:pt x="338" y="954"/>
                  </a:moveTo>
                  <a:cubicBezTo>
                    <a:pt x="335" y="954"/>
                    <a:pt x="333" y="953"/>
                    <a:pt x="331" y="953"/>
                  </a:cubicBezTo>
                  <a:cubicBezTo>
                    <a:pt x="330" y="953"/>
                    <a:pt x="330" y="953"/>
                    <a:pt x="329" y="953"/>
                  </a:cubicBezTo>
                  <a:cubicBezTo>
                    <a:pt x="329" y="948"/>
                    <a:pt x="329" y="942"/>
                    <a:pt x="329" y="937"/>
                  </a:cubicBezTo>
                  <a:cubicBezTo>
                    <a:pt x="333" y="940"/>
                    <a:pt x="337" y="942"/>
                    <a:pt x="341" y="945"/>
                  </a:cubicBezTo>
                  <a:cubicBezTo>
                    <a:pt x="341" y="947"/>
                    <a:pt x="340" y="948"/>
                    <a:pt x="339" y="950"/>
                  </a:cubicBezTo>
                  <a:cubicBezTo>
                    <a:pt x="339" y="950"/>
                    <a:pt x="338" y="951"/>
                    <a:pt x="338" y="951"/>
                  </a:cubicBezTo>
                  <a:cubicBezTo>
                    <a:pt x="338" y="952"/>
                    <a:pt x="338" y="953"/>
                    <a:pt x="338" y="953"/>
                  </a:cubicBezTo>
                  <a:cubicBezTo>
                    <a:pt x="338" y="954"/>
                    <a:pt x="338" y="954"/>
                    <a:pt x="338" y="954"/>
                  </a:cubicBezTo>
                  <a:close/>
                  <a:moveTo>
                    <a:pt x="394" y="927"/>
                  </a:moveTo>
                  <a:cubicBezTo>
                    <a:pt x="390" y="925"/>
                    <a:pt x="385" y="922"/>
                    <a:pt x="381" y="919"/>
                  </a:cubicBezTo>
                  <a:cubicBezTo>
                    <a:pt x="382" y="917"/>
                    <a:pt x="383" y="915"/>
                    <a:pt x="385" y="913"/>
                  </a:cubicBezTo>
                  <a:cubicBezTo>
                    <a:pt x="385" y="911"/>
                    <a:pt x="386" y="910"/>
                    <a:pt x="386" y="909"/>
                  </a:cubicBezTo>
                  <a:cubicBezTo>
                    <a:pt x="389" y="910"/>
                    <a:pt x="391" y="911"/>
                    <a:pt x="393" y="912"/>
                  </a:cubicBezTo>
                  <a:cubicBezTo>
                    <a:pt x="393" y="912"/>
                    <a:pt x="394" y="912"/>
                    <a:pt x="394" y="913"/>
                  </a:cubicBezTo>
                  <a:cubicBezTo>
                    <a:pt x="394" y="917"/>
                    <a:pt x="394" y="922"/>
                    <a:pt x="394" y="927"/>
                  </a:cubicBezTo>
                  <a:close/>
                  <a:moveTo>
                    <a:pt x="371" y="900"/>
                  </a:moveTo>
                  <a:cubicBezTo>
                    <a:pt x="370" y="903"/>
                    <a:pt x="369" y="907"/>
                    <a:pt x="368" y="910"/>
                  </a:cubicBezTo>
                  <a:cubicBezTo>
                    <a:pt x="365" y="908"/>
                    <a:pt x="361" y="906"/>
                    <a:pt x="358" y="903"/>
                  </a:cubicBezTo>
                  <a:cubicBezTo>
                    <a:pt x="359" y="900"/>
                    <a:pt x="359" y="896"/>
                    <a:pt x="360" y="892"/>
                  </a:cubicBezTo>
                  <a:cubicBezTo>
                    <a:pt x="364" y="895"/>
                    <a:pt x="367" y="897"/>
                    <a:pt x="371" y="900"/>
                  </a:cubicBezTo>
                  <a:close/>
                  <a:moveTo>
                    <a:pt x="360" y="890"/>
                  </a:moveTo>
                  <a:cubicBezTo>
                    <a:pt x="360" y="887"/>
                    <a:pt x="361" y="882"/>
                    <a:pt x="362" y="879"/>
                  </a:cubicBezTo>
                  <a:cubicBezTo>
                    <a:pt x="363" y="879"/>
                    <a:pt x="363" y="880"/>
                    <a:pt x="364" y="880"/>
                  </a:cubicBezTo>
                  <a:cubicBezTo>
                    <a:pt x="367" y="883"/>
                    <a:pt x="371" y="885"/>
                    <a:pt x="375" y="888"/>
                  </a:cubicBezTo>
                  <a:cubicBezTo>
                    <a:pt x="374" y="891"/>
                    <a:pt x="373" y="895"/>
                    <a:pt x="372" y="898"/>
                  </a:cubicBezTo>
                  <a:cubicBezTo>
                    <a:pt x="368" y="895"/>
                    <a:pt x="365" y="893"/>
                    <a:pt x="362" y="891"/>
                  </a:cubicBezTo>
                  <a:cubicBezTo>
                    <a:pt x="361" y="890"/>
                    <a:pt x="361" y="890"/>
                    <a:pt x="360" y="890"/>
                  </a:cubicBezTo>
                  <a:close/>
                  <a:moveTo>
                    <a:pt x="366" y="912"/>
                  </a:moveTo>
                  <a:cubicBezTo>
                    <a:pt x="366" y="912"/>
                    <a:pt x="367" y="912"/>
                    <a:pt x="367" y="912"/>
                  </a:cubicBezTo>
                  <a:cubicBezTo>
                    <a:pt x="365" y="917"/>
                    <a:pt x="363" y="922"/>
                    <a:pt x="361" y="927"/>
                  </a:cubicBezTo>
                  <a:cubicBezTo>
                    <a:pt x="359" y="926"/>
                    <a:pt x="357" y="925"/>
                    <a:pt x="355" y="924"/>
                  </a:cubicBezTo>
                  <a:cubicBezTo>
                    <a:pt x="354" y="923"/>
                    <a:pt x="353" y="923"/>
                    <a:pt x="352" y="922"/>
                  </a:cubicBezTo>
                  <a:cubicBezTo>
                    <a:pt x="354" y="919"/>
                    <a:pt x="355" y="916"/>
                    <a:pt x="355" y="913"/>
                  </a:cubicBezTo>
                  <a:cubicBezTo>
                    <a:pt x="356" y="911"/>
                    <a:pt x="357" y="908"/>
                    <a:pt x="357" y="905"/>
                  </a:cubicBezTo>
                  <a:cubicBezTo>
                    <a:pt x="360" y="907"/>
                    <a:pt x="363" y="910"/>
                    <a:pt x="366" y="912"/>
                  </a:cubicBezTo>
                  <a:close/>
                  <a:moveTo>
                    <a:pt x="356" y="902"/>
                  </a:moveTo>
                  <a:cubicBezTo>
                    <a:pt x="351" y="899"/>
                    <a:pt x="347" y="896"/>
                    <a:pt x="342" y="893"/>
                  </a:cubicBezTo>
                  <a:cubicBezTo>
                    <a:pt x="344" y="890"/>
                    <a:pt x="345" y="886"/>
                    <a:pt x="347" y="883"/>
                  </a:cubicBezTo>
                  <a:cubicBezTo>
                    <a:pt x="349" y="885"/>
                    <a:pt x="352" y="886"/>
                    <a:pt x="354" y="888"/>
                  </a:cubicBezTo>
                  <a:cubicBezTo>
                    <a:pt x="355" y="889"/>
                    <a:pt x="356" y="889"/>
                    <a:pt x="358" y="890"/>
                  </a:cubicBezTo>
                  <a:cubicBezTo>
                    <a:pt x="357" y="894"/>
                    <a:pt x="356" y="898"/>
                    <a:pt x="356" y="902"/>
                  </a:cubicBezTo>
                  <a:close/>
                  <a:moveTo>
                    <a:pt x="355" y="904"/>
                  </a:moveTo>
                  <a:cubicBezTo>
                    <a:pt x="355" y="905"/>
                    <a:pt x="355" y="906"/>
                    <a:pt x="355" y="907"/>
                  </a:cubicBezTo>
                  <a:cubicBezTo>
                    <a:pt x="354" y="912"/>
                    <a:pt x="352" y="917"/>
                    <a:pt x="350" y="921"/>
                  </a:cubicBezTo>
                  <a:cubicBezTo>
                    <a:pt x="346" y="919"/>
                    <a:pt x="341" y="916"/>
                    <a:pt x="337" y="914"/>
                  </a:cubicBezTo>
                  <a:cubicBezTo>
                    <a:pt x="336" y="913"/>
                    <a:pt x="335" y="913"/>
                    <a:pt x="334" y="912"/>
                  </a:cubicBezTo>
                  <a:cubicBezTo>
                    <a:pt x="336" y="906"/>
                    <a:pt x="339" y="901"/>
                    <a:pt x="341" y="895"/>
                  </a:cubicBezTo>
                  <a:cubicBezTo>
                    <a:pt x="346" y="898"/>
                    <a:pt x="351" y="901"/>
                    <a:pt x="355" y="904"/>
                  </a:cubicBezTo>
                  <a:close/>
                  <a:moveTo>
                    <a:pt x="334" y="915"/>
                  </a:moveTo>
                  <a:cubicBezTo>
                    <a:pt x="339" y="918"/>
                    <a:pt x="344" y="921"/>
                    <a:pt x="350" y="924"/>
                  </a:cubicBezTo>
                  <a:cubicBezTo>
                    <a:pt x="349" y="926"/>
                    <a:pt x="348" y="927"/>
                    <a:pt x="348" y="929"/>
                  </a:cubicBezTo>
                  <a:cubicBezTo>
                    <a:pt x="344" y="927"/>
                    <a:pt x="341" y="926"/>
                    <a:pt x="338" y="924"/>
                  </a:cubicBezTo>
                  <a:cubicBezTo>
                    <a:pt x="335" y="923"/>
                    <a:pt x="333" y="922"/>
                    <a:pt x="331" y="921"/>
                  </a:cubicBezTo>
                  <a:cubicBezTo>
                    <a:pt x="331" y="919"/>
                    <a:pt x="332" y="918"/>
                    <a:pt x="332" y="917"/>
                  </a:cubicBezTo>
                  <a:cubicBezTo>
                    <a:pt x="333" y="916"/>
                    <a:pt x="333" y="915"/>
                    <a:pt x="333" y="915"/>
                  </a:cubicBezTo>
                  <a:cubicBezTo>
                    <a:pt x="334" y="915"/>
                    <a:pt x="334" y="915"/>
                    <a:pt x="334" y="915"/>
                  </a:cubicBezTo>
                  <a:close/>
                  <a:moveTo>
                    <a:pt x="352" y="925"/>
                  </a:moveTo>
                  <a:cubicBezTo>
                    <a:pt x="352" y="925"/>
                    <a:pt x="353" y="926"/>
                    <a:pt x="354" y="926"/>
                  </a:cubicBezTo>
                  <a:cubicBezTo>
                    <a:pt x="356" y="927"/>
                    <a:pt x="358" y="928"/>
                    <a:pt x="360" y="929"/>
                  </a:cubicBezTo>
                  <a:cubicBezTo>
                    <a:pt x="359" y="930"/>
                    <a:pt x="359" y="932"/>
                    <a:pt x="358" y="933"/>
                  </a:cubicBezTo>
                  <a:cubicBezTo>
                    <a:pt x="358" y="934"/>
                    <a:pt x="357" y="935"/>
                    <a:pt x="357" y="936"/>
                  </a:cubicBezTo>
                  <a:cubicBezTo>
                    <a:pt x="355" y="934"/>
                    <a:pt x="353" y="933"/>
                    <a:pt x="351" y="932"/>
                  </a:cubicBezTo>
                  <a:cubicBezTo>
                    <a:pt x="351" y="931"/>
                    <a:pt x="350" y="931"/>
                    <a:pt x="349" y="930"/>
                  </a:cubicBezTo>
                  <a:cubicBezTo>
                    <a:pt x="350" y="928"/>
                    <a:pt x="351" y="927"/>
                    <a:pt x="352" y="925"/>
                  </a:cubicBezTo>
                  <a:close/>
                  <a:moveTo>
                    <a:pt x="360" y="935"/>
                  </a:moveTo>
                  <a:cubicBezTo>
                    <a:pt x="360" y="933"/>
                    <a:pt x="361" y="931"/>
                    <a:pt x="362" y="930"/>
                  </a:cubicBezTo>
                  <a:cubicBezTo>
                    <a:pt x="365" y="931"/>
                    <a:pt x="368" y="933"/>
                    <a:pt x="371" y="935"/>
                  </a:cubicBezTo>
                  <a:cubicBezTo>
                    <a:pt x="370" y="938"/>
                    <a:pt x="369" y="942"/>
                    <a:pt x="367" y="945"/>
                  </a:cubicBezTo>
                  <a:cubicBezTo>
                    <a:pt x="366" y="945"/>
                    <a:pt x="365" y="944"/>
                    <a:pt x="364" y="943"/>
                  </a:cubicBezTo>
                  <a:cubicBezTo>
                    <a:pt x="362" y="941"/>
                    <a:pt x="361" y="939"/>
                    <a:pt x="359" y="937"/>
                  </a:cubicBezTo>
                  <a:cubicBezTo>
                    <a:pt x="359" y="937"/>
                    <a:pt x="359" y="936"/>
                    <a:pt x="360" y="935"/>
                  </a:cubicBezTo>
                  <a:close/>
                  <a:moveTo>
                    <a:pt x="363" y="927"/>
                  </a:moveTo>
                  <a:cubicBezTo>
                    <a:pt x="365" y="923"/>
                    <a:pt x="367" y="919"/>
                    <a:pt x="369" y="915"/>
                  </a:cubicBezTo>
                  <a:cubicBezTo>
                    <a:pt x="369" y="914"/>
                    <a:pt x="369" y="914"/>
                    <a:pt x="369" y="914"/>
                  </a:cubicBezTo>
                  <a:cubicBezTo>
                    <a:pt x="372" y="916"/>
                    <a:pt x="375" y="918"/>
                    <a:pt x="378" y="920"/>
                  </a:cubicBezTo>
                  <a:cubicBezTo>
                    <a:pt x="376" y="924"/>
                    <a:pt x="375" y="927"/>
                    <a:pt x="373" y="931"/>
                  </a:cubicBezTo>
                  <a:cubicBezTo>
                    <a:pt x="373" y="931"/>
                    <a:pt x="372" y="932"/>
                    <a:pt x="372" y="932"/>
                  </a:cubicBezTo>
                  <a:cubicBezTo>
                    <a:pt x="369" y="930"/>
                    <a:pt x="366" y="929"/>
                    <a:pt x="363" y="927"/>
                  </a:cubicBezTo>
                  <a:close/>
                  <a:moveTo>
                    <a:pt x="370" y="912"/>
                  </a:moveTo>
                  <a:cubicBezTo>
                    <a:pt x="371" y="908"/>
                    <a:pt x="372" y="905"/>
                    <a:pt x="373" y="901"/>
                  </a:cubicBezTo>
                  <a:cubicBezTo>
                    <a:pt x="377" y="904"/>
                    <a:pt x="381" y="906"/>
                    <a:pt x="384" y="908"/>
                  </a:cubicBezTo>
                  <a:cubicBezTo>
                    <a:pt x="384" y="908"/>
                    <a:pt x="384" y="908"/>
                    <a:pt x="384" y="909"/>
                  </a:cubicBezTo>
                  <a:cubicBezTo>
                    <a:pt x="383" y="912"/>
                    <a:pt x="381" y="915"/>
                    <a:pt x="380" y="918"/>
                  </a:cubicBezTo>
                  <a:cubicBezTo>
                    <a:pt x="376" y="916"/>
                    <a:pt x="373" y="914"/>
                    <a:pt x="370" y="912"/>
                  </a:cubicBezTo>
                  <a:close/>
                  <a:moveTo>
                    <a:pt x="385" y="905"/>
                  </a:moveTo>
                  <a:cubicBezTo>
                    <a:pt x="383" y="904"/>
                    <a:pt x="382" y="904"/>
                    <a:pt x="380" y="903"/>
                  </a:cubicBezTo>
                  <a:cubicBezTo>
                    <a:pt x="378" y="901"/>
                    <a:pt x="376" y="900"/>
                    <a:pt x="374" y="899"/>
                  </a:cubicBezTo>
                  <a:cubicBezTo>
                    <a:pt x="374" y="897"/>
                    <a:pt x="375" y="895"/>
                    <a:pt x="375" y="893"/>
                  </a:cubicBezTo>
                  <a:cubicBezTo>
                    <a:pt x="376" y="892"/>
                    <a:pt x="376" y="891"/>
                    <a:pt x="376" y="890"/>
                  </a:cubicBezTo>
                  <a:cubicBezTo>
                    <a:pt x="377" y="890"/>
                    <a:pt x="377" y="891"/>
                    <a:pt x="378" y="891"/>
                  </a:cubicBezTo>
                  <a:cubicBezTo>
                    <a:pt x="381" y="894"/>
                    <a:pt x="384" y="897"/>
                    <a:pt x="387" y="899"/>
                  </a:cubicBezTo>
                  <a:cubicBezTo>
                    <a:pt x="387" y="901"/>
                    <a:pt x="386" y="903"/>
                    <a:pt x="385" y="905"/>
                  </a:cubicBezTo>
                  <a:close/>
                  <a:moveTo>
                    <a:pt x="381" y="892"/>
                  </a:moveTo>
                  <a:cubicBezTo>
                    <a:pt x="379" y="891"/>
                    <a:pt x="378" y="889"/>
                    <a:pt x="377" y="888"/>
                  </a:cubicBezTo>
                  <a:cubicBezTo>
                    <a:pt x="377" y="885"/>
                    <a:pt x="378" y="882"/>
                    <a:pt x="379" y="879"/>
                  </a:cubicBezTo>
                  <a:cubicBezTo>
                    <a:pt x="383" y="881"/>
                    <a:pt x="386" y="884"/>
                    <a:pt x="389" y="886"/>
                  </a:cubicBezTo>
                  <a:cubicBezTo>
                    <a:pt x="390" y="887"/>
                    <a:pt x="390" y="887"/>
                    <a:pt x="391" y="888"/>
                  </a:cubicBezTo>
                  <a:cubicBezTo>
                    <a:pt x="390" y="891"/>
                    <a:pt x="389" y="895"/>
                    <a:pt x="388" y="898"/>
                  </a:cubicBezTo>
                  <a:cubicBezTo>
                    <a:pt x="385" y="896"/>
                    <a:pt x="383" y="894"/>
                    <a:pt x="381" y="892"/>
                  </a:cubicBezTo>
                  <a:close/>
                  <a:moveTo>
                    <a:pt x="375" y="886"/>
                  </a:moveTo>
                  <a:cubicBezTo>
                    <a:pt x="375" y="886"/>
                    <a:pt x="375" y="887"/>
                    <a:pt x="375" y="887"/>
                  </a:cubicBezTo>
                  <a:cubicBezTo>
                    <a:pt x="372" y="885"/>
                    <a:pt x="370" y="883"/>
                    <a:pt x="367" y="881"/>
                  </a:cubicBezTo>
                  <a:cubicBezTo>
                    <a:pt x="366" y="880"/>
                    <a:pt x="364" y="879"/>
                    <a:pt x="362" y="877"/>
                  </a:cubicBezTo>
                  <a:cubicBezTo>
                    <a:pt x="363" y="875"/>
                    <a:pt x="364" y="873"/>
                    <a:pt x="365" y="872"/>
                  </a:cubicBezTo>
                  <a:cubicBezTo>
                    <a:pt x="366" y="872"/>
                    <a:pt x="367" y="872"/>
                    <a:pt x="369" y="872"/>
                  </a:cubicBezTo>
                  <a:cubicBezTo>
                    <a:pt x="371" y="874"/>
                    <a:pt x="373" y="876"/>
                    <a:pt x="376" y="877"/>
                  </a:cubicBezTo>
                  <a:cubicBezTo>
                    <a:pt x="376" y="877"/>
                    <a:pt x="377" y="878"/>
                    <a:pt x="378" y="878"/>
                  </a:cubicBezTo>
                  <a:cubicBezTo>
                    <a:pt x="376" y="881"/>
                    <a:pt x="376" y="884"/>
                    <a:pt x="375" y="886"/>
                  </a:cubicBezTo>
                  <a:close/>
                  <a:moveTo>
                    <a:pt x="361" y="876"/>
                  </a:moveTo>
                  <a:cubicBezTo>
                    <a:pt x="360" y="876"/>
                    <a:pt x="360" y="876"/>
                    <a:pt x="360" y="876"/>
                  </a:cubicBezTo>
                  <a:cubicBezTo>
                    <a:pt x="359" y="874"/>
                    <a:pt x="356" y="873"/>
                    <a:pt x="355" y="872"/>
                  </a:cubicBezTo>
                  <a:cubicBezTo>
                    <a:pt x="357" y="872"/>
                    <a:pt x="359" y="872"/>
                    <a:pt x="362" y="872"/>
                  </a:cubicBezTo>
                  <a:cubicBezTo>
                    <a:pt x="362" y="872"/>
                    <a:pt x="362" y="872"/>
                    <a:pt x="363" y="872"/>
                  </a:cubicBezTo>
                  <a:cubicBezTo>
                    <a:pt x="362" y="873"/>
                    <a:pt x="361" y="875"/>
                    <a:pt x="361" y="876"/>
                  </a:cubicBezTo>
                  <a:close/>
                  <a:moveTo>
                    <a:pt x="357" y="875"/>
                  </a:moveTo>
                  <a:cubicBezTo>
                    <a:pt x="358" y="875"/>
                    <a:pt x="359" y="876"/>
                    <a:pt x="360" y="877"/>
                  </a:cubicBezTo>
                  <a:cubicBezTo>
                    <a:pt x="360" y="879"/>
                    <a:pt x="359" y="881"/>
                    <a:pt x="359" y="883"/>
                  </a:cubicBezTo>
                  <a:cubicBezTo>
                    <a:pt x="359" y="884"/>
                    <a:pt x="358" y="886"/>
                    <a:pt x="358" y="888"/>
                  </a:cubicBezTo>
                  <a:cubicBezTo>
                    <a:pt x="354" y="886"/>
                    <a:pt x="351" y="884"/>
                    <a:pt x="347" y="882"/>
                  </a:cubicBezTo>
                  <a:cubicBezTo>
                    <a:pt x="349" y="878"/>
                    <a:pt x="351" y="875"/>
                    <a:pt x="352" y="871"/>
                  </a:cubicBezTo>
                  <a:cubicBezTo>
                    <a:pt x="352" y="871"/>
                    <a:pt x="353" y="871"/>
                    <a:pt x="353" y="871"/>
                  </a:cubicBezTo>
                  <a:cubicBezTo>
                    <a:pt x="354" y="873"/>
                    <a:pt x="356" y="874"/>
                    <a:pt x="357" y="875"/>
                  </a:cubicBezTo>
                  <a:close/>
                  <a:moveTo>
                    <a:pt x="345" y="881"/>
                  </a:moveTo>
                  <a:cubicBezTo>
                    <a:pt x="344" y="880"/>
                    <a:pt x="344" y="880"/>
                    <a:pt x="343" y="879"/>
                  </a:cubicBezTo>
                  <a:cubicBezTo>
                    <a:pt x="340" y="878"/>
                    <a:pt x="338" y="877"/>
                    <a:pt x="336" y="876"/>
                  </a:cubicBezTo>
                  <a:cubicBezTo>
                    <a:pt x="337" y="874"/>
                    <a:pt x="337" y="872"/>
                    <a:pt x="338" y="871"/>
                  </a:cubicBezTo>
                  <a:cubicBezTo>
                    <a:pt x="342" y="871"/>
                    <a:pt x="346" y="871"/>
                    <a:pt x="350" y="871"/>
                  </a:cubicBezTo>
                  <a:cubicBezTo>
                    <a:pt x="348" y="874"/>
                    <a:pt x="347" y="878"/>
                    <a:pt x="345" y="881"/>
                  </a:cubicBezTo>
                  <a:close/>
                  <a:moveTo>
                    <a:pt x="334" y="875"/>
                  </a:moveTo>
                  <a:cubicBezTo>
                    <a:pt x="334" y="874"/>
                    <a:pt x="333" y="874"/>
                    <a:pt x="332" y="874"/>
                  </a:cubicBezTo>
                  <a:cubicBezTo>
                    <a:pt x="332" y="873"/>
                    <a:pt x="332" y="872"/>
                    <a:pt x="332" y="871"/>
                  </a:cubicBezTo>
                  <a:cubicBezTo>
                    <a:pt x="332" y="871"/>
                    <a:pt x="332" y="871"/>
                    <a:pt x="332" y="871"/>
                  </a:cubicBezTo>
                  <a:cubicBezTo>
                    <a:pt x="334" y="871"/>
                    <a:pt x="335" y="871"/>
                    <a:pt x="336" y="871"/>
                  </a:cubicBezTo>
                  <a:cubicBezTo>
                    <a:pt x="335" y="872"/>
                    <a:pt x="335" y="873"/>
                    <a:pt x="334" y="875"/>
                  </a:cubicBezTo>
                  <a:close/>
                  <a:moveTo>
                    <a:pt x="334" y="876"/>
                  </a:moveTo>
                  <a:cubicBezTo>
                    <a:pt x="333" y="877"/>
                    <a:pt x="333" y="878"/>
                    <a:pt x="332" y="879"/>
                  </a:cubicBezTo>
                  <a:cubicBezTo>
                    <a:pt x="332" y="877"/>
                    <a:pt x="332" y="876"/>
                    <a:pt x="332" y="875"/>
                  </a:cubicBezTo>
                  <a:cubicBezTo>
                    <a:pt x="333" y="875"/>
                    <a:pt x="333" y="875"/>
                    <a:pt x="334" y="876"/>
                  </a:cubicBezTo>
                  <a:close/>
                  <a:moveTo>
                    <a:pt x="335" y="877"/>
                  </a:moveTo>
                  <a:cubicBezTo>
                    <a:pt x="338" y="879"/>
                    <a:pt x="342" y="880"/>
                    <a:pt x="345" y="882"/>
                  </a:cubicBezTo>
                  <a:cubicBezTo>
                    <a:pt x="343" y="885"/>
                    <a:pt x="342" y="889"/>
                    <a:pt x="340" y="892"/>
                  </a:cubicBezTo>
                  <a:cubicBezTo>
                    <a:pt x="339" y="891"/>
                    <a:pt x="337" y="890"/>
                    <a:pt x="335" y="889"/>
                  </a:cubicBezTo>
                  <a:cubicBezTo>
                    <a:pt x="334" y="889"/>
                    <a:pt x="333" y="888"/>
                    <a:pt x="332" y="888"/>
                  </a:cubicBezTo>
                  <a:cubicBezTo>
                    <a:pt x="332" y="886"/>
                    <a:pt x="332" y="885"/>
                    <a:pt x="332" y="884"/>
                  </a:cubicBezTo>
                  <a:cubicBezTo>
                    <a:pt x="333" y="882"/>
                    <a:pt x="334" y="879"/>
                    <a:pt x="335" y="877"/>
                  </a:cubicBezTo>
                  <a:close/>
                  <a:moveTo>
                    <a:pt x="332" y="889"/>
                  </a:moveTo>
                  <a:cubicBezTo>
                    <a:pt x="335" y="891"/>
                    <a:pt x="337" y="892"/>
                    <a:pt x="340" y="894"/>
                  </a:cubicBezTo>
                  <a:cubicBezTo>
                    <a:pt x="337" y="899"/>
                    <a:pt x="335" y="905"/>
                    <a:pt x="332" y="911"/>
                  </a:cubicBezTo>
                  <a:cubicBezTo>
                    <a:pt x="331" y="911"/>
                    <a:pt x="331" y="910"/>
                    <a:pt x="330" y="910"/>
                  </a:cubicBezTo>
                  <a:cubicBezTo>
                    <a:pt x="330" y="906"/>
                    <a:pt x="330" y="902"/>
                    <a:pt x="331" y="898"/>
                  </a:cubicBezTo>
                  <a:cubicBezTo>
                    <a:pt x="331" y="895"/>
                    <a:pt x="332" y="892"/>
                    <a:pt x="332" y="889"/>
                  </a:cubicBezTo>
                  <a:cubicBezTo>
                    <a:pt x="332" y="889"/>
                    <a:pt x="332" y="889"/>
                    <a:pt x="332" y="889"/>
                  </a:cubicBezTo>
                  <a:close/>
                  <a:moveTo>
                    <a:pt x="331" y="913"/>
                  </a:moveTo>
                  <a:cubicBezTo>
                    <a:pt x="331" y="915"/>
                    <a:pt x="330" y="917"/>
                    <a:pt x="329" y="918"/>
                  </a:cubicBezTo>
                  <a:cubicBezTo>
                    <a:pt x="329" y="916"/>
                    <a:pt x="329" y="914"/>
                    <a:pt x="330" y="912"/>
                  </a:cubicBezTo>
                  <a:cubicBezTo>
                    <a:pt x="330" y="913"/>
                    <a:pt x="331" y="913"/>
                    <a:pt x="331" y="913"/>
                  </a:cubicBezTo>
                  <a:close/>
                  <a:moveTo>
                    <a:pt x="330" y="923"/>
                  </a:moveTo>
                  <a:cubicBezTo>
                    <a:pt x="331" y="924"/>
                    <a:pt x="333" y="925"/>
                    <a:pt x="335" y="925"/>
                  </a:cubicBezTo>
                  <a:cubicBezTo>
                    <a:pt x="339" y="927"/>
                    <a:pt x="343" y="929"/>
                    <a:pt x="347" y="932"/>
                  </a:cubicBezTo>
                  <a:cubicBezTo>
                    <a:pt x="345" y="935"/>
                    <a:pt x="344" y="939"/>
                    <a:pt x="342" y="943"/>
                  </a:cubicBezTo>
                  <a:cubicBezTo>
                    <a:pt x="338" y="940"/>
                    <a:pt x="333" y="937"/>
                    <a:pt x="329" y="934"/>
                  </a:cubicBezTo>
                  <a:cubicBezTo>
                    <a:pt x="329" y="933"/>
                    <a:pt x="329" y="932"/>
                    <a:pt x="329" y="931"/>
                  </a:cubicBezTo>
                  <a:cubicBezTo>
                    <a:pt x="329" y="928"/>
                    <a:pt x="329" y="926"/>
                    <a:pt x="329" y="924"/>
                  </a:cubicBezTo>
                  <a:cubicBezTo>
                    <a:pt x="329" y="924"/>
                    <a:pt x="329" y="923"/>
                    <a:pt x="330" y="923"/>
                  </a:cubicBezTo>
                  <a:close/>
                  <a:moveTo>
                    <a:pt x="340" y="953"/>
                  </a:moveTo>
                  <a:cubicBezTo>
                    <a:pt x="341" y="951"/>
                    <a:pt x="342" y="948"/>
                    <a:pt x="343" y="946"/>
                  </a:cubicBezTo>
                  <a:cubicBezTo>
                    <a:pt x="343" y="946"/>
                    <a:pt x="343" y="946"/>
                    <a:pt x="344" y="946"/>
                  </a:cubicBezTo>
                  <a:cubicBezTo>
                    <a:pt x="346" y="948"/>
                    <a:pt x="349" y="950"/>
                    <a:pt x="352" y="952"/>
                  </a:cubicBezTo>
                  <a:cubicBezTo>
                    <a:pt x="352" y="953"/>
                    <a:pt x="352" y="954"/>
                    <a:pt x="352" y="955"/>
                  </a:cubicBezTo>
                  <a:cubicBezTo>
                    <a:pt x="349" y="955"/>
                    <a:pt x="346" y="955"/>
                    <a:pt x="343" y="954"/>
                  </a:cubicBezTo>
                  <a:cubicBezTo>
                    <a:pt x="342" y="954"/>
                    <a:pt x="340" y="954"/>
                    <a:pt x="339" y="954"/>
                  </a:cubicBezTo>
                  <a:cubicBezTo>
                    <a:pt x="339" y="954"/>
                    <a:pt x="340" y="954"/>
                    <a:pt x="340" y="953"/>
                  </a:cubicBezTo>
                  <a:close/>
                  <a:moveTo>
                    <a:pt x="347" y="946"/>
                  </a:moveTo>
                  <a:cubicBezTo>
                    <a:pt x="346" y="945"/>
                    <a:pt x="345" y="944"/>
                    <a:pt x="344" y="944"/>
                  </a:cubicBezTo>
                  <a:cubicBezTo>
                    <a:pt x="345" y="940"/>
                    <a:pt x="347" y="936"/>
                    <a:pt x="348" y="933"/>
                  </a:cubicBezTo>
                  <a:cubicBezTo>
                    <a:pt x="348" y="933"/>
                    <a:pt x="348" y="933"/>
                    <a:pt x="348" y="933"/>
                  </a:cubicBezTo>
                  <a:cubicBezTo>
                    <a:pt x="351" y="934"/>
                    <a:pt x="354" y="936"/>
                    <a:pt x="356" y="938"/>
                  </a:cubicBezTo>
                  <a:cubicBezTo>
                    <a:pt x="355" y="942"/>
                    <a:pt x="354" y="946"/>
                    <a:pt x="353" y="949"/>
                  </a:cubicBezTo>
                  <a:cubicBezTo>
                    <a:pt x="351" y="948"/>
                    <a:pt x="349" y="947"/>
                    <a:pt x="347" y="946"/>
                  </a:cubicBezTo>
                  <a:close/>
                  <a:moveTo>
                    <a:pt x="354" y="953"/>
                  </a:moveTo>
                  <a:cubicBezTo>
                    <a:pt x="355" y="954"/>
                    <a:pt x="356" y="954"/>
                    <a:pt x="357" y="955"/>
                  </a:cubicBezTo>
                  <a:cubicBezTo>
                    <a:pt x="356" y="955"/>
                    <a:pt x="355" y="955"/>
                    <a:pt x="354" y="955"/>
                  </a:cubicBezTo>
                  <a:cubicBezTo>
                    <a:pt x="354" y="954"/>
                    <a:pt x="354" y="954"/>
                    <a:pt x="354" y="953"/>
                  </a:cubicBezTo>
                  <a:close/>
                  <a:moveTo>
                    <a:pt x="355" y="951"/>
                  </a:moveTo>
                  <a:cubicBezTo>
                    <a:pt x="356" y="947"/>
                    <a:pt x="357" y="944"/>
                    <a:pt x="358" y="940"/>
                  </a:cubicBezTo>
                  <a:cubicBezTo>
                    <a:pt x="359" y="941"/>
                    <a:pt x="360" y="943"/>
                    <a:pt x="362" y="944"/>
                  </a:cubicBezTo>
                  <a:cubicBezTo>
                    <a:pt x="363" y="945"/>
                    <a:pt x="365" y="946"/>
                    <a:pt x="366" y="948"/>
                  </a:cubicBezTo>
                  <a:cubicBezTo>
                    <a:pt x="365" y="950"/>
                    <a:pt x="364" y="952"/>
                    <a:pt x="362" y="954"/>
                  </a:cubicBezTo>
                  <a:cubicBezTo>
                    <a:pt x="362" y="955"/>
                    <a:pt x="364" y="955"/>
                    <a:pt x="364" y="955"/>
                  </a:cubicBezTo>
                  <a:cubicBezTo>
                    <a:pt x="365" y="954"/>
                    <a:pt x="366" y="953"/>
                    <a:pt x="367" y="952"/>
                  </a:cubicBezTo>
                  <a:cubicBezTo>
                    <a:pt x="367" y="952"/>
                    <a:pt x="367" y="952"/>
                    <a:pt x="366" y="952"/>
                  </a:cubicBezTo>
                  <a:cubicBezTo>
                    <a:pt x="367" y="951"/>
                    <a:pt x="367" y="950"/>
                    <a:pt x="367" y="949"/>
                  </a:cubicBezTo>
                  <a:cubicBezTo>
                    <a:pt x="369" y="951"/>
                    <a:pt x="371" y="952"/>
                    <a:pt x="372" y="954"/>
                  </a:cubicBezTo>
                  <a:cubicBezTo>
                    <a:pt x="372" y="954"/>
                    <a:pt x="372" y="954"/>
                    <a:pt x="372" y="954"/>
                  </a:cubicBezTo>
                  <a:cubicBezTo>
                    <a:pt x="371" y="954"/>
                    <a:pt x="371" y="954"/>
                    <a:pt x="371" y="955"/>
                  </a:cubicBezTo>
                  <a:cubicBezTo>
                    <a:pt x="367" y="955"/>
                    <a:pt x="364" y="955"/>
                    <a:pt x="361" y="955"/>
                  </a:cubicBezTo>
                  <a:cubicBezTo>
                    <a:pt x="360" y="954"/>
                    <a:pt x="359" y="954"/>
                    <a:pt x="358" y="953"/>
                  </a:cubicBezTo>
                  <a:cubicBezTo>
                    <a:pt x="357" y="952"/>
                    <a:pt x="356" y="951"/>
                    <a:pt x="355" y="951"/>
                  </a:cubicBezTo>
                  <a:close/>
                  <a:moveTo>
                    <a:pt x="369" y="947"/>
                  </a:moveTo>
                  <a:cubicBezTo>
                    <a:pt x="370" y="943"/>
                    <a:pt x="371" y="940"/>
                    <a:pt x="373" y="936"/>
                  </a:cubicBezTo>
                  <a:cubicBezTo>
                    <a:pt x="373" y="936"/>
                    <a:pt x="373" y="936"/>
                    <a:pt x="373" y="936"/>
                  </a:cubicBezTo>
                  <a:cubicBezTo>
                    <a:pt x="379" y="939"/>
                    <a:pt x="384" y="944"/>
                    <a:pt x="389" y="949"/>
                  </a:cubicBezTo>
                  <a:cubicBezTo>
                    <a:pt x="389" y="949"/>
                    <a:pt x="389" y="949"/>
                    <a:pt x="389" y="949"/>
                  </a:cubicBezTo>
                  <a:cubicBezTo>
                    <a:pt x="389" y="951"/>
                    <a:pt x="388" y="953"/>
                    <a:pt x="387" y="954"/>
                  </a:cubicBezTo>
                  <a:cubicBezTo>
                    <a:pt x="384" y="955"/>
                    <a:pt x="380" y="955"/>
                    <a:pt x="376" y="955"/>
                  </a:cubicBezTo>
                  <a:cubicBezTo>
                    <a:pt x="374" y="952"/>
                    <a:pt x="371" y="949"/>
                    <a:pt x="369" y="947"/>
                  </a:cubicBezTo>
                  <a:close/>
                  <a:moveTo>
                    <a:pt x="388" y="945"/>
                  </a:moveTo>
                  <a:cubicBezTo>
                    <a:pt x="384" y="941"/>
                    <a:pt x="379" y="937"/>
                    <a:pt x="374" y="933"/>
                  </a:cubicBezTo>
                  <a:cubicBezTo>
                    <a:pt x="376" y="929"/>
                    <a:pt x="378" y="925"/>
                    <a:pt x="380" y="921"/>
                  </a:cubicBezTo>
                  <a:cubicBezTo>
                    <a:pt x="385" y="924"/>
                    <a:pt x="389" y="927"/>
                    <a:pt x="394" y="930"/>
                  </a:cubicBezTo>
                  <a:cubicBezTo>
                    <a:pt x="394" y="933"/>
                    <a:pt x="394" y="935"/>
                    <a:pt x="394" y="938"/>
                  </a:cubicBezTo>
                  <a:cubicBezTo>
                    <a:pt x="393" y="941"/>
                    <a:pt x="391" y="944"/>
                    <a:pt x="390" y="947"/>
                  </a:cubicBezTo>
                  <a:cubicBezTo>
                    <a:pt x="390" y="946"/>
                    <a:pt x="389" y="945"/>
                    <a:pt x="388" y="945"/>
                  </a:cubicBezTo>
                  <a:close/>
                  <a:moveTo>
                    <a:pt x="391" y="951"/>
                  </a:moveTo>
                  <a:cubicBezTo>
                    <a:pt x="392" y="952"/>
                    <a:pt x="393" y="953"/>
                    <a:pt x="394" y="954"/>
                  </a:cubicBezTo>
                  <a:cubicBezTo>
                    <a:pt x="394" y="954"/>
                    <a:pt x="394" y="954"/>
                    <a:pt x="394" y="954"/>
                  </a:cubicBezTo>
                  <a:cubicBezTo>
                    <a:pt x="392" y="954"/>
                    <a:pt x="391" y="954"/>
                    <a:pt x="389" y="954"/>
                  </a:cubicBezTo>
                  <a:cubicBezTo>
                    <a:pt x="390" y="953"/>
                    <a:pt x="390" y="952"/>
                    <a:pt x="391" y="951"/>
                  </a:cubicBezTo>
                  <a:close/>
                  <a:moveTo>
                    <a:pt x="392" y="948"/>
                  </a:moveTo>
                  <a:cubicBezTo>
                    <a:pt x="393" y="947"/>
                    <a:pt x="393" y="945"/>
                    <a:pt x="394" y="943"/>
                  </a:cubicBezTo>
                  <a:cubicBezTo>
                    <a:pt x="394" y="946"/>
                    <a:pt x="394" y="948"/>
                    <a:pt x="394" y="950"/>
                  </a:cubicBezTo>
                  <a:cubicBezTo>
                    <a:pt x="393" y="950"/>
                    <a:pt x="393" y="949"/>
                    <a:pt x="392" y="948"/>
                  </a:cubicBezTo>
                  <a:close/>
                  <a:moveTo>
                    <a:pt x="394" y="907"/>
                  </a:moveTo>
                  <a:cubicBezTo>
                    <a:pt x="394" y="908"/>
                    <a:pt x="394" y="909"/>
                    <a:pt x="394" y="910"/>
                  </a:cubicBezTo>
                  <a:cubicBezTo>
                    <a:pt x="392" y="909"/>
                    <a:pt x="389" y="908"/>
                    <a:pt x="387" y="906"/>
                  </a:cubicBezTo>
                  <a:cubicBezTo>
                    <a:pt x="388" y="905"/>
                    <a:pt x="388" y="903"/>
                    <a:pt x="389" y="901"/>
                  </a:cubicBezTo>
                  <a:cubicBezTo>
                    <a:pt x="390" y="901"/>
                    <a:pt x="390" y="902"/>
                    <a:pt x="391" y="902"/>
                  </a:cubicBezTo>
                  <a:cubicBezTo>
                    <a:pt x="392" y="903"/>
                    <a:pt x="393" y="904"/>
                    <a:pt x="394" y="904"/>
                  </a:cubicBezTo>
                  <a:cubicBezTo>
                    <a:pt x="394" y="905"/>
                    <a:pt x="394" y="906"/>
                    <a:pt x="394" y="907"/>
                  </a:cubicBezTo>
                  <a:close/>
                  <a:moveTo>
                    <a:pt x="393" y="903"/>
                  </a:moveTo>
                  <a:cubicBezTo>
                    <a:pt x="392" y="902"/>
                    <a:pt x="391" y="901"/>
                    <a:pt x="389" y="900"/>
                  </a:cubicBezTo>
                  <a:cubicBezTo>
                    <a:pt x="390" y="897"/>
                    <a:pt x="391" y="894"/>
                    <a:pt x="392" y="892"/>
                  </a:cubicBezTo>
                  <a:cubicBezTo>
                    <a:pt x="392" y="891"/>
                    <a:pt x="393" y="890"/>
                    <a:pt x="393" y="889"/>
                  </a:cubicBezTo>
                  <a:cubicBezTo>
                    <a:pt x="394" y="890"/>
                    <a:pt x="394" y="890"/>
                    <a:pt x="395" y="891"/>
                  </a:cubicBezTo>
                  <a:cubicBezTo>
                    <a:pt x="395" y="895"/>
                    <a:pt x="394" y="899"/>
                    <a:pt x="394" y="903"/>
                  </a:cubicBezTo>
                  <a:cubicBezTo>
                    <a:pt x="394" y="903"/>
                    <a:pt x="394" y="903"/>
                    <a:pt x="393" y="903"/>
                  </a:cubicBezTo>
                  <a:close/>
                  <a:moveTo>
                    <a:pt x="393" y="888"/>
                  </a:moveTo>
                  <a:cubicBezTo>
                    <a:pt x="394" y="886"/>
                    <a:pt x="395" y="884"/>
                    <a:pt x="396" y="882"/>
                  </a:cubicBezTo>
                  <a:cubicBezTo>
                    <a:pt x="396" y="884"/>
                    <a:pt x="395" y="887"/>
                    <a:pt x="395" y="889"/>
                  </a:cubicBezTo>
                  <a:cubicBezTo>
                    <a:pt x="394" y="889"/>
                    <a:pt x="394" y="889"/>
                    <a:pt x="393" y="888"/>
                  </a:cubicBezTo>
                  <a:close/>
                  <a:moveTo>
                    <a:pt x="392" y="885"/>
                  </a:moveTo>
                  <a:cubicBezTo>
                    <a:pt x="392" y="886"/>
                    <a:pt x="392" y="886"/>
                    <a:pt x="392" y="887"/>
                  </a:cubicBezTo>
                  <a:cubicBezTo>
                    <a:pt x="391" y="887"/>
                    <a:pt x="391" y="886"/>
                    <a:pt x="390" y="886"/>
                  </a:cubicBezTo>
                  <a:cubicBezTo>
                    <a:pt x="387" y="883"/>
                    <a:pt x="383" y="880"/>
                    <a:pt x="380" y="878"/>
                  </a:cubicBezTo>
                  <a:cubicBezTo>
                    <a:pt x="380" y="876"/>
                    <a:pt x="381" y="875"/>
                    <a:pt x="383" y="874"/>
                  </a:cubicBezTo>
                  <a:cubicBezTo>
                    <a:pt x="384" y="873"/>
                    <a:pt x="381" y="873"/>
                    <a:pt x="381" y="873"/>
                  </a:cubicBezTo>
                  <a:cubicBezTo>
                    <a:pt x="379" y="874"/>
                    <a:pt x="379" y="876"/>
                    <a:pt x="378" y="877"/>
                  </a:cubicBezTo>
                  <a:cubicBezTo>
                    <a:pt x="378" y="877"/>
                    <a:pt x="378" y="877"/>
                    <a:pt x="378" y="877"/>
                  </a:cubicBezTo>
                  <a:cubicBezTo>
                    <a:pt x="375" y="875"/>
                    <a:pt x="373" y="874"/>
                    <a:pt x="370" y="872"/>
                  </a:cubicBezTo>
                  <a:cubicBezTo>
                    <a:pt x="377" y="872"/>
                    <a:pt x="383" y="872"/>
                    <a:pt x="389" y="872"/>
                  </a:cubicBezTo>
                  <a:cubicBezTo>
                    <a:pt x="392" y="872"/>
                    <a:pt x="394" y="872"/>
                    <a:pt x="397" y="871"/>
                  </a:cubicBezTo>
                  <a:cubicBezTo>
                    <a:pt x="397" y="872"/>
                    <a:pt x="397" y="872"/>
                    <a:pt x="397" y="872"/>
                  </a:cubicBezTo>
                  <a:cubicBezTo>
                    <a:pt x="395" y="876"/>
                    <a:pt x="394" y="881"/>
                    <a:pt x="392" y="885"/>
                  </a:cubicBezTo>
                  <a:close/>
                  <a:moveTo>
                    <a:pt x="353" y="863"/>
                  </a:moveTo>
                  <a:cubicBezTo>
                    <a:pt x="346" y="862"/>
                    <a:pt x="340" y="862"/>
                    <a:pt x="333" y="862"/>
                  </a:cubicBezTo>
                  <a:cubicBezTo>
                    <a:pt x="334" y="854"/>
                    <a:pt x="335" y="846"/>
                    <a:pt x="336" y="838"/>
                  </a:cubicBezTo>
                  <a:cubicBezTo>
                    <a:pt x="338" y="819"/>
                    <a:pt x="339" y="799"/>
                    <a:pt x="342" y="780"/>
                  </a:cubicBezTo>
                  <a:cubicBezTo>
                    <a:pt x="345" y="760"/>
                    <a:pt x="349" y="741"/>
                    <a:pt x="352" y="722"/>
                  </a:cubicBezTo>
                  <a:cubicBezTo>
                    <a:pt x="352" y="719"/>
                    <a:pt x="353" y="715"/>
                    <a:pt x="353" y="712"/>
                  </a:cubicBezTo>
                  <a:cubicBezTo>
                    <a:pt x="353" y="712"/>
                    <a:pt x="353" y="712"/>
                    <a:pt x="353" y="712"/>
                  </a:cubicBezTo>
                  <a:cubicBezTo>
                    <a:pt x="354" y="716"/>
                    <a:pt x="355" y="720"/>
                    <a:pt x="359" y="723"/>
                  </a:cubicBezTo>
                  <a:cubicBezTo>
                    <a:pt x="362" y="725"/>
                    <a:pt x="365" y="725"/>
                    <a:pt x="368" y="725"/>
                  </a:cubicBezTo>
                  <a:cubicBezTo>
                    <a:pt x="370" y="724"/>
                    <a:pt x="371" y="723"/>
                    <a:pt x="372" y="721"/>
                  </a:cubicBezTo>
                  <a:cubicBezTo>
                    <a:pt x="374" y="724"/>
                    <a:pt x="376" y="725"/>
                    <a:pt x="381" y="726"/>
                  </a:cubicBezTo>
                  <a:cubicBezTo>
                    <a:pt x="386" y="727"/>
                    <a:pt x="390" y="727"/>
                    <a:pt x="395" y="724"/>
                  </a:cubicBezTo>
                  <a:cubicBezTo>
                    <a:pt x="402" y="719"/>
                    <a:pt x="403" y="707"/>
                    <a:pt x="399" y="700"/>
                  </a:cubicBezTo>
                  <a:cubicBezTo>
                    <a:pt x="397" y="696"/>
                    <a:pt x="392" y="695"/>
                    <a:pt x="388" y="696"/>
                  </a:cubicBezTo>
                  <a:cubicBezTo>
                    <a:pt x="382" y="697"/>
                    <a:pt x="381" y="693"/>
                    <a:pt x="376" y="690"/>
                  </a:cubicBezTo>
                  <a:cubicBezTo>
                    <a:pt x="368" y="684"/>
                    <a:pt x="356" y="689"/>
                    <a:pt x="355" y="699"/>
                  </a:cubicBezTo>
                  <a:cubicBezTo>
                    <a:pt x="354" y="702"/>
                    <a:pt x="357" y="704"/>
                    <a:pt x="360" y="704"/>
                  </a:cubicBezTo>
                  <a:cubicBezTo>
                    <a:pt x="360" y="704"/>
                    <a:pt x="360" y="704"/>
                    <a:pt x="360" y="704"/>
                  </a:cubicBezTo>
                  <a:cubicBezTo>
                    <a:pt x="363" y="704"/>
                    <a:pt x="364" y="701"/>
                    <a:pt x="363" y="699"/>
                  </a:cubicBezTo>
                  <a:cubicBezTo>
                    <a:pt x="364" y="696"/>
                    <a:pt x="367" y="694"/>
                    <a:pt x="370" y="695"/>
                  </a:cubicBezTo>
                  <a:cubicBezTo>
                    <a:pt x="372" y="695"/>
                    <a:pt x="374" y="698"/>
                    <a:pt x="375" y="699"/>
                  </a:cubicBezTo>
                  <a:cubicBezTo>
                    <a:pt x="378" y="702"/>
                    <a:pt x="382" y="704"/>
                    <a:pt x="386" y="704"/>
                  </a:cubicBezTo>
                  <a:cubicBezTo>
                    <a:pt x="389" y="704"/>
                    <a:pt x="392" y="701"/>
                    <a:pt x="394" y="705"/>
                  </a:cubicBezTo>
                  <a:cubicBezTo>
                    <a:pt x="394" y="708"/>
                    <a:pt x="394" y="711"/>
                    <a:pt x="393" y="713"/>
                  </a:cubicBezTo>
                  <a:cubicBezTo>
                    <a:pt x="391" y="723"/>
                    <a:pt x="379" y="720"/>
                    <a:pt x="376" y="713"/>
                  </a:cubicBezTo>
                  <a:cubicBezTo>
                    <a:pt x="375" y="711"/>
                    <a:pt x="373" y="711"/>
                    <a:pt x="371" y="712"/>
                  </a:cubicBezTo>
                  <a:cubicBezTo>
                    <a:pt x="369" y="713"/>
                    <a:pt x="366" y="718"/>
                    <a:pt x="363" y="717"/>
                  </a:cubicBezTo>
                  <a:cubicBezTo>
                    <a:pt x="361" y="716"/>
                    <a:pt x="360" y="709"/>
                    <a:pt x="359" y="706"/>
                  </a:cubicBezTo>
                  <a:cubicBezTo>
                    <a:pt x="358" y="704"/>
                    <a:pt x="356" y="703"/>
                    <a:pt x="354" y="704"/>
                  </a:cubicBezTo>
                  <a:cubicBezTo>
                    <a:pt x="354" y="691"/>
                    <a:pt x="355" y="678"/>
                    <a:pt x="356" y="665"/>
                  </a:cubicBezTo>
                  <a:cubicBezTo>
                    <a:pt x="357" y="651"/>
                    <a:pt x="359" y="637"/>
                    <a:pt x="361" y="623"/>
                  </a:cubicBezTo>
                  <a:cubicBezTo>
                    <a:pt x="365" y="622"/>
                    <a:pt x="370" y="623"/>
                    <a:pt x="373" y="623"/>
                  </a:cubicBezTo>
                  <a:cubicBezTo>
                    <a:pt x="382" y="623"/>
                    <a:pt x="391" y="624"/>
                    <a:pt x="399" y="626"/>
                  </a:cubicBezTo>
                  <a:cubicBezTo>
                    <a:pt x="402" y="627"/>
                    <a:pt x="404" y="627"/>
                    <a:pt x="405" y="628"/>
                  </a:cubicBezTo>
                  <a:cubicBezTo>
                    <a:pt x="406" y="631"/>
                    <a:pt x="407" y="633"/>
                    <a:pt x="407" y="636"/>
                  </a:cubicBezTo>
                  <a:cubicBezTo>
                    <a:pt x="409" y="645"/>
                    <a:pt x="409" y="656"/>
                    <a:pt x="410" y="665"/>
                  </a:cubicBezTo>
                  <a:cubicBezTo>
                    <a:pt x="411" y="675"/>
                    <a:pt x="411" y="686"/>
                    <a:pt x="411" y="696"/>
                  </a:cubicBezTo>
                  <a:cubicBezTo>
                    <a:pt x="411" y="716"/>
                    <a:pt x="410" y="737"/>
                    <a:pt x="410" y="757"/>
                  </a:cubicBezTo>
                  <a:cubicBezTo>
                    <a:pt x="410" y="791"/>
                    <a:pt x="403" y="825"/>
                    <a:pt x="399" y="858"/>
                  </a:cubicBezTo>
                  <a:cubicBezTo>
                    <a:pt x="399" y="859"/>
                    <a:pt x="398" y="861"/>
                    <a:pt x="398" y="862"/>
                  </a:cubicBezTo>
                  <a:cubicBezTo>
                    <a:pt x="383" y="864"/>
                    <a:pt x="368" y="864"/>
                    <a:pt x="353" y="863"/>
                  </a:cubicBezTo>
                  <a:close/>
                  <a:moveTo>
                    <a:pt x="378" y="488"/>
                  </a:moveTo>
                  <a:cubicBezTo>
                    <a:pt x="378" y="480"/>
                    <a:pt x="377" y="472"/>
                    <a:pt x="374" y="465"/>
                  </a:cubicBezTo>
                  <a:cubicBezTo>
                    <a:pt x="372" y="459"/>
                    <a:pt x="361" y="450"/>
                    <a:pt x="370" y="445"/>
                  </a:cubicBezTo>
                  <a:cubicBezTo>
                    <a:pt x="375" y="442"/>
                    <a:pt x="382" y="442"/>
                    <a:pt x="388" y="442"/>
                  </a:cubicBezTo>
                  <a:cubicBezTo>
                    <a:pt x="387" y="444"/>
                    <a:pt x="386" y="446"/>
                    <a:pt x="387" y="448"/>
                  </a:cubicBezTo>
                  <a:cubicBezTo>
                    <a:pt x="388" y="452"/>
                    <a:pt x="395" y="451"/>
                    <a:pt x="395" y="447"/>
                  </a:cubicBezTo>
                  <a:cubicBezTo>
                    <a:pt x="397" y="444"/>
                    <a:pt x="399" y="442"/>
                    <a:pt x="402" y="440"/>
                  </a:cubicBezTo>
                  <a:cubicBezTo>
                    <a:pt x="407" y="440"/>
                    <a:pt x="412" y="440"/>
                    <a:pt x="418" y="440"/>
                  </a:cubicBezTo>
                  <a:cubicBezTo>
                    <a:pt x="423" y="441"/>
                    <a:pt x="434" y="444"/>
                    <a:pt x="430" y="450"/>
                  </a:cubicBezTo>
                  <a:cubicBezTo>
                    <a:pt x="428" y="451"/>
                    <a:pt x="426" y="452"/>
                    <a:pt x="425" y="452"/>
                  </a:cubicBezTo>
                  <a:cubicBezTo>
                    <a:pt x="424" y="452"/>
                    <a:pt x="423" y="453"/>
                    <a:pt x="422" y="453"/>
                  </a:cubicBezTo>
                  <a:cubicBezTo>
                    <a:pt x="421" y="452"/>
                    <a:pt x="420" y="452"/>
                    <a:pt x="419" y="452"/>
                  </a:cubicBezTo>
                  <a:cubicBezTo>
                    <a:pt x="419" y="452"/>
                    <a:pt x="419" y="452"/>
                    <a:pt x="418" y="452"/>
                  </a:cubicBezTo>
                  <a:cubicBezTo>
                    <a:pt x="415" y="452"/>
                    <a:pt x="413" y="456"/>
                    <a:pt x="415" y="458"/>
                  </a:cubicBezTo>
                  <a:cubicBezTo>
                    <a:pt x="417" y="460"/>
                    <a:pt x="420" y="461"/>
                    <a:pt x="422" y="460"/>
                  </a:cubicBezTo>
                  <a:cubicBezTo>
                    <a:pt x="420" y="464"/>
                    <a:pt x="417" y="467"/>
                    <a:pt x="415" y="471"/>
                  </a:cubicBezTo>
                  <a:cubicBezTo>
                    <a:pt x="406" y="487"/>
                    <a:pt x="408" y="503"/>
                    <a:pt x="407" y="520"/>
                  </a:cubicBezTo>
                  <a:cubicBezTo>
                    <a:pt x="403" y="521"/>
                    <a:pt x="399" y="522"/>
                    <a:pt x="395" y="521"/>
                  </a:cubicBezTo>
                  <a:cubicBezTo>
                    <a:pt x="394" y="521"/>
                    <a:pt x="380" y="517"/>
                    <a:pt x="381" y="515"/>
                  </a:cubicBezTo>
                  <a:cubicBezTo>
                    <a:pt x="381" y="514"/>
                    <a:pt x="380" y="513"/>
                    <a:pt x="380" y="514"/>
                  </a:cubicBezTo>
                  <a:cubicBezTo>
                    <a:pt x="379" y="515"/>
                    <a:pt x="379" y="515"/>
                    <a:pt x="379" y="515"/>
                  </a:cubicBezTo>
                  <a:cubicBezTo>
                    <a:pt x="379" y="516"/>
                    <a:pt x="379" y="516"/>
                    <a:pt x="380" y="516"/>
                  </a:cubicBezTo>
                  <a:cubicBezTo>
                    <a:pt x="388" y="521"/>
                    <a:pt x="398" y="525"/>
                    <a:pt x="406" y="521"/>
                  </a:cubicBezTo>
                  <a:cubicBezTo>
                    <a:pt x="406" y="522"/>
                    <a:pt x="406" y="522"/>
                    <a:pt x="406" y="522"/>
                  </a:cubicBezTo>
                  <a:cubicBezTo>
                    <a:pt x="406" y="525"/>
                    <a:pt x="406" y="527"/>
                    <a:pt x="406" y="529"/>
                  </a:cubicBezTo>
                  <a:cubicBezTo>
                    <a:pt x="403" y="533"/>
                    <a:pt x="399" y="536"/>
                    <a:pt x="394" y="537"/>
                  </a:cubicBezTo>
                  <a:cubicBezTo>
                    <a:pt x="393" y="537"/>
                    <a:pt x="382" y="538"/>
                    <a:pt x="383" y="536"/>
                  </a:cubicBezTo>
                  <a:cubicBezTo>
                    <a:pt x="383" y="535"/>
                    <a:pt x="382" y="534"/>
                    <a:pt x="381" y="535"/>
                  </a:cubicBezTo>
                  <a:cubicBezTo>
                    <a:pt x="380" y="539"/>
                    <a:pt x="388" y="538"/>
                    <a:pt x="390" y="538"/>
                  </a:cubicBezTo>
                  <a:cubicBezTo>
                    <a:pt x="396" y="538"/>
                    <a:pt x="402" y="536"/>
                    <a:pt x="406" y="531"/>
                  </a:cubicBezTo>
                  <a:cubicBezTo>
                    <a:pt x="405" y="540"/>
                    <a:pt x="405" y="549"/>
                    <a:pt x="405" y="558"/>
                  </a:cubicBezTo>
                  <a:cubicBezTo>
                    <a:pt x="403" y="561"/>
                    <a:pt x="400" y="564"/>
                    <a:pt x="397" y="565"/>
                  </a:cubicBezTo>
                  <a:cubicBezTo>
                    <a:pt x="394" y="567"/>
                    <a:pt x="390" y="567"/>
                    <a:pt x="387" y="567"/>
                  </a:cubicBezTo>
                  <a:cubicBezTo>
                    <a:pt x="386" y="566"/>
                    <a:pt x="379" y="566"/>
                    <a:pt x="380" y="563"/>
                  </a:cubicBezTo>
                  <a:cubicBezTo>
                    <a:pt x="380" y="562"/>
                    <a:pt x="379" y="562"/>
                    <a:pt x="379" y="562"/>
                  </a:cubicBezTo>
                  <a:cubicBezTo>
                    <a:pt x="376" y="568"/>
                    <a:pt x="387" y="568"/>
                    <a:pt x="390" y="568"/>
                  </a:cubicBezTo>
                  <a:cubicBezTo>
                    <a:pt x="394" y="568"/>
                    <a:pt x="398" y="567"/>
                    <a:pt x="401" y="564"/>
                  </a:cubicBezTo>
                  <a:cubicBezTo>
                    <a:pt x="402" y="563"/>
                    <a:pt x="404" y="561"/>
                    <a:pt x="405" y="560"/>
                  </a:cubicBezTo>
                  <a:cubicBezTo>
                    <a:pt x="405" y="565"/>
                    <a:pt x="405" y="571"/>
                    <a:pt x="405" y="577"/>
                  </a:cubicBezTo>
                  <a:cubicBezTo>
                    <a:pt x="398" y="579"/>
                    <a:pt x="391" y="581"/>
                    <a:pt x="383" y="580"/>
                  </a:cubicBezTo>
                  <a:cubicBezTo>
                    <a:pt x="383" y="580"/>
                    <a:pt x="383" y="580"/>
                    <a:pt x="383" y="579"/>
                  </a:cubicBezTo>
                  <a:cubicBezTo>
                    <a:pt x="384" y="579"/>
                    <a:pt x="383" y="578"/>
                    <a:pt x="382" y="579"/>
                  </a:cubicBezTo>
                  <a:cubicBezTo>
                    <a:pt x="382" y="579"/>
                    <a:pt x="382" y="580"/>
                    <a:pt x="381" y="581"/>
                  </a:cubicBezTo>
                  <a:cubicBezTo>
                    <a:pt x="381" y="581"/>
                    <a:pt x="381" y="582"/>
                    <a:pt x="382" y="582"/>
                  </a:cubicBezTo>
                  <a:cubicBezTo>
                    <a:pt x="390" y="582"/>
                    <a:pt x="398" y="581"/>
                    <a:pt x="405" y="578"/>
                  </a:cubicBezTo>
                  <a:cubicBezTo>
                    <a:pt x="405" y="580"/>
                    <a:pt x="405" y="582"/>
                    <a:pt x="405" y="583"/>
                  </a:cubicBezTo>
                  <a:cubicBezTo>
                    <a:pt x="405" y="589"/>
                    <a:pt x="405" y="594"/>
                    <a:pt x="405" y="599"/>
                  </a:cubicBezTo>
                  <a:cubicBezTo>
                    <a:pt x="405" y="599"/>
                    <a:pt x="404" y="599"/>
                    <a:pt x="404" y="599"/>
                  </a:cubicBezTo>
                  <a:cubicBezTo>
                    <a:pt x="398" y="603"/>
                    <a:pt x="390" y="602"/>
                    <a:pt x="383" y="602"/>
                  </a:cubicBezTo>
                  <a:cubicBezTo>
                    <a:pt x="382" y="602"/>
                    <a:pt x="382" y="603"/>
                    <a:pt x="383" y="603"/>
                  </a:cubicBezTo>
                  <a:cubicBezTo>
                    <a:pt x="389" y="603"/>
                    <a:pt x="397" y="604"/>
                    <a:pt x="403" y="601"/>
                  </a:cubicBezTo>
                  <a:cubicBezTo>
                    <a:pt x="404" y="601"/>
                    <a:pt x="404" y="600"/>
                    <a:pt x="405" y="600"/>
                  </a:cubicBezTo>
                  <a:cubicBezTo>
                    <a:pt x="405" y="604"/>
                    <a:pt x="404" y="608"/>
                    <a:pt x="404" y="612"/>
                  </a:cubicBezTo>
                  <a:cubicBezTo>
                    <a:pt x="404" y="615"/>
                    <a:pt x="404" y="617"/>
                    <a:pt x="404" y="620"/>
                  </a:cubicBezTo>
                  <a:cubicBezTo>
                    <a:pt x="401" y="619"/>
                    <a:pt x="397" y="618"/>
                    <a:pt x="394" y="617"/>
                  </a:cubicBezTo>
                  <a:cubicBezTo>
                    <a:pt x="386" y="616"/>
                    <a:pt x="379" y="615"/>
                    <a:pt x="371" y="615"/>
                  </a:cubicBezTo>
                  <a:cubicBezTo>
                    <a:pt x="368" y="615"/>
                    <a:pt x="365" y="615"/>
                    <a:pt x="362" y="615"/>
                  </a:cubicBezTo>
                  <a:cubicBezTo>
                    <a:pt x="363" y="612"/>
                    <a:pt x="364" y="608"/>
                    <a:pt x="364" y="605"/>
                  </a:cubicBezTo>
                  <a:cubicBezTo>
                    <a:pt x="367" y="585"/>
                    <a:pt x="370" y="566"/>
                    <a:pt x="372" y="546"/>
                  </a:cubicBezTo>
                  <a:cubicBezTo>
                    <a:pt x="373" y="527"/>
                    <a:pt x="378" y="508"/>
                    <a:pt x="378" y="488"/>
                  </a:cubicBezTo>
                  <a:close/>
                  <a:moveTo>
                    <a:pt x="444" y="934"/>
                  </a:moveTo>
                  <a:cubicBezTo>
                    <a:pt x="444" y="934"/>
                    <a:pt x="444" y="934"/>
                    <a:pt x="444" y="934"/>
                  </a:cubicBezTo>
                  <a:cubicBezTo>
                    <a:pt x="444" y="935"/>
                    <a:pt x="444" y="935"/>
                    <a:pt x="444" y="936"/>
                  </a:cubicBezTo>
                  <a:cubicBezTo>
                    <a:pt x="441" y="934"/>
                    <a:pt x="439" y="933"/>
                    <a:pt x="436" y="931"/>
                  </a:cubicBezTo>
                  <a:cubicBezTo>
                    <a:pt x="435" y="931"/>
                    <a:pt x="434" y="930"/>
                    <a:pt x="433" y="930"/>
                  </a:cubicBezTo>
                  <a:cubicBezTo>
                    <a:pt x="435" y="926"/>
                    <a:pt x="437" y="922"/>
                    <a:pt x="438" y="919"/>
                  </a:cubicBezTo>
                  <a:cubicBezTo>
                    <a:pt x="440" y="920"/>
                    <a:pt x="442" y="921"/>
                    <a:pt x="444" y="922"/>
                  </a:cubicBezTo>
                  <a:cubicBezTo>
                    <a:pt x="444" y="924"/>
                    <a:pt x="444" y="926"/>
                    <a:pt x="444" y="927"/>
                  </a:cubicBezTo>
                  <a:cubicBezTo>
                    <a:pt x="444" y="930"/>
                    <a:pt x="444" y="932"/>
                    <a:pt x="444" y="934"/>
                  </a:cubicBezTo>
                  <a:close/>
                  <a:moveTo>
                    <a:pt x="404" y="911"/>
                  </a:moveTo>
                  <a:cubicBezTo>
                    <a:pt x="404" y="912"/>
                    <a:pt x="403" y="913"/>
                    <a:pt x="403" y="915"/>
                  </a:cubicBezTo>
                  <a:cubicBezTo>
                    <a:pt x="402" y="914"/>
                    <a:pt x="402" y="914"/>
                    <a:pt x="401" y="914"/>
                  </a:cubicBezTo>
                  <a:cubicBezTo>
                    <a:pt x="401" y="912"/>
                    <a:pt x="401" y="911"/>
                    <a:pt x="401" y="909"/>
                  </a:cubicBezTo>
                  <a:cubicBezTo>
                    <a:pt x="402" y="910"/>
                    <a:pt x="403" y="910"/>
                    <a:pt x="404" y="911"/>
                  </a:cubicBezTo>
                  <a:close/>
                  <a:moveTo>
                    <a:pt x="402" y="908"/>
                  </a:moveTo>
                  <a:cubicBezTo>
                    <a:pt x="402" y="905"/>
                    <a:pt x="402" y="901"/>
                    <a:pt x="402" y="898"/>
                  </a:cubicBezTo>
                  <a:cubicBezTo>
                    <a:pt x="402" y="897"/>
                    <a:pt x="402" y="896"/>
                    <a:pt x="402" y="895"/>
                  </a:cubicBezTo>
                  <a:cubicBezTo>
                    <a:pt x="402" y="895"/>
                    <a:pt x="402" y="896"/>
                    <a:pt x="403" y="896"/>
                  </a:cubicBezTo>
                  <a:cubicBezTo>
                    <a:pt x="404" y="897"/>
                    <a:pt x="406" y="898"/>
                    <a:pt x="408" y="899"/>
                  </a:cubicBezTo>
                  <a:cubicBezTo>
                    <a:pt x="407" y="903"/>
                    <a:pt x="405" y="906"/>
                    <a:pt x="404" y="910"/>
                  </a:cubicBezTo>
                  <a:cubicBezTo>
                    <a:pt x="403" y="909"/>
                    <a:pt x="402" y="909"/>
                    <a:pt x="402" y="908"/>
                  </a:cubicBezTo>
                  <a:close/>
                  <a:moveTo>
                    <a:pt x="404" y="918"/>
                  </a:moveTo>
                  <a:cubicBezTo>
                    <a:pt x="408" y="920"/>
                    <a:pt x="412" y="922"/>
                    <a:pt x="416" y="924"/>
                  </a:cubicBezTo>
                  <a:cubicBezTo>
                    <a:pt x="415" y="929"/>
                    <a:pt x="413" y="933"/>
                    <a:pt x="412" y="937"/>
                  </a:cubicBezTo>
                  <a:cubicBezTo>
                    <a:pt x="408" y="936"/>
                    <a:pt x="405" y="934"/>
                    <a:pt x="402" y="932"/>
                  </a:cubicBezTo>
                  <a:cubicBezTo>
                    <a:pt x="402" y="932"/>
                    <a:pt x="402" y="932"/>
                    <a:pt x="402" y="932"/>
                  </a:cubicBezTo>
                  <a:cubicBezTo>
                    <a:pt x="402" y="929"/>
                    <a:pt x="401" y="927"/>
                    <a:pt x="401" y="924"/>
                  </a:cubicBezTo>
                  <a:cubicBezTo>
                    <a:pt x="402" y="922"/>
                    <a:pt x="403" y="920"/>
                    <a:pt x="404" y="918"/>
                  </a:cubicBezTo>
                  <a:close/>
                  <a:moveTo>
                    <a:pt x="405" y="916"/>
                  </a:moveTo>
                  <a:cubicBezTo>
                    <a:pt x="405" y="915"/>
                    <a:pt x="405" y="913"/>
                    <a:pt x="406" y="912"/>
                  </a:cubicBezTo>
                  <a:cubicBezTo>
                    <a:pt x="410" y="915"/>
                    <a:pt x="414" y="918"/>
                    <a:pt x="417" y="920"/>
                  </a:cubicBezTo>
                  <a:cubicBezTo>
                    <a:pt x="417" y="921"/>
                    <a:pt x="417" y="921"/>
                    <a:pt x="417" y="922"/>
                  </a:cubicBezTo>
                  <a:cubicBezTo>
                    <a:pt x="413" y="920"/>
                    <a:pt x="409" y="918"/>
                    <a:pt x="405" y="916"/>
                  </a:cubicBezTo>
                  <a:close/>
                  <a:moveTo>
                    <a:pt x="407" y="912"/>
                  </a:moveTo>
                  <a:cubicBezTo>
                    <a:pt x="407" y="912"/>
                    <a:pt x="406" y="911"/>
                    <a:pt x="406" y="911"/>
                  </a:cubicBezTo>
                  <a:cubicBezTo>
                    <a:pt x="407" y="908"/>
                    <a:pt x="408" y="904"/>
                    <a:pt x="410" y="900"/>
                  </a:cubicBezTo>
                  <a:cubicBezTo>
                    <a:pt x="412" y="902"/>
                    <a:pt x="414" y="903"/>
                    <a:pt x="416" y="905"/>
                  </a:cubicBezTo>
                  <a:cubicBezTo>
                    <a:pt x="418" y="906"/>
                    <a:pt x="420" y="907"/>
                    <a:pt x="421" y="908"/>
                  </a:cubicBezTo>
                  <a:cubicBezTo>
                    <a:pt x="420" y="910"/>
                    <a:pt x="420" y="913"/>
                    <a:pt x="419" y="916"/>
                  </a:cubicBezTo>
                  <a:cubicBezTo>
                    <a:pt x="419" y="917"/>
                    <a:pt x="418" y="918"/>
                    <a:pt x="418" y="919"/>
                  </a:cubicBezTo>
                  <a:cubicBezTo>
                    <a:pt x="414" y="917"/>
                    <a:pt x="411" y="915"/>
                    <a:pt x="407" y="912"/>
                  </a:cubicBezTo>
                  <a:close/>
                  <a:moveTo>
                    <a:pt x="410" y="899"/>
                  </a:moveTo>
                  <a:cubicBezTo>
                    <a:pt x="411" y="895"/>
                    <a:pt x="412" y="891"/>
                    <a:pt x="413" y="887"/>
                  </a:cubicBezTo>
                  <a:cubicBezTo>
                    <a:pt x="414" y="885"/>
                    <a:pt x="414" y="883"/>
                    <a:pt x="415" y="882"/>
                  </a:cubicBezTo>
                  <a:cubicBezTo>
                    <a:pt x="418" y="884"/>
                    <a:pt x="422" y="887"/>
                    <a:pt x="425" y="889"/>
                  </a:cubicBezTo>
                  <a:cubicBezTo>
                    <a:pt x="424" y="895"/>
                    <a:pt x="423" y="901"/>
                    <a:pt x="421" y="907"/>
                  </a:cubicBezTo>
                  <a:cubicBezTo>
                    <a:pt x="420" y="906"/>
                    <a:pt x="419" y="905"/>
                    <a:pt x="417" y="904"/>
                  </a:cubicBezTo>
                  <a:cubicBezTo>
                    <a:pt x="415" y="903"/>
                    <a:pt x="412" y="901"/>
                    <a:pt x="410" y="899"/>
                  </a:cubicBezTo>
                  <a:close/>
                  <a:moveTo>
                    <a:pt x="419" y="922"/>
                  </a:moveTo>
                  <a:cubicBezTo>
                    <a:pt x="423" y="924"/>
                    <a:pt x="427" y="927"/>
                    <a:pt x="431" y="929"/>
                  </a:cubicBezTo>
                  <a:cubicBezTo>
                    <a:pt x="431" y="929"/>
                    <a:pt x="431" y="930"/>
                    <a:pt x="431" y="930"/>
                  </a:cubicBezTo>
                  <a:cubicBezTo>
                    <a:pt x="427" y="927"/>
                    <a:pt x="423" y="925"/>
                    <a:pt x="419" y="923"/>
                  </a:cubicBezTo>
                  <a:cubicBezTo>
                    <a:pt x="419" y="922"/>
                    <a:pt x="419" y="922"/>
                    <a:pt x="419" y="922"/>
                  </a:cubicBezTo>
                  <a:close/>
                  <a:moveTo>
                    <a:pt x="420" y="921"/>
                  </a:moveTo>
                  <a:cubicBezTo>
                    <a:pt x="420" y="918"/>
                    <a:pt x="421" y="916"/>
                    <a:pt x="422" y="913"/>
                  </a:cubicBezTo>
                  <a:cubicBezTo>
                    <a:pt x="422" y="912"/>
                    <a:pt x="423" y="910"/>
                    <a:pt x="423" y="909"/>
                  </a:cubicBezTo>
                  <a:cubicBezTo>
                    <a:pt x="428" y="912"/>
                    <a:pt x="432" y="915"/>
                    <a:pt x="436" y="918"/>
                  </a:cubicBezTo>
                  <a:cubicBezTo>
                    <a:pt x="435" y="921"/>
                    <a:pt x="433" y="925"/>
                    <a:pt x="432" y="928"/>
                  </a:cubicBezTo>
                  <a:cubicBezTo>
                    <a:pt x="428" y="926"/>
                    <a:pt x="424" y="923"/>
                    <a:pt x="420" y="921"/>
                  </a:cubicBezTo>
                  <a:close/>
                  <a:moveTo>
                    <a:pt x="438" y="918"/>
                  </a:moveTo>
                  <a:cubicBezTo>
                    <a:pt x="439" y="915"/>
                    <a:pt x="440" y="913"/>
                    <a:pt x="441" y="911"/>
                  </a:cubicBezTo>
                  <a:cubicBezTo>
                    <a:pt x="442" y="908"/>
                    <a:pt x="442" y="906"/>
                    <a:pt x="442" y="903"/>
                  </a:cubicBezTo>
                  <a:cubicBezTo>
                    <a:pt x="443" y="904"/>
                    <a:pt x="444" y="904"/>
                    <a:pt x="445" y="905"/>
                  </a:cubicBezTo>
                  <a:cubicBezTo>
                    <a:pt x="445" y="910"/>
                    <a:pt x="445" y="916"/>
                    <a:pt x="444" y="921"/>
                  </a:cubicBezTo>
                  <a:cubicBezTo>
                    <a:pt x="442" y="920"/>
                    <a:pt x="440" y="919"/>
                    <a:pt x="438" y="918"/>
                  </a:cubicBezTo>
                  <a:close/>
                  <a:moveTo>
                    <a:pt x="442" y="893"/>
                  </a:moveTo>
                  <a:cubicBezTo>
                    <a:pt x="439" y="891"/>
                    <a:pt x="437" y="890"/>
                    <a:pt x="435" y="888"/>
                  </a:cubicBezTo>
                  <a:cubicBezTo>
                    <a:pt x="433" y="886"/>
                    <a:pt x="430" y="884"/>
                    <a:pt x="428" y="882"/>
                  </a:cubicBezTo>
                  <a:cubicBezTo>
                    <a:pt x="429" y="878"/>
                    <a:pt x="429" y="874"/>
                    <a:pt x="429" y="870"/>
                  </a:cubicBezTo>
                  <a:cubicBezTo>
                    <a:pt x="432" y="872"/>
                    <a:pt x="434" y="874"/>
                    <a:pt x="436" y="875"/>
                  </a:cubicBezTo>
                  <a:cubicBezTo>
                    <a:pt x="439" y="877"/>
                    <a:pt x="441" y="879"/>
                    <a:pt x="443" y="881"/>
                  </a:cubicBezTo>
                  <a:cubicBezTo>
                    <a:pt x="443" y="882"/>
                    <a:pt x="443" y="883"/>
                    <a:pt x="443" y="884"/>
                  </a:cubicBezTo>
                  <a:cubicBezTo>
                    <a:pt x="443" y="887"/>
                    <a:pt x="442" y="890"/>
                    <a:pt x="442" y="893"/>
                  </a:cubicBezTo>
                  <a:close/>
                  <a:moveTo>
                    <a:pt x="433" y="888"/>
                  </a:moveTo>
                  <a:cubicBezTo>
                    <a:pt x="436" y="890"/>
                    <a:pt x="439" y="892"/>
                    <a:pt x="441" y="894"/>
                  </a:cubicBezTo>
                  <a:cubicBezTo>
                    <a:pt x="441" y="896"/>
                    <a:pt x="441" y="898"/>
                    <a:pt x="440" y="900"/>
                  </a:cubicBezTo>
                  <a:cubicBezTo>
                    <a:pt x="437" y="897"/>
                    <a:pt x="433" y="894"/>
                    <a:pt x="429" y="891"/>
                  </a:cubicBezTo>
                  <a:cubicBezTo>
                    <a:pt x="428" y="890"/>
                    <a:pt x="427" y="890"/>
                    <a:pt x="427" y="889"/>
                  </a:cubicBezTo>
                  <a:cubicBezTo>
                    <a:pt x="427" y="887"/>
                    <a:pt x="427" y="885"/>
                    <a:pt x="428" y="883"/>
                  </a:cubicBezTo>
                  <a:cubicBezTo>
                    <a:pt x="430" y="885"/>
                    <a:pt x="431" y="886"/>
                    <a:pt x="433" y="888"/>
                  </a:cubicBezTo>
                  <a:close/>
                  <a:moveTo>
                    <a:pt x="440" y="901"/>
                  </a:moveTo>
                  <a:cubicBezTo>
                    <a:pt x="440" y="904"/>
                    <a:pt x="439" y="907"/>
                    <a:pt x="439" y="909"/>
                  </a:cubicBezTo>
                  <a:cubicBezTo>
                    <a:pt x="438" y="912"/>
                    <a:pt x="438" y="914"/>
                    <a:pt x="437" y="917"/>
                  </a:cubicBezTo>
                  <a:cubicBezTo>
                    <a:pt x="432" y="914"/>
                    <a:pt x="428" y="911"/>
                    <a:pt x="423" y="908"/>
                  </a:cubicBezTo>
                  <a:cubicBezTo>
                    <a:pt x="425" y="902"/>
                    <a:pt x="425" y="896"/>
                    <a:pt x="427" y="891"/>
                  </a:cubicBezTo>
                  <a:cubicBezTo>
                    <a:pt x="431" y="894"/>
                    <a:pt x="436" y="898"/>
                    <a:pt x="440" y="901"/>
                  </a:cubicBezTo>
                  <a:close/>
                  <a:moveTo>
                    <a:pt x="426" y="881"/>
                  </a:moveTo>
                  <a:cubicBezTo>
                    <a:pt x="425" y="880"/>
                    <a:pt x="423" y="879"/>
                    <a:pt x="422" y="878"/>
                  </a:cubicBezTo>
                  <a:cubicBezTo>
                    <a:pt x="420" y="877"/>
                    <a:pt x="418" y="876"/>
                    <a:pt x="417" y="875"/>
                  </a:cubicBezTo>
                  <a:cubicBezTo>
                    <a:pt x="417" y="873"/>
                    <a:pt x="418" y="871"/>
                    <a:pt x="418" y="869"/>
                  </a:cubicBezTo>
                  <a:cubicBezTo>
                    <a:pt x="418" y="869"/>
                    <a:pt x="418" y="869"/>
                    <a:pt x="418" y="869"/>
                  </a:cubicBezTo>
                  <a:cubicBezTo>
                    <a:pt x="421" y="869"/>
                    <a:pt x="424" y="869"/>
                    <a:pt x="426" y="869"/>
                  </a:cubicBezTo>
                  <a:cubicBezTo>
                    <a:pt x="427" y="869"/>
                    <a:pt x="427" y="869"/>
                    <a:pt x="427" y="869"/>
                  </a:cubicBezTo>
                  <a:cubicBezTo>
                    <a:pt x="427" y="873"/>
                    <a:pt x="426" y="877"/>
                    <a:pt x="426" y="881"/>
                  </a:cubicBezTo>
                  <a:close/>
                  <a:moveTo>
                    <a:pt x="419" y="878"/>
                  </a:moveTo>
                  <a:cubicBezTo>
                    <a:pt x="422" y="879"/>
                    <a:pt x="424" y="880"/>
                    <a:pt x="426" y="882"/>
                  </a:cubicBezTo>
                  <a:cubicBezTo>
                    <a:pt x="426" y="884"/>
                    <a:pt x="425" y="886"/>
                    <a:pt x="425" y="888"/>
                  </a:cubicBezTo>
                  <a:cubicBezTo>
                    <a:pt x="422" y="886"/>
                    <a:pt x="420" y="884"/>
                    <a:pt x="417" y="882"/>
                  </a:cubicBezTo>
                  <a:cubicBezTo>
                    <a:pt x="416" y="881"/>
                    <a:pt x="416" y="881"/>
                    <a:pt x="415" y="881"/>
                  </a:cubicBezTo>
                  <a:cubicBezTo>
                    <a:pt x="416" y="879"/>
                    <a:pt x="416" y="877"/>
                    <a:pt x="416" y="876"/>
                  </a:cubicBezTo>
                  <a:cubicBezTo>
                    <a:pt x="417" y="876"/>
                    <a:pt x="419" y="877"/>
                    <a:pt x="419" y="878"/>
                  </a:cubicBezTo>
                  <a:close/>
                  <a:moveTo>
                    <a:pt x="415" y="874"/>
                  </a:moveTo>
                  <a:cubicBezTo>
                    <a:pt x="413" y="873"/>
                    <a:pt x="411" y="871"/>
                    <a:pt x="409" y="870"/>
                  </a:cubicBezTo>
                  <a:cubicBezTo>
                    <a:pt x="411" y="870"/>
                    <a:pt x="413" y="869"/>
                    <a:pt x="416" y="869"/>
                  </a:cubicBezTo>
                  <a:cubicBezTo>
                    <a:pt x="415" y="871"/>
                    <a:pt x="415" y="872"/>
                    <a:pt x="415" y="874"/>
                  </a:cubicBezTo>
                  <a:close/>
                  <a:moveTo>
                    <a:pt x="414" y="875"/>
                  </a:moveTo>
                  <a:cubicBezTo>
                    <a:pt x="414" y="876"/>
                    <a:pt x="413" y="878"/>
                    <a:pt x="413" y="879"/>
                  </a:cubicBezTo>
                  <a:cubicBezTo>
                    <a:pt x="411" y="878"/>
                    <a:pt x="408" y="876"/>
                    <a:pt x="407" y="875"/>
                  </a:cubicBezTo>
                  <a:cubicBezTo>
                    <a:pt x="406" y="874"/>
                    <a:pt x="405" y="875"/>
                    <a:pt x="406" y="875"/>
                  </a:cubicBezTo>
                  <a:cubicBezTo>
                    <a:pt x="407" y="877"/>
                    <a:pt x="410" y="879"/>
                    <a:pt x="413" y="880"/>
                  </a:cubicBezTo>
                  <a:cubicBezTo>
                    <a:pt x="412" y="882"/>
                    <a:pt x="412" y="883"/>
                    <a:pt x="412" y="885"/>
                  </a:cubicBezTo>
                  <a:cubicBezTo>
                    <a:pt x="410" y="889"/>
                    <a:pt x="409" y="894"/>
                    <a:pt x="408" y="898"/>
                  </a:cubicBezTo>
                  <a:cubicBezTo>
                    <a:pt x="407" y="897"/>
                    <a:pt x="406" y="897"/>
                    <a:pt x="405" y="896"/>
                  </a:cubicBezTo>
                  <a:cubicBezTo>
                    <a:pt x="404" y="895"/>
                    <a:pt x="403" y="895"/>
                    <a:pt x="402" y="894"/>
                  </a:cubicBezTo>
                  <a:cubicBezTo>
                    <a:pt x="403" y="886"/>
                    <a:pt x="404" y="878"/>
                    <a:pt x="405" y="870"/>
                  </a:cubicBezTo>
                  <a:cubicBezTo>
                    <a:pt x="406" y="870"/>
                    <a:pt x="407" y="870"/>
                    <a:pt x="408" y="870"/>
                  </a:cubicBezTo>
                  <a:cubicBezTo>
                    <a:pt x="408" y="870"/>
                    <a:pt x="408" y="870"/>
                    <a:pt x="408" y="870"/>
                  </a:cubicBezTo>
                  <a:cubicBezTo>
                    <a:pt x="410" y="872"/>
                    <a:pt x="412" y="873"/>
                    <a:pt x="414" y="875"/>
                  </a:cubicBezTo>
                  <a:close/>
                  <a:moveTo>
                    <a:pt x="402" y="917"/>
                  </a:moveTo>
                  <a:cubicBezTo>
                    <a:pt x="402" y="917"/>
                    <a:pt x="402" y="918"/>
                    <a:pt x="401" y="918"/>
                  </a:cubicBezTo>
                  <a:cubicBezTo>
                    <a:pt x="401" y="918"/>
                    <a:pt x="401" y="917"/>
                    <a:pt x="401" y="917"/>
                  </a:cubicBezTo>
                  <a:cubicBezTo>
                    <a:pt x="402" y="917"/>
                    <a:pt x="402" y="917"/>
                    <a:pt x="402" y="917"/>
                  </a:cubicBezTo>
                  <a:close/>
                  <a:moveTo>
                    <a:pt x="402" y="934"/>
                  </a:moveTo>
                  <a:cubicBezTo>
                    <a:pt x="405" y="936"/>
                    <a:pt x="408" y="938"/>
                    <a:pt x="411" y="940"/>
                  </a:cubicBezTo>
                  <a:cubicBezTo>
                    <a:pt x="409" y="945"/>
                    <a:pt x="407" y="950"/>
                    <a:pt x="406" y="954"/>
                  </a:cubicBezTo>
                  <a:cubicBezTo>
                    <a:pt x="405" y="954"/>
                    <a:pt x="403" y="954"/>
                    <a:pt x="402" y="954"/>
                  </a:cubicBezTo>
                  <a:cubicBezTo>
                    <a:pt x="402" y="954"/>
                    <a:pt x="402" y="953"/>
                    <a:pt x="401" y="953"/>
                  </a:cubicBezTo>
                  <a:cubicBezTo>
                    <a:pt x="402" y="947"/>
                    <a:pt x="402" y="941"/>
                    <a:pt x="402" y="934"/>
                  </a:cubicBezTo>
                  <a:close/>
                  <a:moveTo>
                    <a:pt x="412" y="941"/>
                  </a:moveTo>
                  <a:cubicBezTo>
                    <a:pt x="417" y="944"/>
                    <a:pt x="421" y="947"/>
                    <a:pt x="425" y="951"/>
                  </a:cubicBezTo>
                  <a:cubicBezTo>
                    <a:pt x="425" y="952"/>
                    <a:pt x="425" y="952"/>
                    <a:pt x="425" y="953"/>
                  </a:cubicBezTo>
                  <a:cubicBezTo>
                    <a:pt x="422" y="953"/>
                    <a:pt x="419" y="954"/>
                    <a:pt x="416" y="954"/>
                  </a:cubicBezTo>
                  <a:cubicBezTo>
                    <a:pt x="413" y="955"/>
                    <a:pt x="411" y="955"/>
                    <a:pt x="409" y="955"/>
                  </a:cubicBezTo>
                  <a:cubicBezTo>
                    <a:pt x="409" y="950"/>
                    <a:pt x="411" y="946"/>
                    <a:pt x="412" y="941"/>
                  </a:cubicBezTo>
                  <a:close/>
                  <a:moveTo>
                    <a:pt x="413" y="939"/>
                  </a:moveTo>
                  <a:cubicBezTo>
                    <a:pt x="414" y="938"/>
                    <a:pt x="414" y="936"/>
                    <a:pt x="414" y="935"/>
                  </a:cubicBezTo>
                  <a:cubicBezTo>
                    <a:pt x="415" y="932"/>
                    <a:pt x="417" y="929"/>
                    <a:pt x="418" y="925"/>
                  </a:cubicBezTo>
                  <a:cubicBezTo>
                    <a:pt x="421" y="927"/>
                    <a:pt x="425" y="929"/>
                    <a:pt x="428" y="931"/>
                  </a:cubicBezTo>
                  <a:cubicBezTo>
                    <a:pt x="429" y="931"/>
                    <a:pt x="429" y="932"/>
                    <a:pt x="430" y="932"/>
                  </a:cubicBezTo>
                  <a:cubicBezTo>
                    <a:pt x="428" y="937"/>
                    <a:pt x="427" y="943"/>
                    <a:pt x="426" y="948"/>
                  </a:cubicBezTo>
                  <a:cubicBezTo>
                    <a:pt x="422" y="944"/>
                    <a:pt x="418" y="941"/>
                    <a:pt x="413" y="939"/>
                  </a:cubicBezTo>
                  <a:close/>
                  <a:moveTo>
                    <a:pt x="432" y="933"/>
                  </a:moveTo>
                  <a:cubicBezTo>
                    <a:pt x="436" y="935"/>
                    <a:pt x="439" y="937"/>
                    <a:pt x="443" y="940"/>
                  </a:cubicBezTo>
                  <a:cubicBezTo>
                    <a:pt x="442" y="942"/>
                    <a:pt x="442" y="944"/>
                    <a:pt x="441" y="946"/>
                  </a:cubicBezTo>
                  <a:cubicBezTo>
                    <a:pt x="441" y="946"/>
                    <a:pt x="441" y="948"/>
                    <a:pt x="441" y="951"/>
                  </a:cubicBezTo>
                  <a:cubicBezTo>
                    <a:pt x="437" y="951"/>
                    <a:pt x="433" y="951"/>
                    <a:pt x="430" y="952"/>
                  </a:cubicBezTo>
                  <a:cubicBezTo>
                    <a:pt x="430" y="952"/>
                    <a:pt x="430" y="952"/>
                    <a:pt x="430" y="952"/>
                  </a:cubicBezTo>
                  <a:cubicBezTo>
                    <a:pt x="429" y="951"/>
                    <a:pt x="428" y="950"/>
                    <a:pt x="428" y="950"/>
                  </a:cubicBezTo>
                  <a:cubicBezTo>
                    <a:pt x="429" y="944"/>
                    <a:pt x="430" y="939"/>
                    <a:pt x="432" y="933"/>
                  </a:cubicBezTo>
                  <a:close/>
                  <a:moveTo>
                    <a:pt x="440" y="935"/>
                  </a:moveTo>
                  <a:cubicBezTo>
                    <a:pt x="441" y="935"/>
                    <a:pt x="442" y="936"/>
                    <a:pt x="444" y="937"/>
                  </a:cubicBezTo>
                  <a:cubicBezTo>
                    <a:pt x="444" y="937"/>
                    <a:pt x="444" y="937"/>
                    <a:pt x="444" y="937"/>
                  </a:cubicBezTo>
                  <a:cubicBezTo>
                    <a:pt x="442" y="936"/>
                    <a:pt x="441" y="935"/>
                    <a:pt x="440" y="935"/>
                  </a:cubicBezTo>
                  <a:close/>
                  <a:moveTo>
                    <a:pt x="445" y="941"/>
                  </a:moveTo>
                  <a:cubicBezTo>
                    <a:pt x="445" y="941"/>
                    <a:pt x="445" y="941"/>
                    <a:pt x="445" y="942"/>
                  </a:cubicBezTo>
                  <a:cubicBezTo>
                    <a:pt x="446" y="945"/>
                    <a:pt x="447" y="949"/>
                    <a:pt x="446" y="949"/>
                  </a:cubicBezTo>
                  <a:cubicBezTo>
                    <a:pt x="446" y="950"/>
                    <a:pt x="445" y="950"/>
                    <a:pt x="445" y="950"/>
                  </a:cubicBezTo>
                  <a:cubicBezTo>
                    <a:pt x="445" y="950"/>
                    <a:pt x="444" y="950"/>
                    <a:pt x="443" y="950"/>
                  </a:cubicBezTo>
                  <a:cubicBezTo>
                    <a:pt x="444" y="947"/>
                    <a:pt x="444" y="944"/>
                    <a:pt x="445" y="941"/>
                  </a:cubicBezTo>
                  <a:close/>
                  <a:moveTo>
                    <a:pt x="443" y="902"/>
                  </a:moveTo>
                  <a:cubicBezTo>
                    <a:pt x="443" y="900"/>
                    <a:pt x="443" y="897"/>
                    <a:pt x="444" y="895"/>
                  </a:cubicBezTo>
                  <a:cubicBezTo>
                    <a:pt x="444" y="895"/>
                    <a:pt x="444" y="896"/>
                    <a:pt x="445" y="896"/>
                  </a:cubicBezTo>
                  <a:cubicBezTo>
                    <a:pt x="445" y="899"/>
                    <a:pt x="445" y="901"/>
                    <a:pt x="445" y="904"/>
                  </a:cubicBezTo>
                  <a:cubicBezTo>
                    <a:pt x="444" y="903"/>
                    <a:pt x="443" y="902"/>
                    <a:pt x="443" y="902"/>
                  </a:cubicBezTo>
                  <a:close/>
                  <a:moveTo>
                    <a:pt x="444" y="894"/>
                  </a:moveTo>
                  <a:cubicBezTo>
                    <a:pt x="444" y="892"/>
                    <a:pt x="444" y="890"/>
                    <a:pt x="445" y="888"/>
                  </a:cubicBezTo>
                  <a:cubicBezTo>
                    <a:pt x="445" y="889"/>
                    <a:pt x="445" y="889"/>
                    <a:pt x="445" y="889"/>
                  </a:cubicBezTo>
                  <a:cubicBezTo>
                    <a:pt x="445" y="891"/>
                    <a:pt x="445" y="893"/>
                    <a:pt x="445" y="895"/>
                  </a:cubicBezTo>
                  <a:cubicBezTo>
                    <a:pt x="444" y="895"/>
                    <a:pt x="444" y="894"/>
                    <a:pt x="444" y="894"/>
                  </a:cubicBezTo>
                  <a:close/>
                  <a:moveTo>
                    <a:pt x="444" y="879"/>
                  </a:moveTo>
                  <a:cubicBezTo>
                    <a:pt x="442" y="878"/>
                    <a:pt x="440" y="877"/>
                    <a:pt x="438" y="876"/>
                  </a:cubicBezTo>
                  <a:cubicBezTo>
                    <a:pt x="435" y="873"/>
                    <a:pt x="432" y="871"/>
                    <a:pt x="429" y="869"/>
                  </a:cubicBezTo>
                  <a:cubicBezTo>
                    <a:pt x="429" y="869"/>
                    <a:pt x="429" y="869"/>
                    <a:pt x="429" y="869"/>
                  </a:cubicBezTo>
                  <a:cubicBezTo>
                    <a:pt x="434" y="869"/>
                    <a:pt x="439" y="869"/>
                    <a:pt x="444" y="869"/>
                  </a:cubicBezTo>
                  <a:cubicBezTo>
                    <a:pt x="444" y="872"/>
                    <a:pt x="444" y="874"/>
                    <a:pt x="444" y="876"/>
                  </a:cubicBezTo>
                  <a:cubicBezTo>
                    <a:pt x="444" y="877"/>
                    <a:pt x="444" y="878"/>
                    <a:pt x="444" y="879"/>
                  </a:cubicBezTo>
                  <a:close/>
                  <a:moveTo>
                    <a:pt x="414" y="632"/>
                  </a:moveTo>
                  <a:cubicBezTo>
                    <a:pt x="415" y="633"/>
                    <a:pt x="416" y="634"/>
                    <a:pt x="417" y="634"/>
                  </a:cubicBezTo>
                  <a:cubicBezTo>
                    <a:pt x="417" y="638"/>
                    <a:pt x="416" y="641"/>
                    <a:pt x="416" y="644"/>
                  </a:cubicBezTo>
                  <a:cubicBezTo>
                    <a:pt x="415" y="640"/>
                    <a:pt x="415" y="636"/>
                    <a:pt x="414" y="632"/>
                  </a:cubicBezTo>
                  <a:close/>
                  <a:moveTo>
                    <a:pt x="421" y="585"/>
                  </a:moveTo>
                  <a:cubicBezTo>
                    <a:pt x="420" y="597"/>
                    <a:pt x="418" y="609"/>
                    <a:pt x="417" y="621"/>
                  </a:cubicBezTo>
                  <a:cubicBezTo>
                    <a:pt x="417" y="622"/>
                    <a:pt x="417" y="624"/>
                    <a:pt x="417" y="626"/>
                  </a:cubicBezTo>
                  <a:cubicBezTo>
                    <a:pt x="415" y="625"/>
                    <a:pt x="414" y="624"/>
                    <a:pt x="412" y="623"/>
                  </a:cubicBezTo>
                  <a:cubicBezTo>
                    <a:pt x="412" y="621"/>
                    <a:pt x="411" y="620"/>
                    <a:pt x="411" y="619"/>
                  </a:cubicBezTo>
                  <a:cubicBezTo>
                    <a:pt x="411" y="614"/>
                    <a:pt x="412" y="608"/>
                    <a:pt x="412" y="603"/>
                  </a:cubicBezTo>
                  <a:cubicBezTo>
                    <a:pt x="413" y="599"/>
                    <a:pt x="413" y="596"/>
                    <a:pt x="413" y="593"/>
                  </a:cubicBezTo>
                  <a:cubicBezTo>
                    <a:pt x="414" y="591"/>
                    <a:pt x="415" y="590"/>
                    <a:pt x="416" y="589"/>
                  </a:cubicBezTo>
                  <a:cubicBezTo>
                    <a:pt x="417" y="588"/>
                    <a:pt x="416" y="587"/>
                    <a:pt x="415" y="588"/>
                  </a:cubicBezTo>
                  <a:cubicBezTo>
                    <a:pt x="414" y="589"/>
                    <a:pt x="414" y="590"/>
                    <a:pt x="413" y="591"/>
                  </a:cubicBezTo>
                  <a:cubicBezTo>
                    <a:pt x="413" y="574"/>
                    <a:pt x="413" y="558"/>
                    <a:pt x="413" y="542"/>
                  </a:cubicBezTo>
                  <a:cubicBezTo>
                    <a:pt x="413" y="532"/>
                    <a:pt x="414" y="523"/>
                    <a:pt x="415" y="513"/>
                  </a:cubicBezTo>
                  <a:cubicBezTo>
                    <a:pt x="415" y="503"/>
                    <a:pt x="414" y="494"/>
                    <a:pt x="418" y="484"/>
                  </a:cubicBezTo>
                  <a:cubicBezTo>
                    <a:pt x="420" y="476"/>
                    <a:pt x="426" y="466"/>
                    <a:pt x="431" y="460"/>
                  </a:cubicBezTo>
                  <a:cubicBezTo>
                    <a:pt x="432" y="459"/>
                    <a:pt x="433" y="458"/>
                    <a:pt x="434" y="457"/>
                  </a:cubicBezTo>
                  <a:cubicBezTo>
                    <a:pt x="435" y="456"/>
                    <a:pt x="437" y="456"/>
                    <a:pt x="438" y="455"/>
                  </a:cubicBezTo>
                  <a:cubicBezTo>
                    <a:pt x="441" y="454"/>
                    <a:pt x="445" y="452"/>
                    <a:pt x="448" y="451"/>
                  </a:cubicBezTo>
                  <a:cubicBezTo>
                    <a:pt x="446" y="461"/>
                    <a:pt x="445" y="471"/>
                    <a:pt x="442" y="481"/>
                  </a:cubicBezTo>
                  <a:cubicBezTo>
                    <a:pt x="439" y="492"/>
                    <a:pt x="437" y="503"/>
                    <a:pt x="435" y="515"/>
                  </a:cubicBezTo>
                  <a:cubicBezTo>
                    <a:pt x="433" y="527"/>
                    <a:pt x="430" y="538"/>
                    <a:pt x="427" y="550"/>
                  </a:cubicBezTo>
                  <a:cubicBezTo>
                    <a:pt x="424" y="562"/>
                    <a:pt x="423" y="573"/>
                    <a:pt x="421" y="585"/>
                  </a:cubicBezTo>
                  <a:close/>
                  <a:moveTo>
                    <a:pt x="325" y="871"/>
                  </a:moveTo>
                  <a:cubicBezTo>
                    <a:pt x="325" y="875"/>
                    <a:pt x="325" y="880"/>
                    <a:pt x="324" y="884"/>
                  </a:cubicBezTo>
                  <a:cubicBezTo>
                    <a:pt x="322" y="883"/>
                    <a:pt x="319" y="882"/>
                    <a:pt x="317" y="881"/>
                  </a:cubicBezTo>
                  <a:cubicBezTo>
                    <a:pt x="315" y="880"/>
                    <a:pt x="313" y="880"/>
                    <a:pt x="311" y="879"/>
                  </a:cubicBezTo>
                  <a:cubicBezTo>
                    <a:pt x="311" y="876"/>
                    <a:pt x="311" y="874"/>
                    <a:pt x="311" y="871"/>
                  </a:cubicBezTo>
                  <a:cubicBezTo>
                    <a:pt x="316" y="871"/>
                    <a:pt x="320" y="871"/>
                    <a:pt x="325" y="871"/>
                  </a:cubicBezTo>
                  <a:close/>
                  <a:moveTo>
                    <a:pt x="313" y="880"/>
                  </a:moveTo>
                  <a:cubicBezTo>
                    <a:pt x="317" y="882"/>
                    <a:pt x="321" y="884"/>
                    <a:pt x="324" y="885"/>
                  </a:cubicBezTo>
                  <a:cubicBezTo>
                    <a:pt x="324" y="889"/>
                    <a:pt x="324" y="893"/>
                    <a:pt x="324" y="896"/>
                  </a:cubicBezTo>
                  <a:cubicBezTo>
                    <a:pt x="322" y="898"/>
                    <a:pt x="321" y="901"/>
                    <a:pt x="320" y="903"/>
                  </a:cubicBezTo>
                  <a:cubicBezTo>
                    <a:pt x="317" y="901"/>
                    <a:pt x="313" y="899"/>
                    <a:pt x="310" y="897"/>
                  </a:cubicBezTo>
                  <a:cubicBezTo>
                    <a:pt x="310" y="891"/>
                    <a:pt x="310" y="885"/>
                    <a:pt x="311" y="880"/>
                  </a:cubicBezTo>
                  <a:cubicBezTo>
                    <a:pt x="311" y="880"/>
                    <a:pt x="312" y="880"/>
                    <a:pt x="313" y="880"/>
                  </a:cubicBezTo>
                  <a:close/>
                  <a:moveTo>
                    <a:pt x="321" y="933"/>
                  </a:moveTo>
                  <a:cubicBezTo>
                    <a:pt x="321" y="934"/>
                    <a:pt x="321" y="935"/>
                    <a:pt x="321" y="937"/>
                  </a:cubicBezTo>
                  <a:cubicBezTo>
                    <a:pt x="321" y="937"/>
                    <a:pt x="321" y="937"/>
                    <a:pt x="321" y="937"/>
                  </a:cubicBezTo>
                  <a:cubicBezTo>
                    <a:pt x="320" y="939"/>
                    <a:pt x="319" y="942"/>
                    <a:pt x="317" y="945"/>
                  </a:cubicBezTo>
                  <a:cubicBezTo>
                    <a:pt x="315" y="943"/>
                    <a:pt x="313" y="941"/>
                    <a:pt x="311" y="940"/>
                  </a:cubicBezTo>
                  <a:cubicBezTo>
                    <a:pt x="310" y="939"/>
                    <a:pt x="310" y="939"/>
                    <a:pt x="309" y="938"/>
                  </a:cubicBezTo>
                  <a:cubicBezTo>
                    <a:pt x="310" y="935"/>
                    <a:pt x="312" y="931"/>
                    <a:pt x="313" y="927"/>
                  </a:cubicBezTo>
                  <a:cubicBezTo>
                    <a:pt x="316" y="929"/>
                    <a:pt x="319" y="931"/>
                    <a:pt x="321" y="933"/>
                  </a:cubicBezTo>
                  <a:close/>
                  <a:moveTo>
                    <a:pt x="314" y="925"/>
                  </a:moveTo>
                  <a:cubicBezTo>
                    <a:pt x="314" y="922"/>
                    <a:pt x="315" y="919"/>
                    <a:pt x="316" y="916"/>
                  </a:cubicBezTo>
                  <a:cubicBezTo>
                    <a:pt x="317" y="917"/>
                    <a:pt x="318" y="917"/>
                    <a:pt x="319" y="918"/>
                  </a:cubicBezTo>
                  <a:cubicBezTo>
                    <a:pt x="320" y="918"/>
                    <a:pt x="321" y="918"/>
                    <a:pt x="322" y="919"/>
                  </a:cubicBezTo>
                  <a:cubicBezTo>
                    <a:pt x="322" y="922"/>
                    <a:pt x="321" y="926"/>
                    <a:pt x="321" y="930"/>
                  </a:cubicBezTo>
                  <a:cubicBezTo>
                    <a:pt x="319" y="928"/>
                    <a:pt x="317" y="927"/>
                    <a:pt x="315" y="926"/>
                  </a:cubicBezTo>
                  <a:cubicBezTo>
                    <a:pt x="315" y="925"/>
                    <a:pt x="314" y="925"/>
                    <a:pt x="314" y="925"/>
                  </a:cubicBezTo>
                  <a:close/>
                  <a:moveTo>
                    <a:pt x="321" y="947"/>
                  </a:moveTo>
                  <a:cubicBezTo>
                    <a:pt x="321" y="947"/>
                    <a:pt x="320" y="946"/>
                    <a:pt x="319" y="946"/>
                  </a:cubicBezTo>
                  <a:cubicBezTo>
                    <a:pt x="320" y="945"/>
                    <a:pt x="321" y="944"/>
                    <a:pt x="321" y="942"/>
                  </a:cubicBezTo>
                  <a:cubicBezTo>
                    <a:pt x="321" y="944"/>
                    <a:pt x="321" y="946"/>
                    <a:pt x="321" y="947"/>
                  </a:cubicBezTo>
                  <a:close/>
                  <a:moveTo>
                    <a:pt x="318" y="948"/>
                  </a:moveTo>
                  <a:cubicBezTo>
                    <a:pt x="319" y="949"/>
                    <a:pt x="320" y="949"/>
                    <a:pt x="321" y="950"/>
                  </a:cubicBezTo>
                  <a:cubicBezTo>
                    <a:pt x="321" y="950"/>
                    <a:pt x="321" y="950"/>
                    <a:pt x="322" y="951"/>
                  </a:cubicBezTo>
                  <a:cubicBezTo>
                    <a:pt x="322" y="951"/>
                    <a:pt x="322" y="952"/>
                    <a:pt x="322" y="952"/>
                  </a:cubicBezTo>
                  <a:cubicBezTo>
                    <a:pt x="320" y="952"/>
                    <a:pt x="318" y="952"/>
                    <a:pt x="316" y="952"/>
                  </a:cubicBezTo>
                  <a:cubicBezTo>
                    <a:pt x="317" y="951"/>
                    <a:pt x="318" y="949"/>
                    <a:pt x="318" y="948"/>
                  </a:cubicBezTo>
                  <a:close/>
                  <a:moveTo>
                    <a:pt x="322" y="916"/>
                  </a:moveTo>
                  <a:cubicBezTo>
                    <a:pt x="322" y="916"/>
                    <a:pt x="321" y="916"/>
                    <a:pt x="321" y="916"/>
                  </a:cubicBezTo>
                  <a:cubicBezTo>
                    <a:pt x="320" y="915"/>
                    <a:pt x="318" y="915"/>
                    <a:pt x="317" y="914"/>
                  </a:cubicBezTo>
                  <a:cubicBezTo>
                    <a:pt x="318" y="912"/>
                    <a:pt x="319" y="910"/>
                    <a:pt x="320" y="907"/>
                  </a:cubicBezTo>
                  <a:cubicBezTo>
                    <a:pt x="320" y="907"/>
                    <a:pt x="320" y="906"/>
                    <a:pt x="320" y="906"/>
                  </a:cubicBezTo>
                  <a:cubicBezTo>
                    <a:pt x="321" y="906"/>
                    <a:pt x="322" y="907"/>
                    <a:pt x="322" y="907"/>
                  </a:cubicBezTo>
                  <a:cubicBezTo>
                    <a:pt x="322" y="910"/>
                    <a:pt x="322" y="913"/>
                    <a:pt x="322" y="916"/>
                  </a:cubicBezTo>
                  <a:close/>
                  <a:moveTo>
                    <a:pt x="321" y="904"/>
                  </a:moveTo>
                  <a:cubicBezTo>
                    <a:pt x="322" y="903"/>
                    <a:pt x="322" y="902"/>
                    <a:pt x="323" y="901"/>
                  </a:cubicBezTo>
                  <a:cubicBezTo>
                    <a:pt x="323" y="902"/>
                    <a:pt x="323" y="904"/>
                    <a:pt x="323" y="905"/>
                  </a:cubicBezTo>
                  <a:cubicBezTo>
                    <a:pt x="322" y="905"/>
                    <a:pt x="322" y="904"/>
                    <a:pt x="321" y="904"/>
                  </a:cubicBezTo>
                  <a:close/>
                  <a:moveTo>
                    <a:pt x="317" y="903"/>
                  </a:moveTo>
                  <a:cubicBezTo>
                    <a:pt x="317" y="904"/>
                    <a:pt x="318" y="904"/>
                    <a:pt x="319" y="905"/>
                  </a:cubicBezTo>
                  <a:cubicBezTo>
                    <a:pt x="318" y="906"/>
                    <a:pt x="318" y="907"/>
                    <a:pt x="317" y="908"/>
                  </a:cubicBezTo>
                  <a:cubicBezTo>
                    <a:pt x="316" y="910"/>
                    <a:pt x="316" y="911"/>
                    <a:pt x="315" y="913"/>
                  </a:cubicBezTo>
                  <a:cubicBezTo>
                    <a:pt x="313" y="912"/>
                    <a:pt x="312" y="912"/>
                    <a:pt x="310" y="911"/>
                  </a:cubicBezTo>
                  <a:cubicBezTo>
                    <a:pt x="310" y="910"/>
                    <a:pt x="310" y="909"/>
                    <a:pt x="310" y="908"/>
                  </a:cubicBezTo>
                  <a:cubicBezTo>
                    <a:pt x="310" y="905"/>
                    <a:pt x="310" y="902"/>
                    <a:pt x="310" y="899"/>
                  </a:cubicBezTo>
                  <a:cubicBezTo>
                    <a:pt x="312" y="900"/>
                    <a:pt x="315" y="902"/>
                    <a:pt x="317" y="903"/>
                  </a:cubicBezTo>
                  <a:close/>
                  <a:moveTo>
                    <a:pt x="314" y="915"/>
                  </a:moveTo>
                  <a:cubicBezTo>
                    <a:pt x="313" y="918"/>
                    <a:pt x="312" y="921"/>
                    <a:pt x="312" y="924"/>
                  </a:cubicBezTo>
                  <a:cubicBezTo>
                    <a:pt x="311" y="923"/>
                    <a:pt x="310" y="923"/>
                    <a:pt x="309" y="922"/>
                  </a:cubicBezTo>
                  <a:cubicBezTo>
                    <a:pt x="310" y="919"/>
                    <a:pt x="310" y="916"/>
                    <a:pt x="310" y="913"/>
                  </a:cubicBezTo>
                  <a:cubicBezTo>
                    <a:pt x="311" y="914"/>
                    <a:pt x="313" y="915"/>
                    <a:pt x="314" y="915"/>
                  </a:cubicBezTo>
                  <a:close/>
                  <a:moveTo>
                    <a:pt x="311" y="926"/>
                  </a:moveTo>
                  <a:cubicBezTo>
                    <a:pt x="311" y="926"/>
                    <a:pt x="311" y="926"/>
                    <a:pt x="311" y="926"/>
                  </a:cubicBezTo>
                  <a:cubicBezTo>
                    <a:pt x="310" y="928"/>
                    <a:pt x="309" y="931"/>
                    <a:pt x="309" y="933"/>
                  </a:cubicBezTo>
                  <a:cubicBezTo>
                    <a:pt x="309" y="930"/>
                    <a:pt x="309" y="928"/>
                    <a:pt x="309" y="925"/>
                  </a:cubicBezTo>
                  <a:cubicBezTo>
                    <a:pt x="310" y="925"/>
                    <a:pt x="310" y="926"/>
                    <a:pt x="311" y="926"/>
                  </a:cubicBezTo>
                  <a:close/>
                  <a:moveTo>
                    <a:pt x="309" y="941"/>
                  </a:moveTo>
                  <a:cubicBezTo>
                    <a:pt x="311" y="943"/>
                    <a:pt x="314" y="945"/>
                    <a:pt x="316" y="947"/>
                  </a:cubicBezTo>
                  <a:cubicBezTo>
                    <a:pt x="315" y="948"/>
                    <a:pt x="315" y="950"/>
                    <a:pt x="314" y="952"/>
                  </a:cubicBezTo>
                  <a:cubicBezTo>
                    <a:pt x="313" y="951"/>
                    <a:pt x="311" y="951"/>
                    <a:pt x="310" y="951"/>
                  </a:cubicBezTo>
                  <a:cubicBezTo>
                    <a:pt x="309" y="948"/>
                    <a:pt x="309" y="944"/>
                    <a:pt x="308" y="941"/>
                  </a:cubicBezTo>
                  <a:cubicBezTo>
                    <a:pt x="309" y="941"/>
                    <a:pt x="309" y="941"/>
                    <a:pt x="309" y="941"/>
                  </a:cubicBezTo>
                  <a:close/>
                  <a:moveTo>
                    <a:pt x="518" y="928"/>
                  </a:moveTo>
                  <a:cubicBezTo>
                    <a:pt x="515" y="930"/>
                    <a:pt x="513" y="931"/>
                    <a:pt x="511" y="932"/>
                  </a:cubicBezTo>
                  <a:cubicBezTo>
                    <a:pt x="511" y="932"/>
                    <a:pt x="511" y="932"/>
                    <a:pt x="511" y="932"/>
                  </a:cubicBezTo>
                  <a:cubicBezTo>
                    <a:pt x="511" y="930"/>
                    <a:pt x="511" y="927"/>
                    <a:pt x="512" y="924"/>
                  </a:cubicBezTo>
                  <a:cubicBezTo>
                    <a:pt x="512" y="924"/>
                    <a:pt x="512" y="923"/>
                    <a:pt x="512" y="923"/>
                  </a:cubicBezTo>
                  <a:cubicBezTo>
                    <a:pt x="514" y="924"/>
                    <a:pt x="517" y="925"/>
                    <a:pt x="519" y="926"/>
                  </a:cubicBezTo>
                  <a:cubicBezTo>
                    <a:pt x="519" y="926"/>
                    <a:pt x="519" y="927"/>
                    <a:pt x="519" y="927"/>
                  </a:cubicBezTo>
                  <a:cubicBezTo>
                    <a:pt x="519" y="927"/>
                    <a:pt x="519" y="927"/>
                    <a:pt x="519" y="927"/>
                  </a:cubicBezTo>
                  <a:cubicBezTo>
                    <a:pt x="518" y="926"/>
                    <a:pt x="517" y="926"/>
                    <a:pt x="517" y="927"/>
                  </a:cubicBezTo>
                  <a:cubicBezTo>
                    <a:pt x="517" y="928"/>
                    <a:pt x="517" y="928"/>
                    <a:pt x="518" y="928"/>
                  </a:cubicBezTo>
                  <a:close/>
                  <a:moveTo>
                    <a:pt x="499" y="937"/>
                  </a:moveTo>
                  <a:cubicBezTo>
                    <a:pt x="499" y="937"/>
                    <a:pt x="499" y="937"/>
                    <a:pt x="499" y="937"/>
                  </a:cubicBezTo>
                  <a:cubicBezTo>
                    <a:pt x="499" y="937"/>
                    <a:pt x="498" y="938"/>
                    <a:pt x="498" y="938"/>
                  </a:cubicBezTo>
                  <a:cubicBezTo>
                    <a:pt x="497" y="937"/>
                    <a:pt x="496" y="937"/>
                    <a:pt x="494" y="936"/>
                  </a:cubicBezTo>
                  <a:cubicBezTo>
                    <a:pt x="495" y="934"/>
                    <a:pt x="495" y="932"/>
                    <a:pt x="495" y="930"/>
                  </a:cubicBezTo>
                  <a:cubicBezTo>
                    <a:pt x="495" y="930"/>
                    <a:pt x="495" y="929"/>
                    <a:pt x="495" y="929"/>
                  </a:cubicBezTo>
                  <a:cubicBezTo>
                    <a:pt x="497" y="931"/>
                    <a:pt x="500" y="932"/>
                    <a:pt x="502" y="934"/>
                  </a:cubicBezTo>
                  <a:cubicBezTo>
                    <a:pt x="502" y="936"/>
                    <a:pt x="501" y="937"/>
                    <a:pt x="500" y="936"/>
                  </a:cubicBezTo>
                  <a:cubicBezTo>
                    <a:pt x="499" y="935"/>
                    <a:pt x="498" y="936"/>
                    <a:pt x="499" y="937"/>
                  </a:cubicBezTo>
                  <a:close/>
                  <a:moveTo>
                    <a:pt x="456" y="945"/>
                  </a:moveTo>
                  <a:cubicBezTo>
                    <a:pt x="457" y="946"/>
                    <a:pt x="457" y="947"/>
                    <a:pt x="457" y="947"/>
                  </a:cubicBezTo>
                  <a:cubicBezTo>
                    <a:pt x="457" y="948"/>
                    <a:pt x="457" y="948"/>
                    <a:pt x="458" y="948"/>
                  </a:cubicBezTo>
                  <a:cubicBezTo>
                    <a:pt x="458" y="948"/>
                    <a:pt x="458" y="948"/>
                    <a:pt x="458" y="948"/>
                  </a:cubicBezTo>
                  <a:cubicBezTo>
                    <a:pt x="456" y="947"/>
                    <a:pt x="455" y="946"/>
                    <a:pt x="453" y="944"/>
                  </a:cubicBezTo>
                  <a:cubicBezTo>
                    <a:pt x="453" y="944"/>
                    <a:pt x="453" y="943"/>
                    <a:pt x="453" y="943"/>
                  </a:cubicBezTo>
                  <a:cubicBezTo>
                    <a:pt x="453" y="942"/>
                    <a:pt x="453" y="941"/>
                    <a:pt x="453" y="941"/>
                  </a:cubicBezTo>
                  <a:cubicBezTo>
                    <a:pt x="454" y="941"/>
                    <a:pt x="456" y="942"/>
                    <a:pt x="458" y="942"/>
                  </a:cubicBezTo>
                  <a:cubicBezTo>
                    <a:pt x="458" y="943"/>
                    <a:pt x="458" y="944"/>
                    <a:pt x="458" y="944"/>
                  </a:cubicBezTo>
                  <a:cubicBezTo>
                    <a:pt x="457" y="944"/>
                    <a:pt x="456" y="944"/>
                    <a:pt x="456" y="945"/>
                  </a:cubicBezTo>
                  <a:close/>
                  <a:moveTo>
                    <a:pt x="455" y="949"/>
                  </a:moveTo>
                  <a:cubicBezTo>
                    <a:pt x="454" y="949"/>
                    <a:pt x="454" y="949"/>
                    <a:pt x="453" y="949"/>
                  </a:cubicBezTo>
                  <a:cubicBezTo>
                    <a:pt x="453" y="949"/>
                    <a:pt x="453" y="948"/>
                    <a:pt x="453" y="948"/>
                  </a:cubicBezTo>
                  <a:cubicBezTo>
                    <a:pt x="454" y="948"/>
                    <a:pt x="454" y="949"/>
                    <a:pt x="455" y="949"/>
                  </a:cubicBezTo>
                  <a:close/>
                  <a:moveTo>
                    <a:pt x="453" y="939"/>
                  </a:moveTo>
                  <a:cubicBezTo>
                    <a:pt x="452" y="935"/>
                    <a:pt x="452" y="931"/>
                    <a:pt x="452" y="927"/>
                  </a:cubicBezTo>
                  <a:cubicBezTo>
                    <a:pt x="454" y="928"/>
                    <a:pt x="457" y="930"/>
                    <a:pt x="459" y="931"/>
                  </a:cubicBezTo>
                  <a:cubicBezTo>
                    <a:pt x="459" y="931"/>
                    <a:pt x="459" y="931"/>
                    <a:pt x="459" y="931"/>
                  </a:cubicBezTo>
                  <a:cubicBezTo>
                    <a:pt x="459" y="935"/>
                    <a:pt x="458" y="938"/>
                    <a:pt x="458" y="941"/>
                  </a:cubicBezTo>
                  <a:cubicBezTo>
                    <a:pt x="456" y="941"/>
                    <a:pt x="454" y="940"/>
                    <a:pt x="453" y="939"/>
                  </a:cubicBezTo>
                  <a:close/>
                  <a:moveTo>
                    <a:pt x="452" y="900"/>
                  </a:moveTo>
                  <a:cubicBezTo>
                    <a:pt x="452" y="895"/>
                    <a:pt x="452" y="891"/>
                    <a:pt x="452" y="887"/>
                  </a:cubicBezTo>
                  <a:cubicBezTo>
                    <a:pt x="453" y="887"/>
                    <a:pt x="454" y="888"/>
                    <a:pt x="454" y="888"/>
                  </a:cubicBezTo>
                  <a:cubicBezTo>
                    <a:pt x="454" y="888"/>
                    <a:pt x="454" y="888"/>
                    <a:pt x="454" y="888"/>
                  </a:cubicBezTo>
                  <a:cubicBezTo>
                    <a:pt x="454" y="892"/>
                    <a:pt x="454" y="896"/>
                    <a:pt x="453" y="900"/>
                  </a:cubicBezTo>
                  <a:cubicBezTo>
                    <a:pt x="453" y="900"/>
                    <a:pt x="453" y="900"/>
                    <a:pt x="452" y="900"/>
                  </a:cubicBezTo>
                  <a:close/>
                  <a:moveTo>
                    <a:pt x="453" y="901"/>
                  </a:moveTo>
                  <a:cubicBezTo>
                    <a:pt x="453" y="902"/>
                    <a:pt x="452" y="903"/>
                    <a:pt x="452" y="904"/>
                  </a:cubicBezTo>
                  <a:cubicBezTo>
                    <a:pt x="452" y="903"/>
                    <a:pt x="452" y="902"/>
                    <a:pt x="452" y="901"/>
                  </a:cubicBezTo>
                  <a:cubicBezTo>
                    <a:pt x="452" y="901"/>
                    <a:pt x="453" y="901"/>
                    <a:pt x="453" y="901"/>
                  </a:cubicBezTo>
                  <a:close/>
                  <a:moveTo>
                    <a:pt x="455" y="903"/>
                  </a:moveTo>
                  <a:cubicBezTo>
                    <a:pt x="457" y="904"/>
                    <a:pt x="459" y="905"/>
                    <a:pt x="461" y="907"/>
                  </a:cubicBezTo>
                  <a:cubicBezTo>
                    <a:pt x="461" y="907"/>
                    <a:pt x="462" y="907"/>
                    <a:pt x="462" y="907"/>
                  </a:cubicBezTo>
                  <a:cubicBezTo>
                    <a:pt x="462" y="907"/>
                    <a:pt x="462" y="908"/>
                    <a:pt x="462" y="908"/>
                  </a:cubicBezTo>
                  <a:cubicBezTo>
                    <a:pt x="462" y="910"/>
                    <a:pt x="462" y="913"/>
                    <a:pt x="461" y="916"/>
                  </a:cubicBezTo>
                  <a:cubicBezTo>
                    <a:pt x="459" y="914"/>
                    <a:pt x="456" y="912"/>
                    <a:pt x="453" y="910"/>
                  </a:cubicBezTo>
                  <a:cubicBezTo>
                    <a:pt x="454" y="908"/>
                    <a:pt x="454" y="905"/>
                    <a:pt x="455" y="903"/>
                  </a:cubicBezTo>
                  <a:close/>
                  <a:moveTo>
                    <a:pt x="454" y="887"/>
                  </a:moveTo>
                  <a:cubicBezTo>
                    <a:pt x="454" y="886"/>
                    <a:pt x="453" y="886"/>
                    <a:pt x="452" y="885"/>
                  </a:cubicBezTo>
                  <a:cubicBezTo>
                    <a:pt x="452" y="881"/>
                    <a:pt x="452" y="877"/>
                    <a:pt x="452" y="872"/>
                  </a:cubicBezTo>
                  <a:cubicBezTo>
                    <a:pt x="453" y="873"/>
                    <a:pt x="454" y="874"/>
                    <a:pt x="455" y="875"/>
                  </a:cubicBezTo>
                  <a:cubicBezTo>
                    <a:pt x="454" y="879"/>
                    <a:pt x="454" y="883"/>
                    <a:pt x="454" y="887"/>
                  </a:cubicBezTo>
                  <a:close/>
                  <a:moveTo>
                    <a:pt x="452" y="926"/>
                  </a:moveTo>
                  <a:cubicBezTo>
                    <a:pt x="452" y="925"/>
                    <a:pt x="452" y="924"/>
                    <a:pt x="452" y="922"/>
                  </a:cubicBezTo>
                  <a:cubicBezTo>
                    <a:pt x="452" y="920"/>
                    <a:pt x="452" y="917"/>
                    <a:pt x="452" y="914"/>
                  </a:cubicBezTo>
                  <a:cubicBezTo>
                    <a:pt x="452" y="914"/>
                    <a:pt x="452" y="914"/>
                    <a:pt x="452" y="913"/>
                  </a:cubicBezTo>
                  <a:cubicBezTo>
                    <a:pt x="453" y="913"/>
                    <a:pt x="453" y="912"/>
                    <a:pt x="453" y="911"/>
                  </a:cubicBezTo>
                  <a:cubicBezTo>
                    <a:pt x="456" y="913"/>
                    <a:pt x="459" y="915"/>
                    <a:pt x="461" y="917"/>
                  </a:cubicBezTo>
                  <a:cubicBezTo>
                    <a:pt x="461" y="921"/>
                    <a:pt x="461" y="924"/>
                    <a:pt x="460" y="928"/>
                  </a:cubicBezTo>
                  <a:cubicBezTo>
                    <a:pt x="460" y="929"/>
                    <a:pt x="460" y="930"/>
                    <a:pt x="459" y="930"/>
                  </a:cubicBezTo>
                  <a:cubicBezTo>
                    <a:pt x="457" y="929"/>
                    <a:pt x="454" y="927"/>
                    <a:pt x="452" y="926"/>
                  </a:cubicBezTo>
                  <a:close/>
                  <a:moveTo>
                    <a:pt x="459" y="947"/>
                  </a:moveTo>
                  <a:cubicBezTo>
                    <a:pt x="460" y="946"/>
                    <a:pt x="460" y="945"/>
                    <a:pt x="460" y="943"/>
                  </a:cubicBezTo>
                  <a:cubicBezTo>
                    <a:pt x="461" y="944"/>
                    <a:pt x="462" y="944"/>
                    <a:pt x="462" y="944"/>
                  </a:cubicBezTo>
                  <a:cubicBezTo>
                    <a:pt x="462" y="945"/>
                    <a:pt x="462" y="945"/>
                    <a:pt x="462" y="945"/>
                  </a:cubicBezTo>
                  <a:cubicBezTo>
                    <a:pt x="463" y="945"/>
                    <a:pt x="463" y="945"/>
                    <a:pt x="464" y="945"/>
                  </a:cubicBezTo>
                  <a:cubicBezTo>
                    <a:pt x="464" y="945"/>
                    <a:pt x="465" y="945"/>
                    <a:pt x="464" y="944"/>
                  </a:cubicBezTo>
                  <a:cubicBezTo>
                    <a:pt x="463" y="943"/>
                    <a:pt x="462" y="943"/>
                    <a:pt x="460" y="942"/>
                  </a:cubicBezTo>
                  <a:cubicBezTo>
                    <a:pt x="461" y="939"/>
                    <a:pt x="461" y="936"/>
                    <a:pt x="461" y="933"/>
                  </a:cubicBezTo>
                  <a:cubicBezTo>
                    <a:pt x="463" y="934"/>
                    <a:pt x="464" y="934"/>
                    <a:pt x="465" y="935"/>
                  </a:cubicBezTo>
                  <a:cubicBezTo>
                    <a:pt x="467" y="936"/>
                    <a:pt x="469" y="936"/>
                    <a:pt x="471" y="937"/>
                  </a:cubicBezTo>
                  <a:cubicBezTo>
                    <a:pt x="471" y="937"/>
                    <a:pt x="471" y="937"/>
                    <a:pt x="471" y="937"/>
                  </a:cubicBezTo>
                  <a:cubicBezTo>
                    <a:pt x="470" y="940"/>
                    <a:pt x="470" y="942"/>
                    <a:pt x="469" y="945"/>
                  </a:cubicBezTo>
                  <a:cubicBezTo>
                    <a:pt x="469" y="945"/>
                    <a:pt x="469" y="945"/>
                    <a:pt x="468" y="945"/>
                  </a:cubicBezTo>
                  <a:cubicBezTo>
                    <a:pt x="465" y="946"/>
                    <a:pt x="462" y="947"/>
                    <a:pt x="459" y="948"/>
                  </a:cubicBezTo>
                  <a:cubicBezTo>
                    <a:pt x="459" y="948"/>
                    <a:pt x="459" y="948"/>
                    <a:pt x="459" y="947"/>
                  </a:cubicBezTo>
                  <a:close/>
                  <a:moveTo>
                    <a:pt x="469" y="935"/>
                  </a:moveTo>
                  <a:cubicBezTo>
                    <a:pt x="466" y="935"/>
                    <a:pt x="464" y="933"/>
                    <a:pt x="462" y="932"/>
                  </a:cubicBezTo>
                  <a:cubicBezTo>
                    <a:pt x="462" y="930"/>
                    <a:pt x="462" y="929"/>
                    <a:pt x="462" y="927"/>
                  </a:cubicBezTo>
                  <a:cubicBezTo>
                    <a:pt x="463" y="924"/>
                    <a:pt x="463" y="921"/>
                    <a:pt x="463" y="918"/>
                  </a:cubicBezTo>
                  <a:cubicBezTo>
                    <a:pt x="467" y="921"/>
                    <a:pt x="470" y="923"/>
                    <a:pt x="474" y="925"/>
                  </a:cubicBezTo>
                  <a:cubicBezTo>
                    <a:pt x="474" y="926"/>
                    <a:pt x="474" y="926"/>
                    <a:pt x="473" y="927"/>
                  </a:cubicBezTo>
                  <a:cubicBezTo>
                    <a:pt x="473" y="930"/>
                    <a:pt x="472" y="933"/>
                    <a:pt x="471" y="936"/>
                  </a:cubicBezTo>
                  <a:cubicBezTo>
                    <a:pt x="470" y="936"/>
                    <a:pt x="469" y="936"/>
                    <a:pt x="469" y="935"/>
                  </a:cubicBezTo>
                  <a:close/>
                  <a:moveTo>
                    <a:pt x="463" y="873"/>
                  </a:moveTo>
                  <a:cubicBezTo>
                    <a:pt x="464" y="874"/>
                    <a:pt x="465" y="874"/>
                    <a:pt x="466" y="875"/>
                  </a:cubicBezTo>
                  <a:cubicBezTo>
                    <a:pt x="469" y="877"/>
                    <a:pt x="471" y="879"/>
                    <a:pt x="474" y="881"/>
                  </a:cubicBezTo>
                  <a:cubicBezTo>
                    <a:pt x="474" y="881"/>
                    <a:pt x="474" y="881"/>
                    <a:pt x="475" y="881"/>
                  </a:cubicBezTo>
                  <a:cubicBezTo>
                    <a:pt x="475" y="881"/>
                    <a:pt x="475" y="882"/>
                    <a:pt x="475" y="882"/>
                  </a:cubicBezTo>
                  <a:cubicBezTo>
                    <a:pt x="475" y="884"/>
                    <a:pt x="475" y="887"/>
                    <a:pt x="475" y="889"/>
                  </a:cubicBezTo>
                  <a:cubicBezTo>
                    <a:pt x="473" y="887"/>
                    <a:pt x="470" y="885"/>
                    <a:pt x="468" y="883"/>
                  </a:cubicBezTo>
                  <a:cubicBezTo>
                    <a:pt x="466" y="882"/>
                    <a:pt x="465" y="881"/>
                    <a:pt x="464" y="880"/>
                  </a:cubicBezTo>
                  <a:cubicBezTo>
                    <a:pt x="464" y="878"/>
                    <a:pt x="464" y="875"/>
                    <a:pt x="463" y="873"/>
                  </a:cubicBezTo>
                  <a:close/>
                  <a:moveTo>
                    <a:pt x="465" y="883"/>
                  </a:moveTo>
                  <a:cubicBezTo>
                    <a:pt x="469" y="885"/>
                    <a:pt x="472" y="888"/>
                    <a:pt x="475" y="890"/>
                  </a:cubicBezTo>
                  <a:cubicBezTo>
                    <a:pt x="476" y="894"/>
                    <a:pt x="476" y="898"/>
                    <a:pt x="476" y="902"/>
                  </a:cubicBezTo>
                  <a:cubicBezTo>
                    <a:pt x="476" y="902"/>
                    <a:pt x="476" y="901"/>
                    <a:pt x="475" y="901"/>
                  </a:cubicBezTo>
                  <a:cubicBezTo>
                    <a:pt x="471" y="899"/>
                    <a:pt x="467" y="896"/>
                    <a:pt x="463" y="893"/>
                  </a:cubicBezTo>
                  <a:cubicBezTo>
                    <a:pt x="463" y="891"/>
                    <a:pt x="463" y="888"/>
                    <a:pt x="463" y="886"/>
                  </a:cubicBezTo>
                  <a:cubicBezTo>
                    <a:pt x="463" y="885"/>
                    <a:pt x="463" y="883"/>
                    <a:pt x="463" y="881"/>
                  </a:cubicBezTo>
                  <a:cubicBezTo>
                    <a:pt x="464" y="882"/>
                    <a:pt x="465" y="882"/>
                    <a:pt x="465" y="883"/>
                  </a:cubicBezTo>
                  <a:close/>
                  <a:moveTo>
                    <a:pt x="488" y="889"/>
                  </a:moveTo>
                  <a:cubicBezTo>
                    <a:pt x="490" y="889"/>
                    <a:pt x="491" y="890"/>
                    <a:pt x="492" y="891"/>
                  </a:cubicBezTo>
                  <a:cubicBezTo>
                    <a:pt x="494" y="892"/>
                    <a:pt x="496" y="894"/>
                    <a:pt x="498" y="895"/>
                  </a:cubicBezTo>
                  <a:cubicBezTo>
                    <a:pt x="498" y="898"/>
                    <a:pt x="497" y="901"/>
                    <a:pt x="497" y="903"/>
                  </a:cubicBezTo>
                  <a:cubicBezTo>
                    <a:pt x="494" y="902"/>
                    <a:pt x="491" y="900"/>
                    <a:pt x="489" y="898"/>
                  </a:cubicBezTo>
                  <a:cubicBezTo>
                    <a:pt x="488" y="898"/>
                    <a:pt x="488" y="898"/>
                    <a:pt x="488" y="898"/>
                  </a:cubicBezTo>
                  <a:cubicBezTo>
                    <a:pt x="488" y="898"/>
                    <a:pt x="488" y="898"/>
                    <a:pt x="488" y="898"/>
                  </a:cubicBezTo>
                  <a:cubicBezTo>
                    <a:pt x="488" y="895"/>
                    <a:pt x="488" y="892"/>
                    <a:pt x="488" y="889"/>
                  </a:cubicBezTo>
                  <a:close/>
                  <a:moveTo>
                    <a:pt x="506" y="909"/>
                  </a:moveTo>
                  <a:cubicBezTo>
                    <a:pt x="503" y="907"/>
                    <a:pt x="500" y="906"/>
                    <a:pt x="498" y="904"/>
                  </a:cubicBezTo>
                  <a:cubicBezTo>
                    <a:pt x="498" y="902"/>
                    <a:pt x="498" y="899"/>
                    <a:pt x="498" y="897"/>
                  </a:cubicBezTo>
                  <a:cubicBezTo>
                    <a:pt x="499" y="896"/>
                    <a:pt x="499" y="896"/>
                    <a:pt x="499" y="895"/>
                  </a:cubicBezTo>
                  <a:cubicBezTo>
                    <a:pt x="499" y="896"/>
                    <a:pt x="500" y="896"/>
                    <a:pt x="500" y="896"/>
                  </a:cubicBezTo>
                  <a:cubicBezTo>
                    <a:pt x="502" y="898"/>
                    <a:pt x="505" y="899"/>
                    <a:pt x="508" y="900"/>
                  </a:cubicBezTo>
                  <a:cubicBezTo>
                    <a:pt x="507" y="903"/>
                    <a:pt x="507" y="906"/>
                    <a:pt x="506" y="909"/>
                  </a:cubicBezTo>
                  <a:close/>
                  <a:moveTo>
                    <a:pt x="508" y="901"/>
                  </a:moveTo>
                  <a:cubicBezTo>
                    <a:pt x="509" y="901"/>
                    <a:pt x="509" y="901"/>
                    <a:pt x="509" y="901"/>
                  </a:cubicBezTo>
                  <a:cubicBezTo>
                    <a:pt x="511" y="902"/>
                    <a:pt x="513" y="903"/>
                    <a:pt x="514" y="904"/>
                  </a:cubicBezTo>
                  <a:cubicBezTo>
                    <a:pt x="514" y="907"/>
                    <a:pt x="513" y="909"/>
                    <a:pt x="512" y="912"/>
                  </a:cubicBezTo>
                  <a:cubicBezTo>
                    <a:pt x="512" y="913"/>
                    <a:pt x="512" y="913"/>
                    <a:pt x="512" y="914"/>
                  </a:cubicBezTo>
                  <a:cubicBezTo>
                    <a:pt x="511" y="913"/>
                    <a:pt x="510" y="912"/>
                    <a:pt x="508" y="911"/>
                  </a:cubicBezTo>
                  <a:cubicBezTo>
                    <a:pt x="508" y="910"/>
                    <a:pt x="507" y="910"/>
                    <a:pt x="507" y="910"/>
                  </a:cubicBezTo>
                  <a:cubicBezTo>
                    <a:pt x="507" y="907"/>
                    <a:pt x="508" y="904"/>
                    <a:pt x="508" y="901"/>
                  </a:cubicBezTo>
                  <a:close/>
                  <a:moveTo>
                    <a:pt x="506" y="910"/>
                  </a:moveTo>
                  <a:cubicBezTo>
                    <a:pt x="506" y="912"/>
                    <a:pt x="505" y="914"/>
                    <a:pt x="505" y="916"/>
                  </a:cubicBezTo>
                  <a:cubicBezTo>
                    <a:pt x="505" y="916"/>
                    <a:pt x="505" y="917"/>
                    <a:pt x="505" y="918"/>
                  </a:cubicBezTo>
                  <a:cubicBezTo>
                    <a:pt x="503" y="917"/>
                    <a:pt x="502" y="916"/>
                    <a:pt x="501" y="915"/>
                  </a:cubicBezTo>
                  <a:cubicBezTo>
                    <a:pt x="499" y="914"/>
                    <a:pt x="498" y="914"/>
                    <a:pt x="496" y="913"/>
                  </a:cubicBezTo>
                  <a:cubicBezTo>
                    <a:pt x="496" y="913"/>
                    <a:pt x="496" y="913"/>
                    <a:pt x="496" y="913"/>
                  </a:cubicBezTo>
                  <a:cubicBezTo>
                    <a:pt x="497" y="910"/>
                    <a:pt x="497" y="908"/>
                    <a:pt x="497" y="905"/>
                  </a:cubicBezTo>
                  <a:cubicBezTo>
                    <a:pt x="500" y="907"/>
                    <a:pt x="503" y="908"/>
                    <a:pt x="506" y="910"/>
                  </a:cubicBezTo>
                  <a:close/>
                  <a:moveTo>
                    <a:pt x="497" y="904"/>
                  </a:moveTo>
                  <a:cubicBezTo>
                    <a:pt x="496" y="906"/>
                    <a:pt x="496" y="908"/>
                    <a:pt x="496" y="910"/>
                  </a:cubicBezTo>
                  <a:cubicBezTo>
                    <a:pt x="496" y="911"/>
                    <a:pt x="496" y="912"/>
                    <a:pt x="495" y="912"/>
                  </a:cubicBezTo>
                  <a:cubicBezTo>
                    <a:pt x="493" y="911"/>
                    <a:pt x="491" y="910"/>
                    <a:pt x="488" y="909"/>
                  </a:cubicBezTo>
                  <a:cubicBezTo>
                    <a:pt x="488" y="908"/>
                    <a:pt x="487" y="908"/>
                    <a:pt x="486" y="908"/>
                  </a:cubicBezTo>
                  <a:cubicBezTo>
                    <a:pt x="487" y="905"/>
                    <a:pt x="487" y="902"/>
                    <a:pt x="488" y="899"/>
                  </a:cubicBezTo>
                  <a:cubicBezTo>
                    <a:pt x="491" y="901"/>
                    <a:pt x="494" y="903"/>
                    <a:pt x="497" y="904"/>
                  </a:cubicBezTo>
                  <a:close/>
                  <a:moveTo>
                    <a:pt x="478" y="917"/>
                  </a:moveTo>
                  <a:cubicBezTo>
                    <a:pt x="478" y="915"/>
                    <a:pt x="478" y="913"/>
                    <a:pt x="478" y="911"/>
                  </a:cubicBezTo>
                  <a:cubicBezTo>
                    <a:pt x="478" y="908"/>
                    <a:pt x="478" y="906"/>
                    <a:pt x="478" y="904"/>
                  </a:cubicBezTo>
                  <a:cubicBezTo>
                    <a:pt x="480" y="905"/>
                    <a:pt x="483" y="907"/>
                    <a:pt x="485" y="908"/>
                  </a:cubicBezTo>
                  <a:cubicBezTo>
                    <a:pt x="484" y="910"/>
                    <a:pt x="484" y="912"/>
                    <a:pt x="483" y="913"/>
                  </a:cubicBezTo>
                  <a:cubicBezTo>
                    <a:pt x="483" y="916"/>
                    <a:pt x="483" y="918"/>
                    <a:pt x="482" y="920"/>
                  </a:cubicBezTo>
                  <a:cubicBezTo>
                    <a:pt x="481" y="919"/>
                    <a:pt x="479" y="918"/>
                    <a:pt x="478" y="917"/>
                  </a:cubicBezTo>
                  <a:close/>
                  <a:moveTo>
                    <a:pt x="482" y="921"/>
                  </a:moveTo>
                  <a:cubicBezTo>
                    <a:pt x="482" y="923"/>
                    <a:pt x="481" y="926"/>
                    <a:pt x="480" y="928"/>
                  </a:cubicBezTo>
                  <a:cubicBezTo>
                    <a:pt x="479" y="927"/>
                    <a:pt x="478" y="926"/>
                    <a:pt x="476" y="925"/>
                  </a:cubicBezTo>
                  <a:cubicBezTo>
                    <a:pt x="477" y="923"/>
                    <a:pt x="477" y="920"/>
                    <a:pt x="478" y="918"/>
                  </a:cubicBezTo>
                  <a:cubicBezTo>
                    <a:pt x="479" y="919"/>
                    <a:pt x="481" y="920"/>
                    <a:pt x="482" y="921"/>
                  </a:cubicBezTo>
                  <a:close/>
                  <a:moveTo>
                    <a:pt x="478" y="903"/>
                  </a:moveTo>
                  <a:cubicBezTo>
                    <a:pt x="478" y="899"/>
                    <a:pt x="477" y="895"/>
                    <a:pt x="477" y="891"/>
                  </a:cubicBezTo>
                  <a:cubicBezTo>
                    <a:pt x="480" y="894"/>
                    <a:pt x="483" y="896"/>
                    <a:pt x="487" y="898"/>
                  </a:cubicBezTo>
                  <a:cubicBezTo>
                    <a:pt x="487" y="898"/>
                    <a:pt x="487" y="898"/>
                    <a:pt x="487" y="898"/>
                  </a:cubicBezTo>
                  <a:cubicBezTo>
                    <a:pt x="486" y="901"/>
                    <a:pt x="486" y="904"/>
                    <a:pt x="485" y="907"/>
                  </a:cubicBezTo>
                  <a:cubicBezTo>
                    <a:pt x="483" y="906"/>
                    <a:pt x="480" y="904"/>
                    <a:pt x="478" y="903"/>
                  </a:cubicBezTo>
                  <a:close/>
                  <a:moveTo>
                    <a:pt x="487" y="895"/>
                  </a:moveTo>
                  <a:cubicBezTo>
                    <a:pt x="487" y="895"/>
                    <a:pt x="487" y="896"/>
                    <a:pt x="487" y="897"/>
                  </a:cubicBezTo>
                  <a:cubicBezTo>
                    <a:pt x="484" y="895"/>
                    <a:pt x="480" y="892"/>
                    <a:pt x="477" y="890"/>
                  </a:cubicBezTo>
                  <a:cubicBezTo>
                    <a:pt x="477" y="890"/>
                    <a:pt x="477" y="890"/>
                    <a:pt x="477" y="890"/>
                  </a:cubicBezTo>
                  <a:cubicBezTo>
                    <a:pt x="476" y="887"/>
                    <a:pt x="476" y="884"/>
                    <a:pt x="476" y="882"/>
                  </a:cubicBezTo>
                  <a:cubicBezTo>
                    <a:pt x="478" y="883"/>
                    <a:pt x="481" y="885"/>
                    <a:pt x="483" y="886"/>
                  </a:cubicBezTo>
                  <a:cubicBezTo>
                    <a:pt x="485" y="887"/>
                    <a:pt x="486" y="888"/>
                    <a:pt x="488" y="889"/>
                  </a:cubicBezTo>
                  <a:cubicBezTo>
                    <a:pt x="488" y="891"/>
                    <a:pt x="488" y="893"/>
                    <a:pt x="487" y="895"/>
                  </a:cubicBezTo>
                  <a:close/>
                  <a:moveTo>
                    <a:pt x="464" y="907"/>
                  </a:moveTo>
                  <a:cubicBezTo>
                    <a:pt x="464" y="903"/>
                    <a:pt x="463" y="899"/>
                    <a:pt x="463" y="894"/>
                  </a:cubicBezTo>
                  <a:cubicBezTo>
                    <a:pt x="467" y="897"/>
                    <a:pt x="470" y="899"/>
                    <a:pt x="473" y="901"/>
                  </a:cubicBezTo>
                  <a:cubicBezTo>
                    <a:pt x="474" y="902"/>
                    <a:pt x="475" y="902"/>
                    <a:pt x="476" y="903"/>
                  </a:cubicBezTo>
                  <a:cubicBezTo>
                    <a:pt x="476" y="903"/>
                    <a:pt x="476" y="904"/>
                    <a:pt x="476" y="904"/>
                  </a:cubicBezTo>
                  <a:cubicBezTo>
                    <a:pt x="476" y="908"/>
                    <a:pt x="476" y="912"/>
                    <a:pt x="476" y="915"/>
                  </a:cubicBezTo>
                  <a:cubicBezTo>
                    <a:pt x="472" y="913"/>
                    <a:pt x="468" y="910"/>
                    <a:pt x="464" y="907"/>
                  </a:cubicBezTo>
                  <a:close/>
                  <a:moveTo>
                    <a:pt x="475" y="916"/>
                  </a:moveTo>
                  <a:cubicBezTo>
                    <a:pt x="475" y="919"/>
                    <a:pt x="475" y="922"/>
                    <a:pt x="474" y="924"/>
                  </a:cubicBezTo>
                  <a:cubicBezTo>
                    <a:pt x="471" y="922"/>
                    <a:pt x="467" y="919"/>
                    <a:pt x="463" y="917"/>
                  </a:cubicBezTo>
                  <a:cubicBezTo>
                    <a:pt x="464" y="914"/>
                    <a:pt x="464" y="911"/>
                    <a:pt x="464" y="908"/>
                  </a:cubicBezTo>
                  <a:cubicBezTo>
                    <a:pt x="468" y="911"/>
                    <a:pt x="471" y="914"/>
                    <a:pt x="475" y="916"/>
                  </a:cubicBezTo>
                  <a:close/>
                  <a:moveTo>
                    <a:pt x="473" y="940"/>
                  </a:moveTo>
                  <a:cubicBezTo>
                    <a:pt x="473" y="939"/>
                    <a:pt x="473" y="939"/>
                    <a:pt x="473" y="938"/>
                  </a:cubicBezTo>
                  <a:cubicBezTo>
                    <a:pt x="473" y="938"/>
                    <a:pt x="474" y="938"/>
                    <a:pt x="474" y="938"/>
                  </a:cubicBezTo>
                  <a:cubicBezTo>
                    <a:pt x="474" y="938"/>
                    <a:pt x="473" y="937"/>
                    <a:pt x="473" y="937"/>
                  </a:cubicBezTo>
                  <a:cubicBezTo>
                    <a:pt x="474" y="935"/>
                    <a:pt x="475" y="932"/>
                    <a:pt x="475" y="930"/>
                  </a:cubicBezTo>
                  <a:cubicBezTo>
                    <a:pt x="476" y="929"/>
                    <a:pt x="476" y="928"/>
                    <a:pt x="476" y="927"/>
                  </a:cubicBezTo>
                  <a:cubicBezTo>
                    <a:pt x="477" y="927"/>
                    <a:pt x="479" y="928"/>
                    <a:pt x="480" y="929"/>
                  </a:cubicBezTo>
                  <a:cubicBezTo>
                    <a:pt x="480" y="930"/>
                    <a:pt x="480" y="931"/>
                    <a:pt x="479" y="932"/>
                  </a:cubicBezTo>
                  <a:cubicBezTo>
                    <a:pt x="478" y="935"/>
                    <a:pt x="477" y="937"/>
                    <a:pt x="476" y="940"/>
                  </a:cubicBezTo>
                  <a:cubicBezTo>
                    <a:pt x="476" y="941"/>
                    <a:pt x="476" y="942"/>
                    <a:pt x="475" y="943"/>
                  </a:cubicBezTo>
                  <a:cubicBezTo>
                    <a:pt x="474" y="944"/>
                    <a:pt x="473" y="944"/>
                    <a:pt x="472" y="944"/>
                  </a:cubicBezTo>
                  <a:cubicBezTo>
                    <a:pt x="472" y="943"/>
                    <a:pt x="473" y="941"/>
                    <a:pt x="473" y="940"/>
                  </a:cubicBezTo>
                  <a:close/>
                  <a:moveTo>
                    <a:pt x="478" y="942"/>
                  </a:moveTo>
                  <a:cubicBezTo>
                    <a:pt x="479" y="939"/>
                    <a:pt x="480" y="936"/>
                    <a:pt x="481" y="934"/>
                  </a:cubicBezTo>
                  <a:cubicBezTo>
                    <a:pt x="481" y="932"/>
                    <a:pt x="482" y="931"/>
                    <a:pt x="482" y="930"/>
                  </a:cubicBezTo>
                  <a:cubicBezTo>
                    <a:pt x="486" y="932"/>
                    <a:pt x="489" y="934"/>
                    <a:pt x="493" y="936"/>
                  </a:cubicBezTo>
                  <a:cubicBezTo>
                    <a:pt x="493" y="937"/>
                    <a:pt x="493" y="937"/>
                    <a:pt x="493" y="937"/>
                  </a:cubicBezTo>
                  <a:cubicBezTo>
                    <a:pt x="493" y="938"/>
                    <a:pt x="493" y="938"/>
                    <a:pt x="493" y="939"/>
                  </a:cubicBezTo>
                  <a:cubicBezTo>
                    <a:pt x="490" y="940"/>
                    <a:pt x="487" y="941"/>
                    <a:pt x="484" y="941"/>
                  </a:cubicBezTo>
                  <a:cubicBezTo>
                    <a:pt x="482" y="942"/>
                    <a:pt x="480" y="942"/>
                    <a:pt x="478" y="943"/>
                  </a:cubicBezTo>
                  <a:cubicBezTo>
                    <a:pt x="478" y="942"/>
                    <a:pt x="478" y="942"/>
                    <a:pt x="478" y="942"/>
                  </a:cubicBezTo>
                  <a:close/>
                  <a:moveTo>
                    <a:pt x="482" y="929"/>
                  </a:moveTo>
                  <a:cubicBezTo>
                    <a:pt x="483" y="927"/>
                    <a:pt x="483" y="924"/>
                    <a:pt x="484" y="922"/>
                  </a:cubicBezTo>
                  <a:cubicBezTo>
                    <a:pt x="486" y="923"/>
                    <a:pt x="488" y="925"/>
                    <a:pt x="490" y="926"/>
                  </a:cubicBezTo>
                  <a:cubicBezTo>
                    <a:pt x="491" y="927"/>
                    <a:pt x="492" y="927"/>
                    <a:pt x="493" y="928"/>
                  </a:cubicBezTo>
                  <a:cubicBezTo>
                    <a:pt x="493" y="930"/>
                    <a:pt x="493" y="932"/>
                    <a:pt x="493" y="934"/>
                  </a:cubicBezTo>
                  <a:cubicBezTo>
                    <a:pt x="493" y="934"/>
                    <a:pt x="493" y="935"/>
                    <a:pt x="493" y="935"/>
                  </a:cubicBezTo>
                  <a:cubicBezTo>
                    <a:pt x="489" y="933"/>
                    <a:pt x="486" y="931"/>
                    <a:pt x="482" y="929"/>
                  </a:cubicBezTo>
                  <a:close/>
                  <a:moveTo>
                    <a:pt x="493" y="927"/>
                  </a:moveTo>
                  <a:cubicBezTo>
                    <a:pt x="490" y="925"/>
                    <a:pt x="487" y="923"/>
                    <a:pt x="484" y="921"/>
                  </a:cubicBezTo>
                  <a:cubicBezTo>
                    <a:pt x="484" y="919"/>
                    <a:pt x="485" y="917"/>
                    <a:pt x="485" y="915"/>
                  </a:cubicBezTo>
                  <a:cubicBezTo>
                    <a:pt x="485" y="913"/>
                    <a:pt x="486" y="911"/>
                    <a:pt x="486" y="909"/>
                  </a:cubicBezTo>
                  <a:cubicBezTo>
                    <a:pt x="489" y="910"/>
                    <a:pt x="492" y="912"/>
                    <a:pt x="495" y="913"/>
                  </a:cubicBezTo>
                  <a:cubicBezTo>
                    <a:pt x="495" y="918"/>
                    <a:pt x="494" y="922"/>
                    <a:pt x="494" y="926"/>
                  </a:cubicBezTo>
                  <a:cubicBezTo>
                    <a:pt x="494" y="926"/>
                    <a:pt x="494" y="927"/>
                    <a:pt x="494" y="927"/>
                  </a:cubicBezTo>
                  <a:cubicBezTo>
                    <a:pt x="493" y="927"/>
                    <a:pt x="493" y="927"/>
                    <a:pt x="493" y="927"/>
                  </a:cubicBezTo>
                  <a:close/>
                  <a:moveTo>
                    <a:pt x="494" y="937"/>
                  </a:moveTo>
                  <a:cubicBezTo>
                    <a:pt x="495" y="938"/>
                    <a:pt x="496" y="938"/>
                    <a:pt x="496" y="938"/>
                  </a:cubicBezTo>
                  <a:cubicBezTo>
                    <a:pt x="496" y="938"/>
                    <a:pt x="495" y="939"/>
                    <a:pt x="494" y="939"/>
                  </a:cubicBezTo>
                  <a:cubicBezTo>
                    <a:pt x="494" y="938"/>
                    <a:pt x="494" y="938"/>
                    <a:pt x="494" y="937"/>
                  </a:cubicBezTo>
                  <a:close/>
                  <a:moveTo>
                    <a:pt x="495" y="928"/>
                  </a:moveTo>
                  <a:cubicBezTo>
                    <a:pt x="495" y="923"/>
                    <a:pt x="496" y="918"/>
                    <a:pt x="496" y="914"/>
                  </a:cubicBezTo>
                  <a:cubicBezTo>
                    <a:pt x="497" y="914"/>
                    <a:pt x="498" y="915"/>
                    <a:pt x="499" y="915"/>
                  </a:cubicBezTo>
                  <a:cubicBezTo>
                    <a:pt x="501" y="916"/>
                    <a:pt x="502" y="918"/>
                    <a:pt x="504" y="919"/>
                  </a:cubicBezTo>
                  <a:cubicBezTo>
                    <a:pt x="504" y="922"/>
                    <a:pt x="504" y="925"/>
                    <a:pt x="503" y="929"/>
                  </a:cubicBezTo>
                  <a:cubicBezTo>
                    <a:pt x="503" y="929"/>
                    <a:pt x="503" y="931"/>
                    <a:pt x="502" y="933"/>
                  </a:cubicBezTo>
                  <a:cubicBezTo>
                    <a:pt x="500" y="931"/>
                    <a:pt x="497" y="930"/>
                    <a:pt x="495" y="928"/>
                  </a:cubicBezTo>
                  <a:close/>
                  <a:moveTo>
                    <a:pt x="505" y="928"/>
                  </a:moveTo>
                  <a:cubicBezTo>
                    <a:pt x="505" y="927"/>
                    <a:pt x="505" y="924"/>
                    <a:pt x="506" y="919"/>
                  </a:cubicBezTo>
                  <a:cubicBezTo>
                    <a:pt x="507" y="920"/>
                    <a:pt x="509" y="921"/>
                    <a:pt x="510" y="922"/>
                  </a:cubicBezTo>
                  <a:cubicBezTo>
                    <a:pt x="510" y="922"/>
                    <a:pt x="510" y="923"/>
                    <a:pt x="510" y="924"/>
                  </a:cubicBezTo>
                  <a:cubicBezTo>
                    <a:pt x="509" y="927"/>
                    <a:pt x="509" y="930"/>
                    <a:pt x="509" y="933"/>
                  </a:cubicBezTo>
                  <a:cubicBezTo>
                    <a:pt x="507" y="934"/>
                    <a:pt x="506" y="934"/>
                    <a:pt x="505" y="935"/>
                  </a:cubicBezTo>
                  <a:cubicBezTo>
                    <a:pt x="505" y="935"/>
                    <a:pt x="504" y="934"/>
                    <a:pt x="504" y="934"/>
                  </a:cubicBezTo>
                  <a:cubicBezTo>
                    <a:pt x="504" y="932"/>
                    <a:pt x="505" y="929"/>
                    <a:pt x="505" y="928"/>
                  </a:cubicBezTo>
                  <a:close/>
                  <a:moveTo>
                    <a:pt x="506" y="918"/>
                  </a:moveTo>
                  <a:cubicBezTo>
                    <a:pt x="506" y="916"/>
                    <a:pt x="507" y="914"/>
                    <a:pt x="507" y="911"/>
                  </a:cubicBezTo>
                  <a:cubicBezTo>
                    <a:pt x="507" y="911"/>
                    <a:pt x="508" y="912"/>
                    <a:pt x="508" y="912"/>
                  </a:cubicBezTo>
                  <a:cubicBezTo>
                    <a:pt x="509" y="913"/>
                    <a:pt x="511" y="914"/>
                    <a:pt x="512" y="915"/>
                  </a:cubicBezTo>
                  <a:cubicBezTo>
                    <a:pt x="511" y="917"/>
                    <a:pt x="511" y="919"/>
                    <a:pt x="511" y="921"/>
                  </a:cubicBezTo>
                  <a:cubicBezTo>
                    <a:pt x="509" y="920"/>
                    <a:pt x="507" y="919"/>
                    <a:pt x="506" y="918"/>
                  </a:cubicBezTo>
                  <a:close/>
                  <a:moveTo>
                    <a:pt x="512" y="921"/>
                  </a:moveTo>
                  <a:cubicBezTo>
                    <a:pt x="512" y="920"/>
                    <a:pt x="513" y="918"/>
                    <a:pt x="513" y="916"/>
                  </a:cubicBezTo>
                  <a:cubicBezTo>
                    <a:pt x="514" y="917"/>
                    <a:pt x="515" y="918"/>
                    <a:pt x="517" y="919"/>
                  </a:cubicBezTo>
                  <a:cubicBezTo>
                    <a:pt x="518" y="919"/>
                    <a:pt x="519" y="920"/>
                    <a:pt x="520" y="921"/>
                  </a:cubicBezTo>
                  <a:cubicBezTo>
                    <a:pt x="520" y="921"/>
                    <a:pt x="520" y="921"/>
                    <a:pt x="520" y="921"/>
                  </a:cubicBezTo>
                  <a:cubicBezTo>
                    <a:pt x="520" y="923"/>
                    <a:pt x="519" y="924"/>
                    <a:pt x="519" y="925"/>
                  </a:cubicBezTo>
                  <a:cubicBezTo>
                    <a:pt x="517" y="924"/>
                    <a:pt x="514" y="923"/>
                    <a:pt x="512" y="921"/>
                  </a:cubicBezTo>
                  <a:close/>
                  <a:moveTo>
                    <a:pt x="519" y="919"/>
                  </a:moveTo>
                  <a:cubicBezTo>
                    <a:pt x="517" y="918"/>
                    <a:pt x="515" y="916"/>
                    <a:pt x="513" y="915"/>
                  </a:cubicBezTo>
                  <a:cubicBezTo>
                    <a:pt x="513" y="914"/>
                    <a:pt x="513" y="914"/>
                    <a:pt x="513" y="914"/>
                  </a:cubicBezTo>
                  <a:cubicBezTo>
                    <a:pt x="514" y="911"/>
                    <a:pt x="515" y="908"/>
                    <a:pt x="515" y="905"/>
                  </a:cubicBezTo>
                  <a:cubicBezTo>
                    <a:pt x="515" y="905"/>
                    <a:pt x="515" y="905"/>
                    <a:pt x="515" y="904"/>
                  </a:cubicBezTo>
                  <a:cubicBezTo>
                    <a:pt x="516" y="905"/>
                    <a:pt x="517" y="906"/>
                    <a:pt x="518" y="906"/>
                  </a:cubicBezTo>
                  <a:cubicBezTo>
                    <a:pt x="520" y="907"/>
                    <a:pt x="521" y="907"/>
                    <a:pt x="523" y="908"/>
                  </a:cubicBezTo>
                  <a:cubicBezTo>
                    <a:pt x="522" y="910"/>
                    <a:pt x="522" y="912"/>
                    <a:pt x="522" y="914"/>
                  </a:cubicBezTo>
                  <a:cubicBezTo>
                    <a:pt x="521" y="916"/>
                    <a:pt x="521" y="918"/>
                    <a:pt x="520" y="920"/>
                  </a:cubicBezTo>
                  <a:cubicBezTo>
                    <a:pt x="520" y="919"/>
                    <a:pt x="519" y="919"/>
                    <a:pt x="519" y="919"/>
                  </a:cubicBezTo>
                  <a:close/>
                  <a:moveTo>
                    <a:pt x="521" y="925"/>
                  </a:moveTo>
                  <a:cubicBezTo>
                    <a:pt x="521" y="924"/>
                    <a:pt x="521" y="923"/>
                    <a:pt x="521" y="921"/>
                  </a:cubicBezTo>
                  <a:cubicBezTo>
                    <a:pt x="523" y="922"/>
                    <a:pt x="524" y="922"/>
                    <a:pt x="525" y="923"/>
                  </a:cubicBezTo>
                  <a:cubicBezTo>
                    <a:pt x="524" y="924"/>
                    <a:pt x="522" y="925"/>
                    <a:pt x="521" y="926"/>
                  </a:cubicBezTo>
                  <a:cubicBezTo>
                    <a:pt x="521" y="926"/>
                    <a:pt x="521" y="926"/>
                    <a:pt x="521" y="926"/>
                  </a:cubicBezTo>
                  <a:cubicBezTo>
                    <a:pt x="521" y="926"/>
                    <a:pt x="521" y="926"/>
                    <a:pt x="521" y="925"/>
                  </a:cubicBezTo>
                  <a:close/>
                  <a:moveTo>
                    <a:pt x="521" y="920"/>
                  </a:moveTo>
                  <a:cubicBezTo>
                    <a:pt x="522" y="919"/>
                    <a:pt x="522" y="918"/>
                    <a:pt x="522" y="916"/>
                  </a:cubicBezTo>
                  <a:cubicBezTo>
                    <a:pt x="523" y="914"/>
                    <a:pt x="523" y="911"/>
                    <a:pt x="524" y="908"/>
                  </a:cubicBezTo>
                  <a:cubicBezTo>
                    <a:pt x="524" y="908"/>
                    <a:pt x="524" y="908"/>
                    <a:pt x="524" y="908"/>
                  </a:cubicBezTo>
                  <a:cubicBezTo>
                    <a:pt x="524" y="908"/>
                    <a:pt x="525" y="909"/>
                    <a:pt x="525" y="909"/>
                  </a:cubicBezTo>
                  <a:cubicBezTo>
                    <a:pt x="526" y="913"/>
                    <a:pt x="526" y="917"/>
                    <a:pt x="526" y="920"/>
                  </a:cubicBezTo>
                  <a:cubicBezTo>
                    <a:pt x="526" y="921"/>
                    <a:pt x="526" y="922"/>
                    <a:pt x="526" y="922"/>
                  </a:cubicBezTo>
                  <a:cubicBezTo>
                    <a:pt x="526" y="922"/>
                    <a:pt x="526" y="922"/>
                    <a:pt x="526" y="922"/>
                  </a:cubicBezTo>
                  <a:cubicBezTo>
                    <a:pt x="525" y="922"/>
                    <a:pt x="523" y="921"/>
                    <a:pt x="521" y="920"/>
                  </a:cubicBezTo>
                  <a:close/>
                  <a:moveTo>
                    <a:pt x="524" y="907"/>
                  </a:moveTo>
                  <a:cubicBezTo>
                    <a:pt x="524" y="906"/>
                    <a:pt x="524" y="906"/>
                    <a:pt x="524" y="905"/>
                  </a:cubicBezTo>
                  <a:cubicBezTo>
                    <a:pt x="525" y="906"/>
                    <a:pt x="525" y="907"/>
                    <a:pt x="525" y="908"/>
                  </a:cubicBezTo>
                  <a:cubicBezTo>
                    <a:pt x="525" y="908"/>
                    <a:pt x="524" y="907"/>
                    <a:pt x="524" y="907"/>
                  </a:cubicBezTo>
                  <a:close/>
                  <a:moveTo>
                    <a:pt x="523" y="907"/>
                  </a:moveTo>
                  <a:cubicBezTo>
                    <a:pt x="523" y="907"/>
                    <a:pt x="522" y="907"/>
                    <a:pt x="522" y="906"/>
                  </a:cubicBezTo>
                  <a:cubicBezTo>
                    <a:pt x="519" y="906"/>
                    <a:pt x="517" y="904"/>
                    <a:pt x="515" y="903"/>
                  </a:cubicBezTo>
                  <a:cubicBezTo>
                    <a:pt x="515" y="902"/>
                    <a:pt x="515" y="901"/>
                    <a:pt x="515" y="900"/>
                  </a:cubicBezTo>
                  <a:cubicBezTo>
                    <a:pt x="515" y="900"/>
                    <a:pt x="516" y="893"/>
                    <a:pt x="518" y="896"/>
                  </a:cubicBezTo>
                  <a:cubicBezTo>
                    <a:pt x="518" y="896"/>
                    <a:pt x="518" y="896"/>
                    <a:pt x="518" y="896"/>
                  </a:cubicBezTo>
                  <a:cubicBezTo>
                    <a:pt x="518" y="895"/>
                    <a:pt x="517" y="895"/>
                    <a:pt x="517" y="895"/>
                  </a:cubicBezTo>
                  <a:cubicBezTo>
                    <a:pt x="517" y="895"/>
                    <a:pt x="516" y="895"/>
                    <a:pt x="516" y="895"/>
                  </a:cubicBezTo>
                  <a:cubicBezTo>
                    <a:pt x="515" y="897"/>
                    <a:pt x="515" y="900"/>
                    <a:pt x="515" y="902"/>
                  </a:cubicBezTo>
                  <a:cubicBezTo>
                    <a:pt x="515" y="902"/>
                    <a:pt x="514" y="903"/>
                    <a:pt x="514" y="903"/>
                  </a:cubicBezTo>
                  <a:cubicBezTo>
                    <a:pt x="514" y="902"/>
                    <a:pt x="513" y="902"/>
                    <a:pt x="512" y="902"/>
                  </a:cubicBezTo>
                  <a:cubicBezTo>
                    <a:pt x="511" y="901"/>
                    <a:pt x="510" y="900"/>
                    <a:pt x="508" y="900"/>
                  </a:cubicBezTo>
                  <a:cubicBezTo>
                    <a:pt x="509" y="895"/>
                    <a:pt x="510" y="891"/>
                    <a:pt x="510" y="891"/>
                  </a:cubicBezTo>
                  <a:cubicBezTo>
                    <a:pt x="510" y="891"/>
                    <a:pt x="510" y="891"/>
                    <a:pt x="510" y="891"/>
                  </a:cubicBezTo>
                  <a:cubicBezTo>
                    <a:pt x="510" y="891"/>
                    <a:pt x="510" y="891"/>
                    <a:pt x="510" y="891"/>
                  </a:cubicBezTo>
                  <a:cubicBezTo>
                    <a:pt x="510" y="891"/>
                    <a:pt x="510" y="891"/>
                    <a:pt x="510" y="891"/>
                  </a:cubicBezTo>
                  <a:cubicBezTo>
                    <a:pt x="509" y="894"/>
                    <a:pt x="509" y="897"/>
                    <a:pt x="508" y="899"/>
                  </a:cubicBezTo>
                  <a:cubicBezTo>
                    <a:pt x="506" y="899"/>
                    <a:pt x="505" y="898"/>
                    <a:pt x="503" y="897"/>
                  </a:cubicBezTo>
                  <a:cubicBezTo>
                    <a:pt x="501" y="896"/>
                    <a:pt x="500" y="895"/>
                    <a:pt x="499" y="894"/>
                  </a:cubicBezTo>
                  <a:cubicBezTo>
                    <a:pt x="499" y="892"/>
                    <a:pt x="499" y="891"/>
                    <a:pt x="500" y="889"/>
                  </a:cubicBezTo>
                  <a:cubicBezTo>
                    <a:pt x="500" y="887"/>
                    <a:pt x="501" y="886"/>
                    <a:pt x="501" y="885"/>
                  </a:cubicBezTo>
                  <a:cubicBezTo>
                    <a:pt x="501" y="885"/>
                    <a:pt x="501" y="885"/>
                    <a:pt x="501" y="885"/>
                  </a:cubicBezTo>
                  <a:cubicBezTo>
                    <a:pt x="500" y="885"/>
                    <a:pt x="500" y="885"/>
                    <a:pt x="500" y="885"/>
                  </a:cubicBezTo>
                  <a:cubicBezTo>
                    <a:pt x="500" y="886"/>
                    <a:pt x="500" y="887"/>
                    <a:pt x="500" y="888"/>
                  </a:cubicBezTo>
                  <a:cubicBezTo>
                    <a:pt x="499" y="890"/>
                    <a:pt x="499" y="892"/>
                    <a:pt x="498" y="894"/>
                  </a:cubicBezTo>
                  <a:cubicBezTo>
                    <a:pt x="497" y="893"/>
                    <a:pt x="496" y="892"/>
                    <a:pt x="495" y="891"/>
                  </a:cubicBezTo>
                  <a:cubicBezTo>
                    <a:pt x="493" y="890"/>
                    <a:pt x="490" y="889"/>
                    <a:pt x="488" y="888"/>
                  </a:cubicBezTo>
                  <a:cubicBezTo>
                    <a:pt x="488" y="885"/>
                    <a:pt x="488" y="882"/>
                    <a:pt x="489" y="880"/>
                  </a:cubicBezTo>
                  <a:cubicBezTo>
                    <a:pt x="489" y="880"/>
                    <a:pt x="489" y="880"/>
                    <a:pt x="489" y="880"/>
                  </a:cubicBezTo>
                  <a:cubicBezTo>
                    <a:pt x="488" y="882"/>
                    <a:pt x="488" y="885"/>
                    <a:pt x="488" y="887"/>
                  </a:cubicBezTo>
                  <a:cubicBezTo>
                    <a:pt x="487" y="887"/>
                    <a:pt x="487" y="887"/>
                    <a:pt x="486" y="887"/>
                  </a:cubicBezTo>
                  <a:cubicBezTo>
                    <a:pt x="483" y="885"/>
                    <a:pt x="480" y="883"/>
                    <a:pt x="477" y="881"/>
                  </a:cubicBezTo>
                  <a:cubicBezTo>
                    <a:pt x="477" y="881"/>
                    <a:pt x="476" y="881"/>
                    <a:pt x="475" y="880"/>
                  </a:cubicBezTo>
                  <a:cubicBezTo>
                    <a:pt x="475" y="880"/>
                    <a:pt x="475" y="879"/>
                    <a:pt x="475" y="879"/>
                  </a:cubicBezTo>
                  <a:cubicBezTo>
                    <a:pt x="475" y="878"/>
                    <a:pt x="475" y="876"/>
                    <a:pt x="474" y="873"/>
                  </a:cubicBezTo>
                  <a:cubicBezTo>
                    <a:pt x="476" y="874"/>
                    <a:pt x="477" y="874"/>
                    <a:pt x="479" y="874"/>
                  </a:cubicBezTo>
                  <a:cubicBezTo>
                    <a:pt x="488" y="876"/>
                    <a:pt x="495" y="879"/>
                    <a:pt x="502" y="884"/>
                  </a:cubicBezTo>
                  <a:cubicBezTo>
                    <a:pt x="508" y="888"/>
                    <a:pt x="515" y="891"/>
                    <a:pt x="520" y="897"/>
                  </a:cubicBezTo>
                  <a:cubicBezTo>
                    <a:pt x="522" y="899"/>
                    <a:pt x="523" y="901"/>
                    <a:pt x="524" y="904"/>
                  </a:cubicBezTo>
                  <a:cubicBezTo>
                    <a:pt x="524" y="905"/>
                    <a:pt x="523" y="906"/>
                    <a:pt x="523" y="907"/>
                  </a:cubicBezTo>
                  <a:close/>
                  <a:moveTo>
                    <a:pt x="474" y="879"/>
                  </a:moveTo>
                  <a:cubicBezTo>
                    <a:pt x="472" y="878"/>
                    <a:pt x="470" y="877"/>
                    <a:pt x="468" y="875"/>
                  </a:cubicBezTo>
                  <a:cubicBezTo>
                    <a:pt x="467" y="874"/>
                    <a:pt x="465" y="873"/>
                    <a:pt x="463" y="872"/>
                  </a:cubicBezTo>
                  <a:cubicBezTo>
                    <a:pt x="463" y="872"/>
                    <a:pt x="463" y="872"/>
                    <a:pt x="463" y="872"/>
                  </a:cubicBezTo>
                  <a:cubicBezTo>
                    <a:pt x="467" y="872"/>
                    <a:pt x="470" y="873"/>
                    <a:pt x="474" y="873"/>
                  </a:cubicBezTo>
                  <a:cubicBezTo>
                    <a:pt x="474" y="875"/>
                    <a:pt x="474" y="877"/>
                    <a:pt x="474" y="879"/>
                  </a:cubicBezTo>
                  <a:close/>
                  <a:moveTo>
                    <a:pt x="463" y="880"/>
                  </a:moveTo>
                  <a:cubicBezTo>
                    <a:pt x="461" y="878"/>
                    <a:pt x="459" y="877"/>
                    <a:pt x="457" y="875"/>
                  </a:cubicBezTo>
                  <a:cubicBezTo>
                    <a:pt x="457" y="874"/>
                    <a:pt x="458" y="872"/>
                    <a:pt x="458" y="871"/>
                  </a:cubicBezTo>
                  <a:cubicBezTo>
                    <a:pt x="459" y="871"/>
                    <a:pt x="460" y="871"/>
                    <a:pt x="461" y="871"/>
                  </a:cubicBezTo>
                  <a:cubicBezTo>
                    <a:pt x="462" y="872"/>
                    <a:pt x="462" y="873"/>
                    <a:pt x="463" y="873"/>
                  </a:cubicBezTo>
                  <a:cubicBezTo>
                    <a:pt x="463" y="875"/>
                    <a:pt x="463" y="878"/>
                    <a:pt x="463" y="880"/>
                  </a:cubicBezTo>
                  <a:close/>
                  <a:moveTo>
                    <a:pt x="463" y="881"/>
                  </a:moveTo>
                  <a:cubicBezTo>
                    <a:pt x="463" y="883"/>
                    <a:pt x="463" y="885"/>
                    <a:pt x="463" y="887"/>
                  </a:cubicBezTo>
                  <a:cubicBezTo>
                    <a:pt x="462" y="889"/>
                    <a:pt x="462" y="891"/>
                    <a:pt x="462" y="893"/>
                  </a:cubicBezTo>
                  <a:cubicBezTo>
                    <a:pt x="460" y="891"/>
                    <a:pt x="459" y="890"/>
                    <a:pt x="457" y="889"/>
                  </a:cubicBezTo>
                  <a:cubicBezTo>
                    <a:pt x="457" y="885"/>
                    <a:pt x="457" y="880"/>
                    <a:pt x="457" y="876"/>
                  </a:cubicBezTo>
                  <a:cubicBezTo>
                    <a:pt x="459" y="878"/>
                    <a:pt x="461" y="880"/>
                    <a:pt x="463" y="881"/>
                  </a:cubicBezTo>
                  <a:close/>
                  <a:moveTo>
                    <a:pt x="462" y="894"/>
                  </a:moveTo>
                  <a:cubicBezTo>
                    <a:pt x="462" y="898"/>
                    <a:pt x="462" y="902"/>
                    <a:pt x="462" y="906"/>
                  </a:cubicBezTo>
                  <a:cubicBezTo>
                    <a:pt x="460" y="905"/>
                    <a:pt x="457" y="903"/>
                    <a:pt x="455" y="902"/>
                  </a:cubicBezTo>
                  <a:cubicBezTo>
                    <a:pt x="456" y="898"/>
                    <a:pt x="456" y="894"/>
                    <a:pt x="457" y="890"/>
                  </a:cubicBezTo>
                  <a:cubicBezTo>
                    <a:pt x="457" y="890"/>
                    <a:pt x="457" y="890"/>
                    <a:pt x="457" y="890"/>
                  </a:cubicBezTo>
                  <a:cubicBezTo>
                    <a:pt x="459" y="891"/>
                    <a:pt x="460" y="892"/>
                    <a:pt x="462" y="894"/>
                  </a:cubicBezTo>
                  <a:close/>
                  <a:moveTo>
                    <a:pt x="455" y="874"/>
                  </a:moveTo>
                  <a:cubicBezTo>
                    <a:pt x="454" y="873"/>
                    <a:pt x="453" y="872"/>
                    <a:pt x="451" y="871"/>
                  </a:cubicBezTo>
                  <a:cubicBezTo>
                    <a:pt x="451" y="871"/>
                    <a:pt x="451" y="870"/>
                    <a:pt x="451" y="870"/>
                  </a:cubicBezTo>
                  <a:cubicBezTo>
                    <a:pt x="453" y="870"/>
                    <a:pt x="455" y="871"/>
                    <a:pt x="456" y="871"/>
                  </a:cubicBezTo>
                  <a:cubicBezTo>
                    <a:pt x="456" y="872"/>
                    <a:pt x="455" y="873"/>
                    <a:pt x="455" y="874"/>
                  </a:cubicBezTo>
                  <a:close/>
                  <a:moveTo>
                    <a:pt x="747" y="394"/>
                  </a:moveTo>
                  <a:cubicBezTo>
                    <a:pt x="746" y="414"/>
                    <a:pt x="745" y="433"/>
                    <a:pt x="742" y="453"/>
                  </a:cubicBezTo>
                  <a:cubicBezTo>
                    <a:pt x="738" y="472"/>
                    <a:pt x="732" y="490"/>
                    <a:pt x="725" y="508"/>
                  </a:cubicBezTo>
                  <a:cubicBezTo>
                    <a:pt x="723" y="512"/>
                    <a:pt x="722" y="517"/>
                    <a:pt x="720" y="521"/>
                  </a:cubicBezTo>
                  <a:cubicBezTo>
                    <a:pt x="717" y="522"/>
                    <a:pt x="715" y="524"/>
                    <a:pt x="712" y="525"/>
                  </a:cubicBezTo>
                  <a:cubicBezTo>
                    <a:pt x="709" y="527"/>
                    <a:pt x="706" y="530"/>
                    <a:pt x="702" y="532"/>
                  </a:cubicBezTo>
                  <a:cubicBezTo>
                    <a:pt x="698" y="534"/>
                    <a:pt x="694" y="536"/>
                    <a:pt x="690" y="538"/>
                  </a:cubicBezTo>
                  <a:cubicBezTo>
                    <a:pt x="691" y="536"/>
                    <a:pt x="691" y="534"/>
                    <a:pt x="691" y="533"/>
                  </a:cubicBezTo>
                  <a:cubicBezTo>
                    <a:pt x="693" y="524"/>
                    <a:pt x="695" y="516"/>
                    <a:pt x="696" y="508"/>
                  </a:cubicBezTo>
                  <a:cubicBezTo>
                    <a:pt x="696" y="499"/>
                    <a:pt x="696" y="490"/>
                    <a:pt x="696" y="481"/>
                  </a:cubicBezTo>
                  <a:cubicBezTo>
                    <a:pt x="696" y="480"/>
                    <a:pt x="695" y="480"/>
                    <a:pt x="695" y="481"/>
                  </a:cubicBezTo>
                  <a:cubicBezTo>
                    <a:pt x="695" y="490"/>
                    <a:pt x="695" y="498"/>
                    <a:pt x="694" y="506"/>
                  </a:cubicBezTo>
                  <a:cubicBezTo>
                    <a:pt x="694" y="515"/>
                    <a:pt x="692" y="524"/>
                    <a:pt x="690" y="532"/>
                  </a:cubicBezTo>
                  <a:cubicBezTo>
                    <a:pt x="690" y="534"/>
                    <a:pt x="689" y="536"/>
                    <a:pt x="689" y="538"/>
                  </a:cubicBezTo>
                  <a:cubicBezTo>
                    <a:pt x="685" y="540"/>
                    <a:pt x="681" y="541"/>
                    <a:pt x="677" y="543"/>
                  </a:cubicBezTo>
                  <a:cubicBezTo>
                    <a:pt x="677" y="543"/>
                    <a:pt x="677" y="544"/>
                    <a:pt x="678" y="544"/>
                  </a:cubicBezTo>
                  <a:cubicBezTo>
                    <a:pt x="681" y="543"/>
                    <a:pt x="685" y="541"/>
                    <a:pt x="689" y="540"/>
                  </a:cubicBezTo>
                  <a:cubicBezTo>
                    <a:pt x="687" y="545"/>
                    <a:pt x="686" y="550"/>
                    <a:pt x="685" y="556"/>
                  </a:cubicBezTo>
                  <a:cubicBezTo>
                    <a:pt x="684" y="560"/>
                    <a:pt x="683" y="564"/>
                    <a:pt x="681" y="568"/>
                  </a:cubicBezTo>
                  <a:cubicBezTo>
                    <a:pt x="680" y="571"/>
                    <a:pt x="678" y="575"/>
                    <a:pt x="677" y="578"/>
                  </a:cubicBezTo>
                  <a:cubicBezTo>
                    <a:pt x="677" y="579"/>
                    <a:pt x="678" y="579"/>
                    <a:pt x="678" y="579"/>
                  </a:cubicBezTo>
                  <a:cubicBezTo>
                    <a:pt x="679" y="575"/>
                    <a:pt x="681" y="571"/>
                    <a:pt x="683" y="568"/>
                  </a:cubicBezTo>
                  <a:cubicBezTo>
                    <a:pt x="684" y="564"/>
                    <a:pt x="685" y="561"/>
                    <a:pt x="686" y="557"/>
                  </a:cubicBezTo>
                  <a:cubicBezTo>
                    <a:pt x="687" y="551"/>
                    <a:pt x="689" y="545"/>
                    <a:pt x="690" y="539"/>
                  </a:cubicBezTo>
                  <a:cubicBezTo>
                    <a:pt x="694" y="537"/>
                    <a:pt x="698" y="535"/>
                    <a:pt x="702" y="533"/>
                  </a:cubicBezTo>
                  <a:cubicBezTo>
                    <a:pt x="706" y="531"/>
                    <a:pt x="709" y="529"/>
                    <a:pt x="713" y="526"/>
                  </a:cubicBezTo>
                  <a:cubicBezTo>
                    <a:pt x="715" y="525"/>
                    <a:pt x="717" y="524"/>
                    <a:pt x="719" y="523"/>
                  </a:cubicBezTo>
                  <a:cubicBezTo>
                    <a:pt x="714" y="534"/>
                    <a:pt x="708" y="546"/>
                    <a:pt x="702" y="557"/>
                  </a:cubicBezTo>
                  <a:cubicBezTo>
                    <a:pt x="692" y="573"/>
                    <a:pt x="681" y="586"/>
                    <a:pt x="670" y="600"/>
                  </a:cubicBezTo>
                  <a:cubicBezTo>
                    <a:pt x="660" y="614"/>
                    <a:pt x="653" y="631"/>
                    <a:pt x="644" y="646"/>
                  </a:cubicBezTo>
                  <a:cubicBezTo>
                    <a:pt x="636" y="662"/>
                    <a:pt x="624" y="675"/>
                    <a:pt x="614" y="690"/>
                  </a:cubicBezTo>
                  <a:cubicBezTo>
                    <a:pt x="605" y="705"/>
                    <a:pt x="600" y="721"/>
                    <a:pt x="598" y="738"/>
                  </a:cubicBezTo>
                  <a:cubicBezTo>
                    <a:pt x="594" y="758"/>
                    <a:pt x="591" y="776"/>
                    <a:pt x="585" y="795"/>
                  </a:cubicBezTo>
                  <a:cubicBezTo>
                    <a:pt x="580" y="813"/>
                    <a:pt x="576" y="831"/>
                    <a:pt x="568" y="848"/>
                  </a:cubicBezTo>
                  <a:cubicBezTo>
                    <a:pt x="568" y="849"/>
                    <a:pt x="567" y="850"/>
                    <a:pt x="567" y="851"/>
                  </a:cubicBezTo>
                  <a:cubicBezTo>
                    <a:pt x="567" y="852"/>
                    <a:pt x="567" y="852"/>
                    <a:pt x="567" y="852"/>
                  </a:cubicBezTo>
                  <a:cubicBezTo>
                    <a:pt x="565" y="857"/>
                    <a:pt x="563" y="861"/>
                    <a:pt x="561" y="866"/>
                  </a:cubicBezTo>
                  <a:cubicBezTo>
                    <a:pt x="560" y="867"/>
                    <a:pt x="560" y="870"/>
                    <a:pt x="559" y="872"/>
                  </a:cubicBezTo>
                  <a:cubicBezTo>
                    <a:pt x="559" y="872"/>
                    <a:pt x="559" y="872"/>
                    <a:pt x="559" y="872"/>
                  </a:cubicBezTo>
                  <a:cubicBezTo>
                    <a:pt x="558" y="873"/>
                    <a:pt x="558" y="875"/>
                    <a:pt x="557" y="876"/>
                  </a:cubicBezTo>
                  <a:cubicBezTo>
                    <a:pt x="554" y="883"/>
                    <a:pt x="552" y="892"/>
                    <a:pt x="548" y="899"/>
                  </a:cubicBezTo>
                  <a:cubicBezTo>
                    <a:pt x="545" y="905"/>
                    <a:pt x="540" y="911"/>
                    <a:pt x="535" y="916"/>
                  </a:cubicBezTo>
                  <a:cubicBezTo>
                    <a:pt x="535" y="915"/>
                    <a:pt x="535" y="914"/>
                    <a:pt x="535" y="914"/>
                  </a:cubicBezTo>
                  <a:cubicBezTo>
                    <a:pt x="534" y="907"/>
                    <a:pt x="533" y="900"/>
                    <a:pt x="529" y="894"/>
                  </a:cubicBezTo>
                  <a:cubicBezTo>
                    <a:pt x="525" y="888"/>
                    <a:pt x="519" y="884"/>
                    <a:pt x="514" y="881"/>
                  </a:cubicBezTo>
                  <a:cubicBezTo>
                    <a:pt x="507" y="877"/>
                    <a:pt x="501" y="873"/>
                    <a:pt x="494" y="869"/>
                  </a:cubicBezTo>
                  <a:cubicBezTo>
                    <a:pt x="486" y="866"/>
                    <a:pt x="476" y="865"/>
                    <a:pt x="467" y="863"/>
                  </a:cubicBezTo>
                  <a:cubicBezTo>
                    <a:pt x="462" y="862"/>
                    <a:pt x="456" y="862"/>
                    <a:pt x="451" y="861"/>
                  </a:cubicBezTo>
                  <a:cubicBezTo>
                    <a:pt x="449" y="842"/>
                    <a:pt x="446" y="823"/>
                    <a:pt x="442" y="804"/>
                  </a:cubicBezTo>
                  <a:cubicBezTo>
                    <a:pt x="438" y="784"/>
                    <a:pt x="434" y="764"/>
                    <a:pt x="434" y="743"/>
                  </a:cubicBezTo>
                  <a:cubicBezTo>
                    <a:pt x="434" y="735"/>
                    <a:pt x="434" y="726"/>
                    <a:pt x="433" y="718"/>
                  </a:cubicBezTo>
                  <a:cubicBezTo>
                    <a:pt x="433" y="713"/>
                    <a:pt x="435" y="708"/>
                    <a:pt x="436" y="703"/>
                  </a:cubicBezTo>
                  <a:cubicBezTo>
                    <a:pt x="437" y="698"/>
                    <a:pt x="438" y="693"/>
                    <a:pt x="439" y="688"/>
                  </a:cubicBezTo>
                  <a:cubicBezTo>
                    <a:pt x="441" y="671"/>
                    <a:pt x="443" y="654"/>
                    <a:pt x="432" y="640"/>
                  </a:cubicBezTo>
                  <a:cubicBezTo>
                    <a:pt x="430" y="636"/>
                    <a:pt x="427" y="634"/>
                    <a:pt x="425" y="631"/>
                  </a:cubicBezTo>
                  <a:cubicBezTo>
                    <a:pt x="425" y="624"/>
                    <a:pt x="425" y="618"/>
                    <a:pt x="425" y="611"/>
                  </a:cubicBezTo>
                  <a:cubicBezTo>
                    <a:pt x="426" y="599"/>
                    <a:pt x="429" y="588"/>
                    <a:pt x="430" y="577"/>
                  </a:cubicBezTo>
                  <a:cubicBezTo>
                    <a:pt x="431" y="565"/>
                    <a:pt x="434" y="554"/>
                    <a:pt x="436" y="542"/>
                  </a:cubicBezTo>
                  <a:cubicBezTo>
                    <a:pt x="442" y="521"/>
                    <a:pt x="445" y="499"/>
                    <a:pt x="451" y="478"/>
                  </a:cubicBezTo>
                  <a:cubicBezTo>
                    <a:pt x="453" y="468"/>
                    <a:pt x="455" y="457"/>
                    <a:pt x="457" y="447"/>
                  </a:cubicBezTo>
                  <a:cubicBezTo>
                    <a:pt x="460" y="445"/>
                    <a:pt x="463" y="443"/>
                    <a:pt x="466" y="442"/>
                  </a:cubicBezTo>
                  <a:cubicBezTo>
                    <a:pt x="473" y="437"/>
                    <a:pt x="479" y="432"/>
                    <a:pt x="486" y="428"/>
                  </a:cubicBezTo>
                  <a:cubicBezTo>
                    <a:pt x="493" y="423"/>
                    <a:pt x="500" y="419"/>
                    <a:pt x="508" y="415"/>
                  </a:cubicBezTo>
                  <a:cubicBezTo>
                    <a:pt x="515" y="411"/>
                    <a:pt x="519" y="404"/>
                    <a:pt x="526" y="401"/>
                  </a:cubicBezTo>
                  <a:cubicBezTo>
                    <a:pt x="533" y="398"/>
                    <a:pt x="541" y="399"/>
                    <a:pt x="548" y="396"/>
                  </a:cubicBezTo>
                  <a:cubicBezTo>
                    <a:pt x="552" y="394"/>
                    <a:pt x="549" y="388"/>
                    <a:pt x="545" y="389"/>
                  </a:cubicBezTo>
                  <a:cubicBezTo>
                    <a:pt x="543" y="389"/>
                    <a:pt x="541" y="389"/>
                    <a:pt x="539" y="390"/>
                  </a:cubicBezTo>
                  <a:cubicBezTo>
                    <a:pt x="539" y="389"/>
                    <a:pt x="539" y="389"/>
                    <a:pt x="539" y="389"/>
                  </a:cubicBezTo>
                  <a:cubicBezTo>
                    <a:pt x="547" y="380"/>
                    <a:pt x="541" y="367"/>
                    <a:pt x="531" y="363"/>
                  </a:cubicBezTo>
                  <a:cubicBezTo>
                    <a:pt x="529" y="360"/>
                    <a:pt x="525" y="359"/>
                    <a:pt x="522" y="361"/>
                  </a:cubicBezTo>
                  <a:cubicBezTo>
                    <a:pt x="520" y="361"/>
                    <a:pt x="519" y="362"/>
                    <a:pt x="517" y="363"/>
                  </a:cubicBezTo>
                  <a:cubicBezTo>
                    <a:pt x="514" y="361"/>
                    <a:pt x="509" y="361"/>
                    <a:pt x="503" y="364"/>
                  </a:cubicBezTo>
                  <a:cubicBezTo>
                    <a:pt x="502" y="365"/>
                    <a:pt x="501" y="365"/>
                    <a:pt x="501" y="366"/>
                  </a:cubicBezTo>
                  <a:cubicBezTo>
                    <a:pt x="501" y="366"/>
                    <a:pt x="501" y="365"/>
                    <a:pt x="501" y="365"/>
                  </a:cubicBezTo>
                  <a:cubicBezTo>
                    <a:pt x="501" y="359"/>
                    <a:pt x="497" y="353"/>
                    <a:pt x="491" y="354"/>
                  </a:cubicBezTo>
                  <a:cubicBezTo>
                    <a:pt x="489" y="352"/>
                    <a:pt x="486" y="351"/>
                    <a:pt x="483" y="351"/>
                  </a:cubicBezTo>
                  <a:cubicBezTo>
                    <a:pt x="482" y="348"/>
                    <a:pt x="477" y="345"/>
                    <a:pt x="474" y="348"/>
                  </a:cubicBezTo>
                  <a:cubicBezTo>
                    <a:pt x="474" y="348"/>
                    <a:pt x="473" y="348"/>
                    <a:pt x="473" y="349"/>
                  </a:cubicBezTo>
                  <a:cubicBezTo>
                    <a:pt x="472" y="349"/>
                    <a:pt x="471" y="349"/>
                    <a:pt x="470" y="349"/>
                  </a:cubicBezTo>
                  <a:cubicBezTo>
                    <a:pt x="470" y="348"/>
                    <a:pt x="470" y="347"/>
                    <a:pt x="469" y="347"/>
                  </a:cubicBezTo>
                  <a:cubicBezTo>
                    <a:pt x="467" y="344"/>
                    <a:pt x="464" y="343"/>
                    <a:pt x="462" y="343"/>
                  </a:cubicBezTo>
                  <a:cubicBezTo>
                    <a:pt x="462" y="341"/>
                    <a:pt x="462" y="339"/>
                    <a:pt x="462" y="338"/>
                  </a:cubicBezTo>
                  <a:cubicBezTo>
                    <a:pt x="462" y="335"/>
                    <a:pt x="459" y="333"/>
                    <a:pt x="456" y="334"/>
                  </a:cubicBezTo>
                  <a:cubicBezTo>
                    <a:pt x="454" y="336"/>
                    <a:pt x="450" y="337"/>
                    <a:pt x="447" y="339"/>
                  </a:cubicBezTo>
                  <a:cubicBezTo>
                    <a:pt x="443" y="338"/>
                    <a:pt x="440" y="338"/>
                    <a:pt x="437" y="340"/>
                  </a:cubicBezTo>
                  <a:cubicBezTo>
                    <a:pt x="436" y="337"/>
                    <a:pt x="433" y="334"/>
                    <a:pt x="429" y="334"/>
                  </a:cubicBezTo>
                  <a:cubicBezTo>
                    <a:pt x="427" y="334"/>
                    <a:pt x="425" y="334"/>
                    <a:pt x="424" y="335"/>
                  </a:cubicBezTo>
                  <a:cubicBezTo>
                    <a:pt x="424" y="335"/>
                    <a:pt x="423" y="335"/>
                    <a:pt x="423" y="335"/>
                  </a:cubicBezTo>
                  <a:cubicBezTo>
                    <a:pt x="421" y="333"/>
                    <a:pt x="418" y="331"/>
                    <a:pt x="415" y="330"/>
                  </a:cubicBezTo>
                  <a:cubicBezTo>
                    <a:pt x="414" y="329"/>
                    <a:pt x="413" y="329"/>
                    <a:pt x="411" y="329"/>
                  </a:cubicBezTo>
                  <a:cubicBezTo>
                    <a:pt x="411" y="328"/>
                    <a:pt x="410" y="328"/>
                    <a:pt x="410" y="328"/>
                  </a:cubicBezTo>
                  <a:cubicBezTo>
                    <a:pt x="405" y="325"/>
                    <a:pt x="400" y="325"/>
                    <a:pt x="396" y="328"/>
                  </a:cubicBezTo>
                  <a:cubicBezTo>
                    <a:pt x="394" y="327"/>
                    <a:pt x="391" y="327"/>
                    <a:pt x="389" y="328"/>
                  </a:cubicBezTo>
                  <a:cubicBezTo>
                    <a:pt x="387" y="328"/>
                    <a:pt x="385" y="330"/>
                    <a:pt x="383" y="332"/>
                  </a:cubicBezTo>
                  <a:cubicBezTo>
                    <a:pt x="381" y="330"/>
                    <a:pt x="379" y="329"/>
                    <a:pt x="376" y="330"/>
                  </a:cubicBezTo>
                  <a:cubicBezTo>
                    <a:pt x="373" y="328"/>
                    <a:pt x="369" y="328"/>
                    <a:pt x="366" y="331"/>
                  </a:cubicBezTo>
                  <a:cubicBezTo>
                    <a:pt x="364" y="333"/>
                    <a:pt x="364" y="335"/>
                    <a:pt x="363" y="337"/>
                  </a:cubicBezTo>
                  <a:cubicBezTo>
                    <a:pt x="361" y="336"/>
                    <a:pt x="359" y="336"/>
                    <a:pt x="356" y="336"/>
                  </a:cubicBezTo>
                  <a:cubicBezTo>
                    <a:pt x="355" y="337"/>
                    <a:pt x="354" y="338"/>
                    <a:pt x="353" y="339"/>
                  </a:cubicBezTo>
                  <a:cubicBezTo>
                    <a:pt x="353" y="340"/>
                    <a:pt x="353" y="340"/>
                    <a:pt x="353" y="341"/>
                  </a:cubicBezTo>
                  <a:cubicBezTo>
                    <a:pt x="349" y="339"/>
                    <a:pt x="343" y="341"/>
                    <a:pt x="342" y="345"/>
                  </a:cubicBezTo>
                  <a:cubicBezTo>
                    <a:pt x="340" y="344"/>
                    <a:pt x="337" y="343"/>
                    <a:pt x="334" y="343"/>
                  </a:cubicBezTo>
                  <a:cubicBezTo>
                    <a:pt x="333" y="343"/>
                    <a:pt x="332" y="343"/>
                    <a:pt x="332" y="343"/>
                  </a:cubicBezTo>
                  <a:cubicBezTo>
                    <a:pt x="325" y="345"/>
                    <a:pt x="325" y="354"/>
                    <a:pt x="330" y="359"/>
                  </a:cubicBezTo>
                  <a:cubicBezTo>
                    <a:pt x="329" y="359"/>
                    <a:pt x="327" y="359"/>
                    <a:pt x="326" y="358"/>
                  </a:cubicBezTo>
                  <a:cubicBezTo>
                    <a:pt x="326" y="358"/>
                    <a:pt x="326" y="358"/>
                    <a:pt x="326" y="358"/>
                  </a:cubicBezTo>
                  <a:cubicBezTo>
                    <a:pt x="327" y="353"/>
                    <a:pt x="325" y="348"/>
                    <a:pt x="319" y="346"/>
                  </a:cubicBezTo>
                  <a:cubicBezTo>
                    <a:pt x="318" y="345"/>
                    <a:pt x="316" y="346"/>
                    <a:pt x="315" y="347"/>
                  </a:cubicBezTo>
                  <a:cubicBezTo>
                    <a:pt x="314" y="350"/>
                    <a:pt x="313" y="352"/>
                    <a:pt x="314" y="354"/>
                  </a:cubicBezTo>
                  <a:cubicBezTo>
                    <a:pt x="305" y="351"/>
                    <a:pt x="299" y="363"/>
                    <a:pt x="304" y="369"/>
                  </a:cubicBezTo>
                  <a:cubicBezTo>
                    <a:pt x="303" y="370"/>
                    <a:pt x="301" y="371"/>
                    <a:pt x="299" y="372"/>
                  </a:cubicBezTo>
                  <a:cubicBezTo>
                    <a:pt x="299" y="370"/>
                    <a:pt x="298" y="369"/>
                    <a:pt x="297" y="368"/>
                  </a:cubicBezTo>
                  <a:cubicBezTo>
                    <a:pt x="295" y="364"/>
                    <a:pt x="290" y="367"/>
                    <a:pt x="291" y="371"/>
                  </a:cubicBezTo>
                  <a:cubicBezTo>
                    <a:pt x="291" y="371"/>
                    <a:pt x="291" y="372"/>
                    <a:pt x="291" y="372"/>
                  </a:cubicBezTo>
                  <a:cubicBezTo>
                    <a:pt x="291" y="373"/>
                    <a:pt x="292" y="374"/>
                    <a:pt x="292" y="375"/>
                  </a:cubicBezTo>
                  <a:cubicBezTo>
                    <a:pt x="292" y="375"/>
                    <a:pt x="292" y="375"/>
                    <a:pt x="292" y="375"/>
                  </a:cubicBezTo>
                  <a:cubicBezTo>
                    <a:pt x="287" y="377"/>
                    <a:pt x="282" y="377"/>
                    <a:pt x="276" y="378"/>
                  </a:cubicBezTo>
                  <a:cubicBezTo>
                    <a:pt x="271" y="379"/>
                    <a:pt x="267" y="382"/>
                    <a:pt x="263" y="383"/>
                  </a:cubicBezTo>
                  <a:cubicBezTo>
                    <a:pt x="260" y="385"/>
                    <a:pt x="258" y="389"/>
                    <a:pt x="262" y="390"/>
                  </a:cubicBezTo>
                  <a:cubicBezTo>
                    <a:pt x="262" y="391"/>
                    <a:pt x="263" y="391"/>
                    <a:pt x="263" y="391"/>
                  </a:cubicBezTo>
                  <a:cubicBezTo>
                    <a:pt x="265" y="392"/>
                    <a:pt x="267" y="391"/>
                    <a:pt x="268" y="389"/>
                  </a:cubicBezTo>
                  <a:cubicBezTo>
                    <a:pt x="273" y="387"/>
                    <a:pt x="278" y="385"/>
                    <a:pt x="284" y="385"/>
                  </a:cubicBezTo>
                  <a:cubicBezTo>
                    <a:pt x="287" y="384"/>
                    <a:pt x="291" y="383"/>
                    <a:pt x="294" y="382"/>
                  </a:cubicBezTo>
                  <a:cubicBezTo>
                    <a:pt x="295" y="383"/>
                    <a:pt x="295" y="385"/>
                    <a:pt x="295" y="387"/>
                  </a:cubicBezTo>
                  <a:cubicBezTo>
                    <a:pt x="297" y="392"/>
                    <a:pt x="299" y="397"/>
                    <a:pt x="302" y="401"/>
                  </a:cubicBezTo>
                  <a:cubicBezTo>
                    <a:pt x="308" y="411"/>
                    <a:pt x="311" y="424"/>
                    <a:pt x="315" y="435"/>
                  </a:cubicBezTo>
                  <a:cubicBezTo>
                    <a:pt x="323" y="458"/>
                    <a:pt x="333" y="479"/>
                    <a:pt x="333" y="504"/>
                  </a:cubicBezTo>
                  <a:cubicBezTo>
                    <a:pt x="332" y="526"/>
                    <a:pt x="332" y="549"/>
                    <a:pt x="340" y="570"/>
                  </a:cubicBezTo>
                  <a:cubicBezTo>
                    <a:pt x="344" y="581"/>
                    <a:pt x="350" y="591"/>
                    <a:pt x="350" y="604"/>
                  </a:cubicBezTo>
                  <a:cubicBezTo>
                    <a:pt x="351" y="608"/>
                    <a:pt x="349" y="613"/>
                    <a:pt x="350" y="617"/>
                  </a:cubicBezTo>
                  <a:cubicBezTo>
                    <a:pt x="350" y="617"/>
                    <a:pt x="350" y="617"/>
                    <a:pt x="350" y="617"/>
                  </a:cubicBezTo>
                  <a:cubicBezTo>
                    <a:pt x="339" y="621"/>
                    <a:pt x="336" y="636"/>
                    <a:pt x="334" y="646"/>
                  </a:cubicBezTo>
                  <a:cubicBezTo>
                    <a:pt x="332" y="661"/>
                    <a:pt x="334" y="676"/>
                    <a:pt x="333" y="691"/>
                  </a:cubicBezTo>
                  <a:cubicBezTo>
                    <a:pt x="333" y="699"/>
                    <a:pt x="332" y="708"/>
                    <a:pt x="330" y="716"/>
                  </a:cubicBezTo>
                  <a:cubicBezTo>
                    <a:pt x="328" y="723"/>
                    <a:pt x="324" y="729"/>
                    <a:pt x="322" y="736"/>
                  </a:cubicBezTo>
                  <a:cubicBezTo>
                    <a:pt x="316" y="750"/>
                    <a:pt x="310" y="766"/>
                    <a:pt x="307" y="781"/>
                  </a:cubicBezTo>
                  <a:cubicBezTo>
                    <a:pt x="304" y="795"/>
                    <a:pt x="305" y="810"/>
                    <a:pt x="305" y="825"/>
                  </a:cubicBezTo>
                  <a:cubicBezTo>
                    <a:pt x="305" y="838"/>
                    <a:pt x="304" y="850"/>
                    <a:pt x="304" y="863"/>
                  </a:cubicBezTo>
                  <a:cubicBezTo>
                    <a:pt x="301" y="863"/>
                    <a:pt x="298" y="864"/>
                    <a:pt x="296" y="864"/>
                  </a:cubicBezTo>
                  <a:cubicBezTo>
                    <a:pt x="287" y="865"/>
                    <a:pt x="279" y="866"/>
                    <a:pt x="270" y="868"/>
                  </a:cubicBezTo>
                  <a:cubicBezTo>
                    <a:pt x="261" y="870"/>
                    <a:pt x="254" y="876"/>
                    <a:pt x="247" y="881"/>
                  </a:cubicBezTo>
                  <a:cubicBezTo>
                    <a:pt x="240" y="885"/>
                    <a:pt x="234" y="889"/>
                    <a:pt x="228" y="894"/>
                  </a:cubicBezTo>
                  <a:cubicBezTo>
                    <a:pt x="223" y="899"/>
                    <a:pt x="219" y="907"/>
                    <a:pt x="216" y="914"/>
                  </a:cubicBezTo>
                  <a:cubicBezTo>
                    <a:pt x="214" y="913"/>
                    <a:pt x="212" y="911"/>
                    <a:pt x="210" y="909"/>
                  </a:cubicBezTo>
                  <a:cubicBezTo>
                    <a:pt x="210" y="908"/>
                    <a:pt x="210" y="907"/>
                    <a:pt x="209" y="906"/>
                  </a:cubicBezTo>
                  <a:cubicBezTo>
                    <a:pt x="208" y="905"/>
                    <a:pt x="207" y="903"/>
                    <a:pt x="205" y="902"/>
                  </a:cubicBezTo>
                  <a:cubicBezTo>
                    <a:pt x="205" y="901"/>
                    <a:pt x="205" y="900"/>
                    <a:pt x="204" y="899"/>
                  </a:cubicBezTo>
                  <a:cubicBezTo>
                    <a:pt x="204" y="898"/>
                    <a:pt x="203" y="897"/>
                    <a:pt x="201" y="897"/>
                  </a:cubicBezTo>
                  <a:cubicBezTo>
                    <a:pt x="186" y="876"/>
                    <a:pt x="181" y="850"/>
                    <a:pt x="178" y="825"/>
                  </a:cubicBezTo>
                  <a:cubicBezTo>
                    <a:pt x="176" y="802"/>
                    <a:pt x="175" y="779"/>
                    <a:pt x="171" y="757"/>
                  </a:cubicBezTo>
                  <a:cubicBezTo>
                    <a:pt x="172" y="758"/>
                    <a:pt x="173" y="758"/>
                    <a:pt x="174" y="759"/>
                  </a:cubicBezTo>
                  <a:cubicBezTo>
                    <a:pt x="176" y="761"/>
                    <a:pt x="178" y="762"/>
                    <a:pt x="180" y="764"/>
                  </a:cubicBezTo>
                  <a:cubicBezTo>
                    <a:pt x="182" y="765"/>
                    <a:pt x="184" y="766"/>
                    <a:pt x="186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83" y="766"/>
                    <a:pt x="181" y="763"/>
                    <a:pt x="178" y="761"/>
                  </a:cubicBezTo>
                  <a:cubicBezTo>
                    <a:pt x="176" y="759"/>
                    <a:pt x="173" y="757"/>
                    <a:pt x="171" y="754"/>
                  </a:cubicBezTo>
                  <a:cubicBezTo>
                    <a:pt x="171" y="754"/>
                    <a:pt x="171" y="754"/>
                    <a:pt x="171" y="754"/>
                  </a:cubicBezTo>
                  <a:cubicBezTo>
                    <a:pt x="170" y="748"/>
                    <a:pt x="168" y="743"/>
                    <a:pt x="167" y="738"/>
                  </a:cubicBezTo>
                  <a:cubicBezTo>
                    <a:pt x="163" y="726"/>
                    <a:pt x="159" y="715"/>
                    <a:pt x="153" y="704"/>
                  </a:cubicBezTo>
                  <a:cubicBezTo>
                    <a:pt x="155" y="705"/>
                    <a:pt x="157" y="706"/>
                    <a:pt x="159" y="707"/>
                  </a:cubicBezTo>
                  <a:cubicBezTo>
                    <a:pt x="161" y="708"/>
                    <a:pt x="163" y="709"/>
                    <a:pt x="165" y="709"/>
                  </a:cubicBezTo>
                  <a:cubicBezTo>
                    <a:pt x="165" y="709"/>
                    <a:pt x="165" y="709"/>
                    <a:pt x="165" y="709"/>
                  </a:cubicBezTo>
                  <a:cubicBezTo>
                    <a:pt x="162" y="708"/>
                    <a:pt x="160" y="706"/>
                    <a:pt x="158" y="704"/>
                  </a:cubicBezTo>
                  <a:cubicBezTo>
                    <a:pt x="156" y="703"/>
                    <a:pt x="154" y="702"/>
                    <a:pt x="152" y="701"/>
                  </a:cubicBezTo>
                  <a:cubicBezTo>
                    <a:pt x="150" y="697"/>
                    <a:pt x="148" y="693"/>
                    <a:pt x="147" y="689"/>
                  </a:cubicBezTo>
                  <a:cubicBezTo>
                    <a:pt x="146" y="687"/>
                    <a:pt x="145" y="685"/>
                    <a:pt x="144" y="683"/>
                  </a:cubicBezTo>
                  <a:cubicBezTo>
                    <a:pt x="146" y="680"/>
                    <a:pt x="146" y="675"/>
                    <a:pt x="150" y="673"/>
                  </a:cubicBezTo>
                  <a:cubicBezTo>
                    <a:pt x="150" y="673"/>
                    <a:pt x="150" y="673"/>
                    <a:pt x="150" y="673"/>
                  </a:cubicBezTo>
                  <a:cubicBezTo>
                    <a:pt x="148" y="673"/>
                    <a:pt x="147" y="675"/>
                    <a:pt x="146" y="677"/>
                  </a:cubicBezTo>
                  <a:cubicBezTo>
                    <a:pt x="145" y="678"/>
                    <a:pt x="144" y="680"/>
                    <a:pt x="143" y="681"/>
                  </a:cubicBezTo>
                  <a:cubicBezTo>
                    <a:pt x="140" y="674"/>
                    <a:pt x="137" y="667"/>
                    <a:pt x="133" y="661"/>
                  </a:cubicBezTo>
                  <a:cubicBezTo>
                    <a:pt x="134" y="661"/>
                    <a:pt x="135" y="662"/>
                    <a:pt x="136" y="662"/>
                  </a:cubicBezTo>
                  <a:cubicBezTo>
                    <a:pt x="138" y="663"/>
                    <a:pt x="140" y="665"/>
                    <a:pt x="142" y="664"/>
                  </a:cubicBezTo>
                  <a:cubicBezTo>
                    <a:pt x="142" y="663"/>
                    <a:pt x="142" y="663"/>
                    <a:pt x="142" y="663"/>
                  </a:cubicBezTo>
                  <a:cubicBezTo>
                    <a:pt x="140" y="665"/>
                    <a:pt x="136" y="662"/>
                    <a:pt x="134" y="661"/>
                  </a:cubicBezTo>
                  <a:cubicBezTo>
                    <a:pt x="134" y="660"/>
                    <a:pt x="133" y="660"/>
                    <a:pt x="132" y="659"/>
                  </a:cubicBezTo>
                  <a:cubicBezTo>
                    <a:pt x="128" y="652"/>
                    <a:pt x="124" y="645"/>
                    <a:pt x="119" y="639"/>
                  </a:cubicBezTo>
                  <a:cubicBezTo>
                    <a:pt x="118" y="638"/>
                    <a:pt x="117" y="636"/>
                    <a:pt x="116" y="635"/>
                  </a:cubicBezTo>
                  <a:cubicBezTo>
                    <a:pt x="118" y="632"/>
                    <a:pt x="117" y="627"/>
                    <a:pt x="117" y="626"/>
                  </a:cubicBezTo>
                  <a:cubicBezTo>
                    <a:pt x="117" y="619"/>
                    <a:pt x="117" y="612"/>
                    <a:pt x="119" y="605"/>
                  </a:cubicBezTo>
                  <a:cubicBezTo>
                    <a:pt x="119" y="605"/>
                    <a:pt x="119" y="605"/>
                    <a:pt x="119" y="605"/>
                  </a:cubicBezTo>
                  <a:cubicBezTo>
                    <a:pt x="117" y="611"/>
                    <a:pt x="116" y="617"/>
                    <a:pt x="115" y="622"/>
                  </a:cubicBezTo>
                  <a:cubicBezTo>
                    <a:pt x="115" y="626"/>
                    <a:pt x="115" y="629"/>
                    <a:pt x="115" y="633"/>
                  </a:cubicBezTo>
                  <a:cubicBezTo>
                    <a:pt x="105" y="621"/>
                    <a:pt x="95" y="610"/>
                    <a:pt x="86" y="598"/>
                  </a:cubicBezTo>
                  <a:cubicBezTo>
                    <a:pt x="91" y="599"/>
                    <a:pt x="95" y="601"/>
                    <a:pt x="99" y="602"/>
                  </a:cubicBezTo>
                  <a:cubicBezTo>
                    <a:pt x="102" y="604"/>
                    <a:pt x="105" y="604"/>
                    <a:pt x="109" y="605"/>
                  </a:cubicBezTo>
                  <a:cubicBezTo>
                    <a:pt x="111" y="606"/>
                    <a:pt x="114" y="606"/>
                    <a:pt x="117" y="606"/>
                  </a:cubicBezTo>
                  <a:cubicBezTo>
                    <a:pt x="117" y="606"/>
                    <a:pt x="117" y="606"/>
                    <a:pt x="117" y="606"/>
                  </a:cubicBezTo>
                  <a:cubicBezTo>
                    <a:pt x="111" y="606"/>
                    <a:pt x="104" y="603"/>
                    <a:pt x="98" y="601"/>
                  </a:cubicBezTo>
                  <a:cubicBezTo>
                    <a:pt x="94" y="598"/>
                    <a:pt x="89" y="597"/>
                    <a:pt x="84" y="595"/>
                  </a:cubicBezTo>
                  <a:cubicBezTo>
                    <a:pt x="83" y="592"/>
                    <a:pt x="81" y="590"/>
                    <a:pt x="79" y="587"/>
                  </a:cubicBezTo>
                  <a:cubicBezTo>
                    <a:pt x="80" y="586"/>
                    <a:pt x="80" y="584"/>
                    <a:pt x="80" y="582"/>
                  </a:cubicBezTo>
                  <a:cubicBezTo>
                    <a:pt x="81" y="577"/>
                    <a:pt x="82" y="572"/>
                    <a:pt x="83" y="567"/>
                  </a:cubicBezTo>
                  <a:cubicBezTo>
                    <a:pt x="84" y="562"/>
                    <a:pt x="85" y="558"/>
                    <a:pt x="85" y="553"/>
                  </a:cubicBezTo>
                  <a:cubicBezTo>
                    <a:pt x="85" y="553"/>
                    <a:pt x="86" y="554"/>
                    <a:pt x="86" y="554"/>
                  </a:cubicBezTo>
                  <a:cubicBezTo>
                    <a:pt x="86" y="554"/>
                    <a:pt x="86" y="554"/>
                    <a:pt x="86" y="554"/>
                  </a:cubicBezTo>
                  <a:cubicBezTo>
                    <a:pt x="86" y="554"/>
                    <a:pt x="85" y="553"/>
                    <a:pt x="85" y="553"/>
                  </a:cubicBezTo>
                  <a:cubicBezTo>
                    <a:pt x="85" y="553"/>
                    <a:pt x="85" y="552"/>
                    <a:pt x="85" y="552"/>
                  </a:cubicBezTo>
                  <a:cubicBezTo>
                    <a:pt x="86" y="549"/>
                    <a:pt x="85" y="545"/>
                    <a:pt x="87" y="543"/>
                  </a:cubicBezTo>
                  <a:cubicBezTo>
                    <a:pt x="87" y="543"/>
                    <a:pt x="87" y="543"/>
                    <a:pt x="87" y="543"/>
                  </a:cubicBezTo>
                  <a:cubicBezTo>
                    <a:pt x="86" y="544"/>
                    <a:pt x="86" y="547"/>
                    <a:pt x="85" y="549"/>
                  </a:cubicBezTo>
                  <a:cubicBezTo>
                    <a:pt x="85" y="550"/>
                    <a:pt x="85" y="551"/>
                    <a:pt x="85" y="553"/>
                  </a:cubicBezTo>
                  <a:cubicBezTo>
                    <a:pt x="84" y="552"/>
                    <a:pt x="83" y="551"/>
                    <a:pt x="82" y="550"/>
                  </a:cubicBezTo>
                  <a:cubicBezTo>
                    <a:pt x="80" y="549"/>
                    <a:pt x="79" y="549"/>
                    <a:pt x="77" y="548"/>
                  </a:cubicBezTo>
                  <a:cubicBezTo>
                    <a:pt x="76" y="547"/>
                    <a:pt x="76" y="546"/>
                    <a:pt x="75" y="545"/>
                  </a:cubicBezTo>
                  <a:cubicBezTo>
                    <a:pt x="73" y="543"/>
                    <a:pt x="70" y="542"/>
                    <a:pt x="68" y="540"/>
                  </a:cubicBezTo>
                  <a:cubicBezTo>
                    <a:pt x="66" y="538"/>
                    <a:pt x="64" y="536"/>
                    <a:pt x="61" y="534"/>
                  </a:cubicBezTo>
                  <a:cubicBezTo>
                    <a:pt x="59" y="533"/>
                    <a:pt x="58" y="530"/>
                    <a:pt x="56" y="528"/>
                  </a:cubicBezTo>
                  <a:cubicBezTo>
                    <a:pt x="55" y="527"/>
                    <a:pt x="53" y="525"/>
                    <a:pt x="51" y="524"/>
                  </a:cubicBezTo>
                  <a:cubicBezTo>
                    <a:pt x="52" y="520"/>
                    <a:pt x="54" y="516"/>
                    <a:pt x="55" y="512"/>
                  </a:cubicBezTo>
                  <a:cubicBezTo>
                    <a:pt x="57" y="507"/>
                    <a:pt x="58" y="502"/>
                    <a:pt x="59" y="497"/>
                  </a:cubicBezTo>
                  <a:cubicBezTo>
                    <a:pt x="60" y="494"/>
                    <a:pt x="59" y="489"/>
                    <a:pt x="62" y="486"/>
                  </a:cubicBezTo>
                  <a:cubicBezTo>
                    <a:pt x="62" y="486"/>
                    <a:pt x="62" y="486"/>
                    <a:pt x="62" y="486"/>
                  </a:cubicBezTo>
                  <a:cubicBezTo>
                    <a:pt x="60" y="488"/>
                    <a:pt x="60" y="490"/>
                    <a:pt x="59" y="493"/>
                  </a:cubicBezTo>
                  <a:cubicBezTo>
                    <a:pt x="59" y="498"/>
                    <a:pt x="57" y="503"/>
                    <a:pt x="55" y="507"/>
                  </a:cubicBezTo>
                  <a:cubicBezTo>
                    <a:pt x="53" y="512"/>
                    <a:pt x="52" y="517"/>
                    <a:pt x="49" y="522"/>
                  </a:cubicBezTo>
                  <a:cubicBezTo>
                    <a:pt x="49" y="522"/>
                    <a:pt x="49" y="522"/>
                    <a:pt x="49" y="522"/>
                  </a:cubicBezTo>
                  <a:cubicBezTo>
                    <a:pt x="48" y="522"/>
                    <a:pt x="47" y="521"/>
                    <a:pt x="46" y="521"/>
                  </a:cubicBezTo>
                  <a:cubicBezTo>
                    <a:pt x="43" y="514"/>
                    <a:pt x="40" y="507"/>
                    <a:pt x="37" y="500"/>
                  </a:cubicBezTo>
                  <a:cubicBezTo>
                    <a:pt x="33" y="489"/>
                    <a:pt x="29" y="479"/>
                    <a:pt x="25" y="469"/>
                  </a:cubicBezTo>
                  <a:cubicBezTo>
                    <a:pt x="27" y="470"/>
                    <a:pt x="28" y="471"/>
                    <a:pt x="30" y="472"/>
                  </a:cubicBezTo>
                  <a:cubicBezTo>
                    <a:pt x="33" y="474"/>
                    <a:pt x="36" y="476"/>
                    <a:pt x="39" y="478"/>
                  </a:cubicBezTo>
                  <a:cubicBezTo>
                    <a:pt x="40" y="480"/>
                    <a:pt x="42" y="480"/>
                    <a:pt x="44" y="480"/>
                  </a:cubicBezTo>
                  <a:cubicBezTo>
                    <a:pt x="44" y="480"/>
                    <a:pt x="44" y="480"/>
                    <a:pt x="44" y="480"/>
                  </a:cubicBezTo>
                  <a:cubicBezTo>
                    <a:pt x="41" y="480"/>
                    <a:pt x="39" y="478"/>
                    <a:pt x="37" y="476"/>
                  </a:cubicBezTo>
                  <a:cubicBezTo>
                    <a:pt x="36" y="474"/>
                    <a:pt x="34" y="473"/>
                    <a:pt x="32" y="472"/>
                  </a:cubicBezTo>
                  <a:cubicBezTo>
                    <a:pt x="29" y="470"/>
                    <a:pt x="27" y="468"/>
                    <a:pt x="25" y="466"/>
                  </a:cubicBezTo>
                  <a:cubicBezTo>
                    <a:pt x="25" y="465"/>
                    <a:pt x="24" y="465"/>
                    <a:pt x="24" y="464"/>
                  </a:cubicBezTo>
                  <a:cubicBezTo>
                    <a:pt x="22" y="460"/>
                    <a:pt x="21" y="456"/>
                    <a:pt x="20" y="452"/>
                  </a:cubicBezTo>
                  <a:cubicBezTo>
                    <a:pt x="20" y="451"/>
                    <a:pt x="19" y="450"/>
                    <a:pt x="19" y="449"/>
                  </a:cubicBezTo>
                  <a:cubicBezTo>
                    <a:pt x="21" y="447"/>
                    <a:pt x="23" y="444"/>
                    <a:pt x="24" y="441"/>
                  </a:cubicBezTo>
                  <a:cubicBezTo>
                    <a:pt x="26" y="437"/>
                    <a:pt x="28" y="433"/>
                    <a:pt x="30" y="429"/>
                  </a:cubicBezTo>
                  <a:cubicBezTo>
                    <a:pt x="32" y="426"/>
                    <a:pt x="34" y="423"/>
                    <a:pt x="35" y="419"/>
                  </a:cubicBezTo>
                  <a:cubicBezTo>
                    <a:pt x="36" y="417"/>
                    <a:pt x="37" y="415"/>
                    <a:pt x="38" y="413"/>
                  </a:cubicBezTo>
                  <a:cubicBezTo>
                    <a:pt x="37" y="414"/>
                    <a:pt x="36" y="415"/>
                    <a:pt x="36" y="416"/>
                  </a:cubicBezTo>
                  <a:cubicBezTo>
                    <a:pt x="34" y="420"/>
                    <a:pt x="32" y="423"/>
                    <a:pt x="30" y="427"/>
                  </a:cubicBezTo>
                  <a:cubicBezTo>
                    <a:pt x="28" y="431"/>
                    <a:pt x="26" y="434"/>
                    <a:pt x="23" y="438"/>
                  </a:cubicBezTo>
                  <a:cubicBezTo>
                    <a:pt x="22" y="441"/>
                    <a:pt x="20" y="444"/>
                    <a:pt x="18" y="447"/>
                  </a:cubicBezTo>
                  <a:cubicBezTo>
                    <a:pt x="14" y="428"/>
                    <a:pt x="10" y="409"/>
                    <a:pt x="9" y="390"/>
                  </a:cubicBezTo>
                  <a:cubicBezTo>
                    <a:pt x="11" y="392"/>
                    <a:pt x="13" y="394"/>
                    <a:pt x="14" y="395"/>
                  </a:cubicBezTo>
                  <a:cubicBezTo>
                    <a:pt x="16" y="398"/>
                    <a:pt x="19" y="401"/>
                    <a:pt x="21" y="404"/>
                  </a:cubicBezTo>
                  <a:cubicBezTo>
                    <a:pt x="23" y="406"/>
                    <a:pt x="25" y="408"/>
                    <a:pt x="27" y="410"/>
                  </a:cubicBezTo>
                  <a:cubicBezTo>
                    <a:pt x="27" y="410"/>
                    <a:pt x="27" y="410"/>
                    <a:pt x="27" y="410"/>
                  </a:cubicBezTo>
                  <a:cubicBezTo>
                    <a:pt x="25" y="408"/>
                    <a:pt x="24" y="406"/>
                    <a:pt x="22" y="404"/>
                  </a:cubicBezTo>
                  <a:cubicBezTo>
                    <a:pt x="21" y="401"/>
                    <a:pt x="19" y="399"/>
                    <a:pt x="17" y="397"/>
                  </a:cubicBezTo>
                  <a:cubicBezTo>
                    <a:pt x="16" y="395"/>
                    <a:pt x="14" y="392"/>
                    <a:pt x="12" y="390"/>
                  </a:cubicBezTo>
                  <a:cubicBezTo>
                    <a:pt x="11" y="389"/>
                    <a:pt x="10" y="388"/>
                    <a:pt x="9" y="386"/>
                  </a:cubicBezTo>
                  <a:cubicBezTo>
                    <a:pt x="8" y="377"/>
                    <a:pt x="8" y="369"/>
                    <a:pt x="8" y="360"/>
                  </a:cubicBezTo>
                  <a:cubicBezTo>
                    <a:pt x="9" y="359"/>
                    <a:pt x="9" y="359"/>
                    <a:pt x="10" y="358"/>
                  </a:cubicBezTo>
                  <a:cubicBezTo>
                    <a:pt x="13" y="357"/>
                    <a:pt x="15" y="355"/>
                    <a:pt x="18" y="353"/>
                  </a:cubicBezTo>
                  <a:cubicBezTo>
                    <a:pt x="23" y="348"/>
                    <a:pt x="28" y="342"/>
                    <a:pt x="35" y="340"/>
                  </a:cubicBezTo>
                  <a:cubicBezTo>
                    <a:pt x="35" y="340"/>
                    <a:pt x="35" y="339"/>
                    <a:pt x="35" y="340"/>
                  </a:cubicBezTo>
                  <a:cubicBezTo>
                    <a:pt x="29" y="341"/>
                    <a:pt x="25" y="346"/>
                    <a:pt x="20" y="350"/>
                  </a:cubicBezTo>
                  <a:cubicBezTo>
                    <a:pt x="17" y="352"/>
                    <a:pt x="14" y="354"/>
                    <a:pt x="11" y="356"/>
                  </a:cubicBezTo>
                  <a:cubicBezTo>
                    <a:pt x="10" y="357"/>
                    <a:pt x="9" y="357"/>
                    <a:pt x="8" y="358"/>
                  </a:cubicBezTo>
                  <a:cubicBezTo>
                    <a:pt x="8" y="356"/>
                    <a:pt x="8" y="354"/>
                    <a:pt x="8" y="352"/>
                  </a:cubicBezTo>
                  <a:cubicBezTo>
                    <a:pt x="9" y="332"/>
                    <a:pt x="12" y="313"/>
                    <a:pt x="16" y="293"/>
                  </a:cubicBezTo>
                  <a:cubicBezTo>
                    <a:pt x="17" y="293"/>
                    <a:pt x="17" y="293"/>
                    <a:pt x="18" y="292"/>
                  </a:cubicBezTo>
                  <a:cubicBezTo>
                    <a:pt x="20" y="291"/>
                    <a:pt x="22" y="289"/>
                    <a:pt x="25" y="288"/>
                  </a:cubicBezTo>
                  <a:cubicBezTo>
                    <a:pt x="27" y="287"/>
                    <a:pt x="30" y="286"/>
                    <a:pt x="32" y="284"/>
                  </a:cubicBezTo>
                  <a:cubicBezTo>
                    <a:pt x="34" y="283"/>
                    <a:pt x="35" y="283"/>
                    <a:pt x="36" y="282"/>
                  </a:cubicBezTo>
                  <a:cubicBezTo>
                    <a:pt x="38" y="285"/>
                    <a:pt x="39" y="288"/>
                    <a:pt x="41" y="291"/>
                  </a:cubicBezTo>
                  <a:cubicBezTo>
                    <a:pt x="41" y="291"/>
                    <a:pt x="41" y="291"/>
                    <a:pt x="41" y="291"/>
                  </a:cubicBezTo>
                  <a:cubicBezTo>
                    <a:pt x="39" y="288"/>
                    <a:pt x="38" y="285"/>
                    <a:pt x="37" y="281"/>
                  </a:cubicBezTo>
                  <a:cubicBezTo>
                    <a:pt x="38" y="281"/>
                    <a:pt x="40" y="280"/>
                    <a:pt x="41" y="280"/>
                  </a:cubicBezTo>
                  <a:cubicBezTo>
                    <a:pt x="41" y="280"/>
                    <a:pt x="41" y="280"/>
                    <a:pt x="41" y="280"/>
                  </a:cubicBezTo>
                  <a:cubicBezTo>
                    <a:pt x="40" y="280"/>
                    <a:pt x="38" y="280"/>
                    <a:pt x="37" y="281"/>
                  </a:cubicBezTo>
                  <a:cubicBezTo>
                    <a:pt x="37" y="281"/>
                    <a:pt x="37" y="281"/>
                    <a:pt x="37" y="281"/>
                  </a:cubicBezTo>
                  <a:cubicBezTo>
                    <a:pt x="36" y="277"/>
                    <a:pt x="34" y="274"/>
                    <a:pt x="33" y="271"/>
                  </a:cubicBezTo>
                  <a:cubicBezTo>
                    <a:pt x="31" y="267"/>
                    <a:pt x="29" y="263"/>
                    <a:pt x="28" y="259"/>
                  </a:cubicBezTo>
                  <a:cubicBezTo>
                    <a:pt x="28" y="257"/>
                    <a:pt x="28" y="256"/>
                    <a:pt x="27" y="254"/>
                  </a:cubicBezTo>
                  <a:cubicBezTo>
                    <a:pt x="28" y="254"/>
                    <a:pt x="28" y="254"/>
                    <a:pt x="28" y="254"/>
                  </a:cubicBezTo>
                  <a:cubicBezTo>
                    <a:pt x="40" y="222"/>
                    <a:pt x="58" y="194"/>
                    <a:pt x="79" y="168"/>
                  </a:cubicBezTo>
                  <a:cubicBezTo>
                    <a:pt x="119" y="115"/>
                    <a:pt x="171" y="72"/>
                    <a:pt x="231" y="44"/>
                  </a:cubicBezTo>
                  <a:cubicBezTo>
                    <a:pt x="263" y="29"/>
                    <a:pt x="299" y="19"/>
                    <a:pt x="334" y="12"/>
                  </a:cubicBezTo>
                  <a:cubicBezTo>
                    <a:pt x="353" y="9"/>
                    <a:pt x="372" y="7"/>
                    <a:pt x="391" y="8"/>
                  </a:cubicBezTo>
                  <a:cubicBezTo>
                    <a:pt x="410" y="8"/>
                    <a:pt x="430" y="10"/>
                    <a:pt x="448" y="15"/>
                  </a:cubicBezTo>
                  <a:cubicBezTo>
                    <a:pt x="461" y="20"/>
                    <a:pt x="474" y="26"/>
                    <a:pt x="487" y="31"/>
                  </a:cubicBezTo>
                  <a:cubicBezTo>
                    <a:pt x="501" y="36"/>
                    <a:pt x="516" y="40"/>
                    <a:pt x="530" y="46"/>
                  </a:cubicBezTo>
                  <a:cubicBezTo>
                    <a:pt x="544" y="52"/>
                    <a:pt x="558" y="58"/>
                    <a:pt x="572" y="65"/>
                  </a:cubicBezTo>
                  <a:cubicBezTo>
                    <a:pt x="574" y="77"/>
                    <a:pt x="575" y="88"/>
                    <a:pt x="573" y="99"/>
                  </a:cubicBezTo>
                  <a:cubicBezTo>
                    <a:pt x="573" y="100"/>
                    <a:pt x="574" y="100"/>
                    <a:pt x="574" y="100"/>
                  </a:cubicBezTo>
                  <a:cubicBezTo>
                    <a:pt x="576" y="88"/>
                    <a:pt x="575" y="77"/>
                    <a:pt x="573" y="66"/>
                  </a:cubicBezTo>
                  <a:cubicBezTo>
                    <a:pt x="585" y="72"/>
                    <a:pt x="597" y="79"/>
                    <a:pt x="609" y="86"/>
                  </a:cubicBezTo>
                  <a:cubicBezTo>
                    <a:pt x="609" y="90"/>
                    <a:pt x="611" y="94"/>
                    <a:pt x="612" y="98"/>
                  </a:cubicBezTo>
                  <a:cubicBezTo>
                    <a:pt x="613" y="105"/>
                    <a:pt x="613" y="111"/>
                    <a:pt x="614" y="117"/>
                  </a:cubicBezTo>
                  <a:cubicBezTo>
                    <a:pt x="615" y="123"/>
                    <a:pt x="616" y="129"/>
                    <a:pt x="616" y="135"/>
                  </a:cubicBezTo>
                  <a:cubicBezTo>
                    <a:pt x="615" y="134"/>
                    <a:pt x="615" y="133"/>
                    <a:pt x="614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2" y="134"/>
                    <a:pt x="612" y="134"/>
                    <a:pt x="613" y="134"/>
                  </a:cubicBezTo>
                  <a:cubicBezTo>
                    <a:pt x="613" y="135"/>
                    <a:pt x="614" y="135"/>
                    <a:pt x="614" y="134"/>
                  </a:cubicBezTo>
                  <a:cubicBezTo>
                    <a:pt x="615" y="135"/>
                    <a:pt x="616" y="136"/>
                    <a:pt x="617" y="136"/>
                  </a:cubicBezTo>
                  <a:cubicBezTo>
                    <a:pt x="617" y="140"/>
                    <a:pt x="618" y="145"/>
                    <a:pt x="616" y="149"/>
                  </a:cubicBezTo>
                  <a:cubicBezTo>
                    <a:pt x="616" y="149"/>
                    <a:pt x="615" y="150"/>
                    <a:pt x="615" y="150"/>
                  </a:cubicBezTo>
                  <a:cubicBezTo>
                    <a:pt x="616" y="151"/>
                    <a:pt x="616" y="151"/>
                    <a:pt x="616" y="151"/>
                  </a:cubicBezTo>
                  <a:cubicBezTo>
                    <a:pt x="616" y="152"/>
                    <a:pt x="617" y="151"/>
                    <a:pt x="617" y="151"/>
                  </a:cubicBezTo>
                  <a:cubicBezTo>
                    <a:pt x="619" y="147"/>
                    <a:pt x="619" y="143"/>
                    <a:pt x="618" y="139"/>
                  </a:cubicBezTo>
                  <a:cubicBezTo>
                    <a:pt x="618" y="138"/>
                    <a:pt x="618" y="138"/>
                    <a:pt x="618" y="137"/>
                  </a:cubicBezTo>
                  <a:cubicBezTo>
                    <a:pt x="624" y="141"/>
                    <a:pt x="631" y="145"/>
                    <a:pt x="637" y="149"/>
                  </a:cubicBezTo>
                  <a:cubicBezTo>
                    <a:pt x="643" y="154"/>
                    <a:pt x="649" y="158"/>
                    <a:pt x="656" y="162"/>
                  </a:cubicBezTo>
                  <a:cubicBezTo>
                    <a:pt x="656" y="169"/>
                    <a:pt x="657" y="176"/>
                    <a:pt x="655" y="183"/>
                  </a:cubicBezTo>
                  <a:cubicBezTo>
                    <a:pt x="655" y="183"/>
                    <a:pt x="656" y="184"/>
                    <a:pt x="656" y="183"/>
                  </a:cubicBezTo>
                  <a:cubicBezTo>
                    <a:pt x="658" y="176"/>
                    <a:pt x="658" y="169"/>
                    <a:pt x="657" y="162"/>
                  </a:cubicBezTo>
                  <a:cubicBezTo>
                    <a:pt x="659" y="163"/>
                    <a:pt x="660" y="164"/>
                    <a:pt x="662" y="165"/>
                  </a:cubicBezTo>
                  <a:cubicBezTo>
                    <a:pt x="668" y="170"/>
                    <a:pt x="675" y="175"/>
                    <a:pt x="681" y="180"/>
                  </a:cubicBezTo>
                  <a:cubicBezTo>
                    <a:pt x="681" y="185"/>
                    <a:pt x="681" y="189"/>
                    <a:pt x="681" y="194"/>
                  </a:cubicBezTo>
                  <a:cubicBezTo>
                    <a:pt x="680" y="199"/>
                    <a:pt x="680" y="203"/>
                    <a:pt x="680" y="208"/>
                  </a:cubicBezTo>
                  <a:cubicBezTo>
                    <a:pt x="680" y="208"/>
                    <a:pt x="680" y="208"/>
                    <a:pt x="680" y="209"/>
                  </a:cubicBezTo>
                  <a:cubicBezTo>
                    <a:pt x="678" y="207"/>
                    <a:pt x="676" y="205"/>
                    <a:pt x="675" y="204"/>
                  </a:cubicBezTo>
                  <a:cubicBezTo>
                    <a:pt x="672" y="202"/>
                    <a:pt x="670" y="199"/>
                    <a:pt x="668" y="197"/>
                  </a:cubicBezTo>
                  <a:cubicBezTo>
                    <a:pt x="667" y="196"/>
                    <a:pt x="667" y="196"/>
                    <a:pt x="666" y="195"/>
                  </a:cubicBezTo>
                  <a:cubicBezTo>
                    <a:pt x="665" y="194"/>
                    <a:pt x="665" y="193"/>
                    <a:pt x="664" y="193"/>
                  </a:cubicBezTo>
                  <a:cubicBezTo>
                    <a:pt x="665" y="193"/>
                    <a:pt x="664" y="192"/>
                    <a:pt x="664" y="193"/>
                  </a:cubicBezTo>
                  <a:cubicBezTo>
                    <a:pt x="662" y="194"/>
                    <a:pt x="673" y="204"/>
                    <a:pt x="680" y="211"/>
                  </a:cubicBezTo>
                  <a:cubicBezTo>
                    <a:pt x="680" y="214"/>
                    <a:pt x="680" y="218"/>
                    <a:pt x="677" y="220"/>
                  </a:cubicBezTo>
                  <a:cubicBezTo>
                    <a:pt x="677" y="221"/>
                    <a:pt x="678" y="222"/>
                    <a:pt x="678" y="221"/>
                  </a:cubicBezTo>
                  <a:cubicBezTo>
                    <a:pt x="680" y="218"/>
                    <a:pt x="681" y="215"/>
                    <a:pt x="681" y="212"/>
                  </a:cubicBezTo>
                  <a:cubicBezTo>
                    <a:pt x="681" y="212"/>
                    <a:pt x="681" y="212"/>
                    <a:pt x="681" y="212"/>
                  </a:cubicBezTo>
                  <a:cubicBezTo>
                    <a:pt x="684" y="214"/>
                    <a:pt x="686" y="216"/>
                    <a:pt x="686" y="217"/>
                  </a:cubicBezTo>
                  <a:cubicBezTo>
                    <a:pt x="693" y="223"/>
                    <a:pt x="699" y="230"/>
                    <a:pt x="706" y="236"/>
                  </a:cubicBezTo>
                  <a:cubicBezTo>
                    <a:pt x="710" y="241"/>
                    <a:pt x="714" y="245"/>
                    <a:pt x="718" y="250"/>
                  </a:cubicBezTo>
                  <a:cubicBezTo>
                    <a:pt x="717" y="254"/>
                    <a:pt x="717" y="258"/>
                    <a:pt x="715" y="262"/>
                  </a:cubicBezTo>
                  <a:cubicBezTo>
                    <a:pt x="714" y="267"/>
                    <a:pt x="712" y="272"/>
                    <a:pt x="710" y="277"/>
                  </a:cubicBezTo>
                  <a:cubicBezTo>
                    <a:pt x="708" y="274"/>
                    <a:pt x="706" y="271"/>
                    <a:pt x="703" y="269"/>
                  </a:cubicBezTo>
                  <a:cubicBezTo>
                    <a:pt x="700" y="265"/>
                    <a:pt x="697" y="261"/>
                    <a:pt x="693" y="258"/>
                  </a:cubicBezTo>
                  <a:cubicBezTo>
                    <a:pt x="690" y="254"/>
                    <a:pt x="687" y="251"/>
                    <a:pt x="685" y="248"/>
                  </a:cubicBezTo>
                  <a:cubicBezTo>
                    <a:pt x="684" y="247"/>
                    <a:pt x="683" y="247"/>
                    <a:pt x="683" y="248"/>
                  </a:cubicBezTo>
                  <a:cubicBezTo>
                    <a:pt x="685" y="252"/>
                    <a:pt x="688" y="254"/>
                    <a:pt x="691" y="257"/>
                  </a:cubicBezTo>
                  <a:cubicBezTo>
                    <a:pt x="694" y="261"/>
                    <a:pt x="698" y="265"/>
                    <a:pt x="701" y="268"/>
                  </a:cubicBezTo>
                  <a:cubicBezTo>
                    <a:pt x="704" y="271"/>
                    <a:pt x="707" y="275"/>
                    <a:pt x="710" y="278"/>
                  </a:cubicBezTo>
                  <a:cubicBezTo>
                    <a:pt x="709" y="280"/>
                    <a:pt x="709" y="282"/>
                    <a:pt x="708" y="284"/>
                  </a:cubicBezTo>
                  <a:cubicBezTo>
                    <a:pt x="707" y="288"/>
                    <a:pt x="706" y="292"/>
                    <a:pt x="704" y="296"/>
                  </a:cubicBezTo>
                  <a:cubicBezTo>
                    <a:pt x="703" y="299"/>
                    <a:pt x="702" y="302"/>
                    <a:pt x="701" y="305"/>
                  </a:cubicBezTo>
                  <a:cubicBezTo>
                    <a:pt x="701" y="306"/>
                    <a:pt x="702" y="307"/>
                    <a:pt x="702" y="306"/>
                  </a:cubicBezTo>
                  <a:cubicBezTo>
                    <a:pt x="703" y="302"/>
                    <a:pt x="704" y="299"/>
                    <a:pt x="706" y="295"/>
                  </a:cubicBezTo>
                  <a:cubicBezTo>
                    <a:pt x="707" y="292"/>
                    <a:pt x="708" y="288"/>
                    <a:pt x="709" y="284"/>
                  </a:cubicBezTo>
                  <a:cubicBezTo>
                    <a:pt x="710" y="283"/>
                    <a:pt x="710" y="281"/>
                    <a:pt x="711" y="279"/>
                  </a:cubicBezTo>
                  <a:cubicBezTo>
                    <a:pt x="714" y="283"/>
                    <a:pt x="717" y="287"/>
                    <a:pt x="720" y="292"/>
                  </a:cubicBezTo>
                  <a:cubicBezTo>
                    <a:pt x="726" y="300"/>
                    <a:pt x="732" y="308"/>
                    <a:pt x="736" y="317"/>
                  </a:cubicBezTo>
                  <a:cubicBezTo>
                    <a:pt x="739" y="324"/>
                    <a:pt x="741" y="330"/>
                    <a:pt x="744" y="336"/>
                  </a:cubicBezTo>
                  <a:cubicBezTo>
                    <a:pt x="746" y="355"/>
                    <a:pt x="747" y="375"/>
                    <a:pt x="747" y="39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94" y="3049"/>
              <a:ext cx="3" cy="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961" y="3113"/>
              <a:ext cx="7" cy="12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3 h 5"/>
                <a:gd name="T4" fmla="*/ 1 w 3"/>
                <a:gd name="T5" fmla="*/ 1 h 5"/>
                <a:gd name="T6" fmla="*/ 1 w 3"/>
                <a:gd name="T7" fmla="*/ 1 h 5"/>
                <a:gd name="T8" fmla="*/ 1 w 3"/>
                <a:gd name="T9" fmla="*/ 1 h 5"/>
                <a:gd name="T10" fmla="*/ 0 w 3"/>
                <a:gd name="T11" fmla="*/ 1 h 5"/>
                <a:gd name="T12" fmla="*/ 2 w 3"/>
                <a:gd name="T13" fmla="*/ 5 h 5"/>
                <a:gd name="T14" fmla="*/ 2 w 3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2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2" y="5"/>
                    <a:pt x="3" y="4"/>
                    <a:pt x="2" y="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968" y="3113"/>
              <a:ext cx="5" cy="12"/>
            </a:xfrm>
            <a:custGeom>
              <a:avLst/>
              <a:gdLst>
                <a:gd name="T0" fmla="*/ 2 w 2"/>
                <a:gd name="T1" fmla="*/ 3 h 5"/>
                <a:gd name="T2" fmla="*/ 1 w 2"/>
                <a:gd name="T3" fmla="*/ 2 h 5"/>
                <a:gd name="T4" fmla="*/ 1 w 2"/>
                <a:gd name="T5" fmla="*/ 1 h 5"/>
                <a:gd name="T6" fmla="*/ 0 w 2"/>
                <a:gd name="T7" fmla="*/ 1 h 5"/>
                <a:gd name="T8" fmla="*/ 0 w 2"/>
                <a:gd name="T9" fmla="*/ 3 h 5"/>
                <a:gd name="T10" fmla="*/ 1 w 2"/>
                <a:gd name="T11" fmla="*/ 4 h 5"/>
                <a:gd name="T12" fmla="*/ 2 w 2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5"/>
                    <a:pt x="2" y="4"/>
                    <a:pt x="2" y="3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975" y="3111"/>
              <a:ext cx="10" cy="12"/>
            </a:xfrm>
            <a:custGeom>
              <a:avLst/>
              <a:gdLst>
                <a:gd name="T0" fmla="*/ 3 w 4"/>
                <a:gd name="T1" fmla="*/ 4 h 5"/>
                <a:gd name="T2" fmla="*/ 2 w 4"/>
                <a:gd name="T3" fmla="*/ 2 h 5"/>
                <a:gd name="T4" fmla="*/ 1 w 4"/>
                <a:gd name="T5" fmla="*/ 1 h 5"/>
                <a:gd name="T6" fmla="*/ 0 w 4"/>
                <a:gd name="T7" fmla="*/ 1 h 5"/>
                <a:gd name="T8" fmla="*/ 1 w 4"/>
                <a:gd name="T9" fmla="*/ 3 h 5"/>
                <a:gd name="T10" fmla="*/ 3 w 4"/>
                <a:gd name="T11" fmla="*/ 5 h 5"/>
                <a:gd name="T12" fmla="*/ 3 w 4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2" y="4"/>
                    <a:pt x="2" y="3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4" y="5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982" y="3104"/>
              <a:ext cx="12" cy="19"/>
            </a:xfrm>
            <a:custGeom>
              <a:avLst/>
              <a:gdLst>
                <a:gd name="T0" fmla="*/ 4 w 5"/>
                <a:gd name="T1" fmla="*/ 7 h 8"/>
                <a:gd name="T2" fmla="*/ 3 w 5"/>
                <a:gd name="T3" fmla="*/ 5 h 8"/>
                <a:gd name="T4" fmla="*/ 2 w 5"/>
                <a:gd name="T5" fmla="*/ 1 h 8"/>
                <a:gd name="T6" fmla="*/ 1 w 5"/>
                <a:gd name="T7" fmla="*/ 1 h 8"/>
                <a:gd name="T8" fmla="*/ 2 w 5"/>
                <a:gd name="T9" fmla="*/ 5 h 8"/>
                <a:gd name="T10" fmla="*/ 4 w 5"/>
                <a:gd name="T11" fmla="*/ 8 h 8"/>
                <a:gd name="T12" fmla="*/ 4 w 5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4" y="7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0" y="0"/>
                    <a:pt x="1" y="1"/>
                  </a:cubicBezTo>
                  <a:cubicBezTo>
                    <a:pt x="1" y="2"/>
                    <a:pt x="1" y="4"/>
                    <a:pt x="2" y="5"/>
                  </a:cubicBezTo>
                  <a:cubicBezTo>
                    <a:pt x="2" y="6"/>
                    <a:pt x="3" y="7"/>
                    <a:pt x="4" y="8"/>
                  </a:cubicBezTo>
                  <a:cubicBezTo>
                    <a:pt x="4" y="8"/>
                    <a:pt x="5" y="7"/>
                    <a:pt x="4" y="7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994" y="3101"/>
              <a:ext cx="12" cy="24"/>
            </a:xfrm>
            <a:custGeom>
              <a:avLst/>
              <a:gdLst>
                <a:gd name="T0" fmla="*/ 4 w 5"/>
                <a:gd name="T1" fmla="*/ 8 h 10"/>
                <a:gd name="T2" fmla="*/ 2 w 5"/>
                <a:gd name="T3" fmla="*/ 5 h 10"/>
                <a:gd name="T4" fmla="*/ 1 w 5"/>
                <a:gd name="T5" fmla="*/ 1 h 10"/>
                <a:gd name="T6" fmla="*/ 0 w 5"/>
                <a:gd name="T7" fmla="*/ 1 h 10"/>
                <a:gd name="T8" fmla="*/ 2 w 5"/>
                <a:gd name="T9" fmla="*/ 7 h 10"/>
                <a:gd name="T10" fmla="*/ 4 w 5"/>
                <a:gd name="T11" fmla="*/ 10 h 10"/>
                <a:gd name="T12" fmla="*/ 4 w 5"/>
                <a:gd name="T13" fmla="*/ 9 h 10"/>
                <a:gd name="T14" fmla="*/ 5 w 5"/>
                <a:gd name="T15" fmla="*/ 9 h 10"/>
                <a:gd name="T16" fmla="*/ 4 w 5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0">
                  <a:moveTo>
                    <a:pt x="4" y="8"/>
                  </a:moveTo>
                  <a:cubicBezTo>
                    <a:pt x="3" y="7"/>
                    <a:pt x="2" y="5"/>
                    <a:pt x="2" y="5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1" y="5"/>
                    <a:pt x="2" y="7"/>
                  </a:cubicBezTo>
                  <a:cubicBezTo>
                    <a:pt x="2" y="7"/>
                    <a:pt x="3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4" y="8"/>
                    <a:pt x="4" y="8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3001" y="3101"/>
              <a:ext cx="12" cy="24"/>
            </a:xfrm>
            <a:custGeom>
              <a:avLst/>
              <a:gdLst>
                <a:gd name="T0" fmla="*/ 4 w 5"/>
                <a:gd name="T1" fmla="*/ 8 h 10"/>
                <a:gd name="T2" fmla="*/ 4 w 5"/>
                <a:gd name="T3" fmla="*/ 7 h 10"/>
                <a:gd name="T4" fmla="*/ 3 w 5"/>
                <a:gd name="T5" fmla="*/ 4 h 10"/>
                <a:gd name="T6" fmla="*/ 1 w 5"/>
                <a:gd name="T7" fmla="*/ 0 h 10"/>
                <a:gd name="T8" fmla="*/ 1 w 5"/>
                <a:gd name="T9" fmla="*/ 1 h 10"/>
                <a:gd name="T10" fmla="*/ 1 w 5"/>
                <a:gd name="T11" fmla="*/ 2 h 10"/>
                <a:gd name="T12" fmla="*/ 1 w 5"/>
                <a:gd name="T13" fmla="*/ 3 h 10"/>
                <a:gd name="T14" fmla="*/ 2 w 5"/>
                <a:gd name="T15" fmla="*/ 6 h 10"/>
                <a:gd name="T16" fmla="*/ 4 w 5"/>
                <a:gd name="T17" fmla="*/ 10 h 10"/>
                <a:gd name="T18" fmla="*/ 5 w 5"/>
                <a:gd name="T19" fmla="*/ 10 h 10"/>
                <a:gd name="T20" fmla="*/ 5 w 5"/>
                <a:gd name="T21" fmla="*/ 9 h 10"/>
                <a:gd name="T22" fmla="*/ 4 w 5"/>
                <a:gd name="T2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0">
                  <a:moveTo>
                    <a:pt x="4" y="8"/>
                  </a:moveTo>
                  <a:cubicBezTo>
                    <a:pt x="4" y="8"/>
                    <a:pt x="4" y="7"/>
                    <a:pt x="4" y="7"/>
                  </a:cubicBezTo>
                  <a:cubicBezTo>
                    <a:pt x="4" y="6"/>
                    <a:pt x="3" y="5"/>
                    <a:pt x="3" y="4"/>
                  </a:cubicBezTo>
                  <a:cubicBezTo>
                    <a:pt x="3" y="3"/>
                    <a:pt x="2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7"/>
                    <a:pt x="3" y="9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8"/>
                    <a:pt x="4" y="8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3011" y="3099"/>
              <a:ext cx="14" cy="26"/>
            </a:xfrm>
            <a:custGeom>
              <a:avLst/>
              <a:gdLst>
                <a:gd name="T0" fmla="*/ 6 w 6"/>
                <a:gd name="T1" fmla="*/ 9 h 11"/>
                <a:gd name="T2" fmla="*/ 5 w 6"/>
                <a:gd name="T3" fmla="*/ 9 h 11"/>
                <a:gd name="T4" fmla="*/ 1 w 6"/>
                <a:gd name="T5" fmla="*/ 0 h 11"/>
                <a:gd name="T6" fmla="*/ 0 w 6"/>
                <a:gd name="T7" fmla="*/ 1 h 11"/>
                <a:gd name="T8" fmla="*/ 4 w 6"/>
                <a:gd name="T9" fmla="*/ 11 h 11"/>
                <a:gd name="T10" fmla="*/ 5 w 6"/>
                <a:gd name="T11" fmla="*/ 11 h 11"/>
                <a:gd name="T12" fmla="*/ 6 w 6"/>
                <a:gd name="T13" fmla="*/ 11 h 11"/>
                <a:gd name="T14" fmla="*/ 6 w 6"/>
                <a:gd name="T15" fmla="*/ 10 h 11"/>
                <a:gd name="T16" fmla="*/ 6 w 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1"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3" y="6"/>
                    <a:pt x="2" y="3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4"/>
                    <a:pt x="2" y="8"/>
                    <a:pt x="4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020" y="3094"/>
              <a:ext cx="14" cy="31"/>
            </a:xfrm>
            <a:custGeom>
              <a:avLst/>
              <a:gdLst>
                <a:gd name="T0" fmla="*/ 5 w 6"/>
                <a:gd name="T1" fmla="*/ 11 h 13"/>
                <a:gd name="T2" fmla="*/ 1 w 6"/>
                <a:gd name="T3" fmla="*/ 1 h 13"/>
                <a:gd name="T4" fmla="*/ 0 w 6"/>
                <a:gd name="T5" fmla="*/ 2 h 13"/>
                <a:gd name="T6" fmla="*/ 4 w 6"/>
                <a:gd name="T7" fmla="*/ 12 h 13"/>
                <a:gd name="T8" fmla="*/ 5 w 6"/>
                <a:gd name="T9" fmla="*/ 13 h 13"/>
                <a:gd name="T10" fmla="*/ 6 w 6"/>
                <a:gd name="T11" fmla="*/ 12 h 13"/>
                <a:gd name="T12" fmla="*/ 5 w 6"/>
                <a:gd name="T1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5" y="11"/>
                  </a:moveTo>
                  <a:cubicBezTo>
                    <a:pt x="3" y="8"/>
                    <a:pt x="2" y="5"/>
                    <a:pt x="1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5"/>
                    <a:pt x="2" y="9"/>
                    <a:pt x="4" y="12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2"/>
                    <a:pt x="6" y="12"/>
                  </a:cubicBezTo>
                  <a:cubicBezTo>
                    <a:pt x="6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3025" y="3092"/>
              <a:ext cx="16" cy="33"/>
            </a:xfrm>
            <a:custGeom>
              <a:avLst/>
              <a:gdLst>
                <a:gd name="T0" fmla="*/ 7 w 7"/>
                <a:gd name="T1" fmla="*/ 10 h 14"/>
                <a:gd name="T2" fmla="*/ 6 w 7"/>
                <a:gd name="T3" fmla="*/ 10 h 14"/>
                <a:gd name="T4" fmla="*/ 4 w 7"/>
                <a:gd name="T5" fmla="*/ 7 h 14"/>
                <a:gd name="T6" fmla="*/ 2 w 7"/>
                <a:gd name="T7" fmla="*/ 1 h 14"/>
                <a:gd name="T8" fmla="*/ 0 w 7"/>
                <a:gd name="T9" fmla="*/ 1 h 14"/>
                <a:gd name="T10" fmla="*/ 3 w 7"/>
                <a:gd name="T11" fmla="*/ 8 h 14"/>
                <a:gd name="T12" fmla="*/ 6 w 7"/>
                <a:gd name="T13" fmla="*/ 14 h 14"/>
                <a:gd name="T14" fmla="*/ 7 w 7"/>
                <a:gd name="T15" fmla="*/ 13 h 14"/>
                <a:gd name="T16" fmla="*/ 7 w 7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4">
                  <a:moveTo>
                    <a:pt x="7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5" y="8"/>
                    <a:pt x="4" y="7"/>
                  </a:cubicBezTo>
                  <a:cubicBezTo>
                    <a:pt x="3" y="5"/>
                    <a:pt x="2" y="3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4"/>
                    <a:pt x="2" y="6"/>
                    <a:pt x="3" y="8"/>
                  </a:cubicBezTo>
                  <a:cubicBezTo>
                    <a:pt x="4" y="10"/>
                    <a:pt x="5" y="12"/>
                    <a:pt x="6" y="14"/>
                  </a:cubicBezTo>
                  <a:cubicBezTo>
                    <a:pt x="7" y="14"/>
                    <a:pt x="7" y="13"/>
                    <a:pt x="7" y="13"/>
                  </a:cubicBezTo>
                  <a:cubicBezTo>
                    <a:pt x="7" y="12"/>
                    <a:pt x="7" y="11"/>
                    <a:pt x="7" y="10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3032" y="3089"/>
              <a:ext cx="17" cy="31"/>
            </a:xfrm>
            <a:custGeom>
              <a:avLst/>
              <a:gdLst>
                <a:gd name="T0" fmla="*/ 6 w 7"/>
                <a:gd name="T1" fmla="*/ 12 h 13"/>
                <a:gd name="T2" fmla="*/ 5 w 7"/>
                <a:gd name="T3" fmla="*/ 9 h 13"/>
                <a:gd name="T4" fmla="*/ 3 w 7"/>
                <a:gd name="T5" fmla="*/ 5 h 13"/>
                <a:gd name="T6" fmla="*/ 1 w 7"/>
                <a:gd name="T7" fmla="*/ 1 h 13"/>
                <a:gd name="T8" fmla="*/ 1 w 7"/>
                <a:gd name="T9" fmla="*/ 2 h 13"/>
                <a:gd name="T10" fmla="*/ 1 w 7"/>
                <a:gd name="T11" fmla="*/ 3 h 13"/>
                <a:gd name="T12" fmla="*/ 2 w 7"/>
                <a:gd name="T13" fmla="*/ 5 h 13"/>
                <a:gd name="T14" fmla="*/ 4 w 7"/>
                <a:gd name="T15" fmla="*/ 9 h 13"/>
                <a:gd name="T16" fmla="*/ 6 w 7"/>
                <a:gd name="T17" fmla="*/ 13 h 13"/>
                <a:gd name="T18" fmla="*/ 6 w 7"/>
                <a:gd name="T1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3">
                  <a:moveTo>
                    <a:pt x="6" y="12"/>
                  </a:moveTo>
                  <a:cubicBezTo>
                    <a:pt x="6" y="12"/>
                    <a:pt x="5" y="10"/>
                    <a:pt x="5" y="9"/>
                  </a:cubicBezTo>
                  <a:cubicBezTo>
                    <a:pt x="5" y="8"/>
                    <a:pt x="4" y="6"/>
                    <a:pt x="3" y="5"/>
                  </a:cubicBez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3" y="6"/>
                    <a:pt x="3" y="8"/>
                    <a:pt x="4" y="9"/>
                  </a:cubicBezTo>
                  <a:cubicBezTo>
                    <a:pt x="4" y="10"/>
                    <a:pt x="5" y="13"/>
                    <a:pt x="6" y="13"/>
                  </a:cubicBezTo>
                  <a:cubicBezTo>
                    <a:pt x="7" y="13"/>
                    <a:pt x="7" y="12"/>
                    <a:pt x="6" y="12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065" y="3082"/>
              <a:ext cx="5" cy="7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0 h 3"/>
                <a:gd name="T4" fmla="*/ 0 w 2"/>
                <a:gd name="T5" fmla="*/ 1 h 3"/>
                <a:gd name="T6" fmla="*/ 1 w 2"/>
                <a:gd name="T7" fmla="*/ 2 h 3"/>
                <a:gd name="T8" fmla="*/ 2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3077" y="3073"/>
              <a:ext cx="5" cy="2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004" y="3194"/>
              <a:ext cx="9" cy="16"/>
            </a:xfrm>
            <a:custGeom>
              <a:avLst/>
              <a:gdLst>
                <a:gd name="T0" fmla="*/ 3 w 4"/>
                <a:gd name="T1" fmla="*/ 5 h 7"/>
                <a:gd name="T2" fmla="*/ 1 w 4"/>
                <a:gd name="T3" fmla="*/ 1 h 7"/>
                <a:gd name="T4" fmla="*/ 1 w 4"/>
                <a:gd name="T5" fmla="*/ 1 h 7"/>
                <a:gd name="T6" fmla="*/ 1 w 4"/>
                <a:gd name="T7" fmla="*/ 0 h 7"/>
                <a:gd name="T8" fmla="*/ 0 w 4"/>
                <a:gd name="T9" fmla="*/ 1 h 7"/>
                <a:gd name="T10" fmla="*/ 2 w 4"/>
                <a:gd name="T11" fmla="*/ 5 h 7"/>
                <a:gd name="T12" fmla="*/ 4 w 4"/>
                <a:gd name="T13" fmla="*/ 6 h 7"/>
                <a:gd name="T14" fmla="*/ 3 w 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3" y="5"/>
                  </a:moveTo>
                  <a:cubicBezTo>
                    <a:pt x="2" y="4"/>
                    <a:pt x="2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2" y="5"/>
                    <a:pt x="3" y="7"/>
                    <a:pt x="4" y="6"/>
                  </a:cubicBezTo>
                  <a:cubicBezTo>
                    <a:pt x="4" y="6"/>
                    <a:pt x="4" y="5"/>
                    <a:pt x="3" y="5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3008" y="3194"/>
              <a:ext cx="12" cy="14"/>
            </a:xfrm>
            <a:custGeom>
              <a:avLst/>
              <a:gdLst>
                <a:gd name="T0" fmla="*/ 4 w 5"/>
                <a:gd name="T1" fmla="*/ 5 h 6"/>
                <a:gd name="T2" fmla="*/ 3 w 5"/>
                <a:gd name="T3" fmla="*/ 3 h 6"/>
                <a:gd name="T4" fmla="*/ 2 w 5"/>
                <a:gd name="T5" fmla="*/ 1 h 6"/>
                <a:gd name="T6" fmla="*/ 1 w 5"/>
                <a:gd name="T7" fmla="*/ 2 h 6"/>
                <a:gd name="T8" fmla="*/ 2 w 5"/>
                <a:gd name="T9" fmla="*/ 4 h 6"/>
                <a:gd name="T10" fmla="*/ 4 w 5"/>
                <a:gd name="T11" fmla="*/ 6 h 6"/>
                <a:gd name="T12" fmla="*/ 4 w 5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4" y="5"/>
                  </a:moveTo>
                  <a:cubicBezTo>
                    <a:pt x="4" y="5"/>
                    <a:pt x="4" y="4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5"/>
                    <a:pt x="3" y="6"/>
                    <a:pt x="4" y="6"/>
                  </a:cubicBezTo>
                  <a:cubicBezTo>
                    <a:pt x="5" y="6"/>
                    <a:pt x="5" y="5"/>
                    <a:pt x="4" y="5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3015" y="3191"/>
              <a:ext cx="12" cy="17"/>
            </a:xfrm>
            <a:custGeom>
              <a:avLst/>
              <a:gdLst>
                <a:gd name="T0" fmla="*/ 4 w 5"/>
                <a:gd name="T1" fmla="*/ 5 h 7"/>
                <a:gd name="T2" fmla="*/ 1 w 5"/>
                <a:gd name="T3" fmla="*/ 1 h 7"/>
                <a:gd name="T4" fmla="*/ 0 w 5"/>
                <a:gd name="T5" fmla="*/ 1 h 7"/>
                <a:gd name="T6" fmla="*/ 4 w 5"/>
                <a:gd name="T7" fmla="*/ 6 h 7"/>
                <a:gd name="T8" fmla="*/ 4 w 5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4" y="5"/>
                  </a:moveTo>
                  <a:cubicBezTo>
                    <a:pt x="3" y="5"/>
                    <a:pt x="2" y="2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2" y="3"/>
                    <a:pt x="2" y="6"/>
                    <a:pt x="4" y="6"/>
                  </a:cubicBezTo>
                  <a:cubicBezTo>
                    <a:pt x="4" y="7"/>
                    <a:pt x="5" y="6"/>
                    <a:pt x="4" y="5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3023" y="3189"/>
              <a:ext cx="16" cy="19"/>
            </a:xfrm>
            <a:custGeom>
              <a:avLst/>
              <a:gdLst>
                <a:gd name="T0" fmla="*/ 6 w 7"/>
                <a:gd name="T1" fmla="*/ 7 h 8"/>
                <a:gd name="T2" fmla="*/ 4 w 7"/>
                <a:gd name="T3" fmla="*/ 4 h 8"/>
                <a:gd name="T4" fmla="*/ 2 w 7"/>
                <a:gd name="T5" fmla="*/ 1 h 8"/>
                <a:gd name="T6" fmla="*/ 1 w 7"/>
                <a:gd name="T7" fmla="*/ 2 h 8"/>
                <a:gd name="T8" fmla="*/ 6 w 7"/>
                <a:gd name="T9" fmla="*/ 8 h 8"/>
                <a:gd name="T10" fmla="*/ 6 w 7"/>
                <a:gd name="T11" fmla="*/ 8 h 8"/>
                <a:gd name="T12" fmla="*/ 6 w 7"/>
                <a:gd name="T13" fmla="*/ 8 h 8"/>
                <a:gd name="T14" fmla="*/ 6 w 7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7"/>
                  </a:moveTo>
                  <a:cubicBezTo>
                    <a:pt x="5" y="6"/>
                    <a:pt x="4" y="5"/>
                    <a:pt x="4" y="4"/>
                  </a:cubicBezTo>
                  <a:cubicBezTo>
                    <a:pt x="3" y="3"/>
                    <a:pt x="2" y="2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4"/>
                    <a:pt x="3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6" y="6"/>
                    <a:pt x="6" y="7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3034" y="3186"/>
              <a:ext cx="15" cy="22"/>
            </a:xfrm>
            <a:custGeom>
              <a:avLst/>
              <a:gdLst>
                <a:gd name="T0" fmla="*/ 5 w 6"/>
                <a:gd name="T1" fmla="*/ 7 h 9"/>
                <a:gd name="T2" fmla="*/ 3 w 6"/>
                <a:gd name="T3" fmla="*/ 5 h 9"/>
                <a:gd name="T4" fmla="*/ 1 w 6"/>
                <a:gd name="T5" fmla="*/ 0 h 9"/>
                <a:gd name="T6" fmla="*/ 0 w 6"/>
                <a:gd name="T7" fmla="*/ 1 h 9"/>
                <a:gd name="T8" fmla="*/ 2 w 6"/>
                <a:gd name="T9" fmla="*/ 6 h 9"/>
                <a:gd name="T10" fmla="*/ 5 w 6"/>
                <a:gd name="T11" fmla="*/ 9 h 9"/>
                <a:gd name="T12" fmla="*/ 6 w 6"/>
                <a:gd name="T13" fmla="*/ 8 h 9"/>
                <a:gd name="T14" fmla="*/ 6 w 6"/>
                <a:gd name="T15" fmla="*/ 8 h 9"/>
                <a:gd name="T16" fmla="*/ 5 w 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9">
                  <a:moveTo>
                    <a:pt x="5" y="7"/>
                  </a:moveTo>
                  <a:cubicBezTo>
                    <a:pt x="4" y="7"/>
                    <a:pt x="4" y="5"/>
                    <a:pt x="3" y="5"/>
                  </a:cubicBezTo>
                  <a:cubicBezTo>
                    <a:pt x="3" y="3"/>
                    <a:pt x="2" y="2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3"/>
                    <a:pt x="2" y="4"/>
                    <a:pt x="2" y="6"/>
                  </a:cubicBezTo>
                  <a:cubicBezTo>
                    <a:pt x="3" y="7"/>
                    <a:pt x="4" y="8"/>
                    <a:pt x="5" y="9"/>
                  </a:cubicBezTo>
                  <a:cubicBezTo>
                    <a:pt x="5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5" y="7"/>
                    <a:pt x="5" y="7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3041" y="3186"/>
              <a:ext cx="15" cy="17"/>
            </a:xfrm>
            <a:custGeom>
              <a:avLst/>
              <a:gdLst>
                <a:gd name="T0" fmla="*/ 5 w 6"/>
                <a:gd name="T1" fmla="*/ 6 h 7"/>
                <a:gd name="T2" fmla="*/ 2 w 6"/>
                <a:gd name="T3" fmla="*/ 0 h 7"/>
                <a:gd name="T4" fmla="*/ 1 w 6"/>
                <a:gd name="T5" fmla="*/ 1 h 7"/>
                <a:gd name="T6" fmla="*/ 5 w 6"/>
                <a:gd name="T7" fmla="*/ 7 h 7"/>
                <a:gd name="T8" fmla="*/ 6 w 6"/>
                <a:gd name="T9" fmla="*/ 7 h 7"/>
                <a:gd name="T10" fmla="*/ 6 w 6"/>
                <a:gd name="T11" fmla="*/ 6 h 7"/>
                <a:gd name="T12" fmla="*/ 5 w 6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6"/>
                  </a:moveTo>
                  <a:cubicBezTo>
                    <a:pt x="3" y="4"/>
                    <a:pt x="3" y="2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2" y="3"/>
                    <a:pt x="3" y="6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996" y="3305"/>
              <a:ext cx="12" cy="12"/>
            </a:xfrm>
            <a:custGeom>
              <a:avLst/>
              <a:gdLst>
                <a:gd name="T0" fmla="*/ 4 w 5"/>
                <a:gd name="T1" fmla="*/ 3 h 5"/>
                <a:gd name="T2" fmla="*/ 3 w 5"/>
                <a:gd name="T3" fmla="*/ 2 h 5"/>
                <a:gd name="T4" fmla="*/ 2 w 5"/>
                <a:gd name="T5" fmla="*/ 0 h 5"/>
                <a:gd name="T6" fmla="*/ 1 w 5"/>
                <a:gd name="T7" fmla="*/ 1 h 5"/>
                <a:gd name="T8" fmla="*/ 2 w 5"/>
                <a:gd name="T9" fmla="*/ 3 h 5"/>
                <a:gd name="T10" fmla="*/ 4 w 5"/>
                <a:gd name="T11" fmla="*/ 5 h 5"/>
                <a:gd name="T12" fmla="*/ 4 w 5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4" y="3"/>
                  </a:moveTo>
                  <a:cubicBezTo>
                    <a:pt x="4" y="3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4"/>
                    <a:pt x="3" y="5"/>
                    <a:pt x="4" y="5"/>
                  </a:cubicBezTo>
                  <a:cubicBezTo>
                    <a:pt x="5" y="5"/>
                    <a:pt x="5" y="4"/>
                    <a:pt x="4" y="3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3006" y="3298"/>
              <a:ext cx="9" cy="14"/>
            </a:xfrm>
            <a:custGeom>
              <a:avLst/>
              <a:gdLst>
                <a:gd name="T0" fmla="*/ 3 w 4"/>
                <a:gd name="T1" fmla="*/ 5 h 6"/>
                <a:gd name="T2" fmla="*/ 1 w 4"/>
                <a:gd name="T3" fmla="*/ 1 h 6"/>
                <a:gd name="T4" fmla="*/ 0 w 4"/>
                <a:gd name="T5" fmla="*/ 2 h 6"/>
                <a:gd name="T6" fmla="*/ 2 w 4"/>
                <a:gd name="T7" fmla="*/ 6 h 6"/>
                <a:gd name="T8" fmla="*/ 3 w 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3"/>
                    <a:pt x="1" y="4"/>
                    <a:pt x="2" y="6"/>
                  </a:cubicBezTo>
                  <a:cubicBezTo>
                    <a:pt x="3" y="6"/>
                    <a:pt x="4" y="5"/>
                    <a:pt x="3" y="5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3011" y="3295"/>
              <a:ext cx="9" cy="10"/>
            </a:xfrm>
            <a:custGeom>
              <a:avLst/>
              <a:gdLst>
                <a:gd name="T0" fmla="*/ 3 w 4"/>
                <a:gd name="T1" fmla="*/ 2 h 4"/>
                <a:gd name="T2" fmla="*/ 2 w 4"/>
                <a:gd name="T3" fmla="*/ 0 h 4"/>
                <a:gd name="T4" fmla="*/ 1 w 4"/>
                <a:gd name="T5" fmla="*/ 1 h 4"/>
                <a:gd name="T6" fmla="*/ 3 w 4"/>
                <a:gd name="T7" fmla="*/ 4 h 4"/>
                <a:gd name="T8" fmla="*/ 3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2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1" y="3"/>
                    <a:pt x="3" y="4"/>
                  </a:cubicBezTo>
                  <a:cubicBezTo>
                    <a:pt x="3" y="4"/>
                    <a:pt x="4" y="3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3015" y="3288"/>
              <a:ext cx="15" cy="17"/>
            </a:xfrm>
            <a:custGeom>
              <a:avLst/>
              <a:gdLst>
                <a:gd name="T0" fmla="*/ 5 w 6"/>
                <a:gd name="T1" fmla="*/ 6 h 7"/>
                <a:gd name="T2" fmla="*/ 2 w 6"/>
                <a:gd name="T3" fmla="*/ 1 h 7"/>
                <a:gd name="T4" fmla="*/ 1 w 6"/>
                <a:gd name="T5" fmla="*/ 1 h 7"/>
                <a:gd name="T6" fmla="*/ 4 w 6"/>
                <a:gd name="T7" fmla="*/ 7 h 7"/>
                <a:gd name="T8" fmla="*/ 5 w 6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5" y="6"/>
                  </a:moveTo>
                  <a:cubicBezTo>
                    <a:pt x="4" y="4"/>
                    <a:pt x="3" y="2"/>
                    <a:pt x="2" y="1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" y="3"/>
                    <a:pt x="3" y="5"/>
                    <a:pt x="4" y="7"/>
                  </a:cubicBezTo>
                  <a:cubicBezTo>
                    <a:pt x="5" y="7"/>
                    <a:pt x="6" y="6"/>
                    <a:pt x="5" y="6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3025" y="3286"/>
              <a:ext cx="9" cy="14"/>
            </a:xfrm>
            <a:custGeom>
              <a:avLst/>
              <a:gdLst>
                <a:gd name="T0" fmla="*/ 3 w 4"/>
                <a:gd name="T1" fmla="*/ 4 h 6"/>
                <a:gd name="T2" fmla="*/ 2 w 4"/>
                <a:gd name="T3" fmla="*/ 1 h 6"/>
                <a:gd name="T4" fmla="*/ 1 w 4"/>
                <a:gd name="T5" fmla="*/ 2 h 6"/>
                <a:gd name="T6" fmla="*/ 3 w 4"/>
                <a:gd name="T7" fmla="*/ 5 h 6"/>
                <a:gd name="T8" fmla="*/ 4 w 4"/>
                <a:gd name="T9" fmla="*/ 5 h 6"/>
                <a:gd name="T10" fmla="*/ 4 w 4"/>
                <a:gd name="T11" fmla="*/ 4 h 6"/>
                <a:gd name="T12" fmla="*/ 3 w 4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2" y="4"/>
                    <a:pt x="3" y="5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3030" y="3281"/>
              <a:ext cx="16" cy="19"/>
            </a:xfrm>
            <a:custGeom>
              <a:avLst/>
              <a:gdLst>
                <a:gd name="T0" fmla="*/ 7 w 7"/>
                <a:gd name="T1" fmla="*/ 7 h 8"/>
                <a:gd name="T2" fmla="*/ 2 w 7"/>
                <a:gd name="T3" fmla="*/ 1 h 8"/>
                <a:gd name="T4" fmla="*/ 0 w 7"/>
                <a:gd name="T5" fmla="*/ 1 h 8"/>
                <a:gd name="T6" fmla="*/ 6 w 7"/>
                <a:gd name="T7" fmla="*/ 8 h 8"/>
                <a:gd name="T8" fmla="*/ 7 w 7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4" y="6"/>
                    <a:pt x="3" y="3"/>
                    <a:pt x="2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2" y="4"/>
                    <a:pt x="4" y="7"/>
                    <a:pt x="6" y="8"/>
                  </a:cubicBezTo>
                  <a:cubicBezTo>
                    <a:pt x="7" y="8"/>
                    <a:pt x="7" y="7"/>
                    <a:pt x="7" y="7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3037" y="3279"/>
              <a:ext cx="19" cy="19"/>
            </a:xfrm>
            <a:custGeom>
              <a:avLst/>
              <a:gdLst>
                <a:gd name="T0" fmla="*/ 7 w 8"/>
                <a:gd name="T1" fmla="*/ 7 h 8"/>
                <a:gd name="T2" fmla="*/ 5 w 8"/>
                <a:gd name="T3" fmla="*/ 4 h 8"/>
                <a:gd name="T4" fmla="*/ 1 w 8"/>
                <a:gd name="T5" fmla="*/ 1 h 8"/>
                <a:gd name="T6" fmla="*/ 0 w 8"/>
                <a:gd name="T7" fmla="*/ 1 h 8"/>
                <a:gd name="T8" fmla="*/ 4 w 8"/>
                <a:gd name="T9" fmla="*/ 5 h 8"/>
                <a:gd name="T10" fmla="*/ 6 w 8"/>
                <a:gd name="T11" fmla="*/ 8 h 8"/>
                <a:gd name="T12" fmla="*/ 7 w 8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6" y="6"/>
                    <a:pt x="5" y="5"/>
                    <a:pt x="5" y="4"/>
                  </a:cubicBezTo>
                  <a:cubicBezTo>
                    <a:pt x="4" y="3"/>
                    <a:pt x="3" y="2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2" y="3"/>
                    <a:pt x="3" y="4"/>
                    <a:pt x="4" y="5"/>
                  </a:cubicBezTo>
                  <a:cubicBezTo>
                    <a:pt x="5" y="6"/>
                    <a:pt x="5" y="7"/>
                    <a:pt x="6" y="8"/>
                  </a:cubicBezTo>
                  <a:cubicBezTo>
                    <a:pt x="7" y="8"/>
                    <a:pt x="8" y="7"/>
                    <a:pt x="7" y="7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987" y="3409"/>
              <a:ext cx="7" cy="7"/>
            </a:xfrm>
            <a:custGeom>
              <a:avLst/>
              <a:gdLst>
                <a:gd name="T0" fmla="*/ 3 w 3"/>
                <a:gd name="T1" fmla="*/ 2 h 3"/>
                <a:gd name="T2" fmla="*/ 2 w 3"/>
                <a:gd name="T3" fmla="*/ 0 h 3"/>
                <a:gd name="T4" fmla="*/ 1 w 3"/>
                <a:gd name="T5" fmla="*/ 1 h 3"/>
                <a:gd name="T6" fmla="*/ 2 w 3"/>
                <a:gd name="T7" fmla="*/ 3 h 3"/>
                <a:gd name="T8" fmla="*/ 3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996" y="3407"/>
              <a:ext cx="8" cy="7"/>
            </a:xfrm>
            <a:custGeom>
              <a:avLst/>
              <a:gdLst>
                <a:gd name="T0" fmla="*/ 3 w 3"/>
                <a:gd name="T1" fmla="*/ 2 h 3"/>
                <a:gd name="T2" fmla="*/ 2 w 3"/>
                <a:gd name="T3" fmla="*/ 0 h 3"/>
                <a:gd name="T4" fmla="*/ 1 w 3"/>
                <a:gd name="T5" fmla="*/ 1 h 3"/>
                <a:gd name="T6" fmla="*/ 2 w 3"/>
                <a:gd name="T7" fmla="*/ 3 h 3"/>
                <a:gd name="T8" fmla="*/ 3 w 3"/>
                <a:gd name="T9" fmla="*/ 3 h 3"/>
                <a:gd name="T10" fmla="*/ 3 w 3"/>
                <a:gd name="T11" fmla="*/ 2 h 3"/>
                <a:gd name="T12" fmla="*/ 3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3001" y="3402"/>
              <a:ext cx="12" cy="12"/>
            </a:xfrm>
            <a:custGeom>
              <a:avLst/>
              <a:gdLst>
                <a:gd name="T0" fmla="*/ 5 w 5"/>
                <a:gd name="T1" fmla="*/ 4 h 5"/>
                <a:gd name="T2" fmla="*/ 4 w 5"/>
                <a:gd name="T3" fmla="*/ 4 h 5"/>
                <a:gd name="T4" fmla="*/ 4 w 5"/>
                <a:gd name="T5" fmla="*/ 3 h 5"/>
                <a:gd name="T6" fmla="*/ 2 w 5"/>
                <a:gd name="T7" fmla="*/ 0 h 5"/>
                <a:gd name="T8" fmla="*/ 1 w 5"/>
                <a:gd name="T9" fmla="*/ 1 h 5"/>
                <a:gd name="T10" fmla="*/ 4 w 5"/>
                <a:gd name="T11" fmla="*/ 5 h 5"/>
                <a:gd name="T12" fmla="*/ 5 w 5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2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3008" y="3397"/>
              <a:ext cx="10" cy="14"/>
            </a:xfrm>
            <a:custGeom>
              <a:avLst/>
              <a:gdLst>
                <a:gd name="T0" fmla="*/ 4 w 4"/>
                <a:gd name="T1" fmla="*/ 5 h 6"/>
                <a:gd name="T2" fmla="*/ 3 w 4"/>
                <a:gd name="T3" fmla="*/ 5 h 6"/>
                <a:gd name="T4" fmla="*/ 1 w 4"/>
                <a:gd name="T5" fmla="*/ 1 h 6"/>
                <a:gd name="T6" fmla="*/ 0 w 4"/>
                <a:gd name="T7" fmla="*/ 1 h 6"/>
                <a:gd name="T8" fmla="*/ 3 w 4"/>
                <a:gd name="T9" fmla="*/ 6 h 6"/>
                <a:gd name="T10" fmla="*/ 4 w 4"/>
                <a:gd name="T11" fmla="*/ 6 h 6"/>
                <a:gd name="T12" fmla="*/ 4 w 4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4" y="5"/>
                  </a:moveTo>
                  <a:cubicBezTo>
                    <a:pt x="4" y="5"/>
                    <a:pt x="4" y="5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3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" y="5"/>
                  </a:ln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3013" y="3392"/>
              <a:ext cx="14" cy="22"/>
            </a:xfrm>
            <a:custGeom>
              <a:avLst/>
              <a:gdLst>
                <a:gd name="T0" fmla="*/ 6 w 6"/>
                <a:gd name="T1" fmla="*/ 7 h 9"/>
                <a:gd name="T2" fmla="*/ 5 w 6"/>
                <a:gd name="T3" fmla="*/ 7 h 9"/>
                <a:gd name="T4" fmla="*/ 5 w 6"/>
                <a:gd name="T5" fmla="*/ 7 h 9"/>
                <a:gd name="T6" fmla="*/ 3 w 6"/>
                <a:gd name="T7" fmla="*/ 5 h 9"/>
                <a:gd name="T8" fmla="*/ 2 w 6"/>
                <a:gd name="T9" fmla="*/ 1 h 9"/>
                <a:gd name="T10" fmla="*/ 1 w 6"/>
                <a:gd name="T11" fmla="*/ 2 h 9"/>
                <a:gd name="T12" fmla="*/ 3 w 6"/>
                <a:gd name="T13" fmla="*/ 6 h 9"/>
                <a:gd name="T14" fmla="*/ 6 w 6"/>
                <a:gd name="T15" fmla="*/ 9 h 9"/>
                <a:gd name="T16" fmla="*/ 6 w 6"/>
                <a:gd name="T17" fmla="*/ 8 h 9"/>
                <a:gd name="T18" fmla="*/ 6 w 6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6" y="7"/>
                  </a:moveTo>
                  <a:cubicBezTo>
                    <a:pt x="6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5"/>
                    <a:pt x="3" y="5"/>
                  </a:cubicBezTo>
                  <a:cubicBezTo>
                    <a:pt x="3" y="3"/>
                    <a:pt x="2" y="2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2" y="5"/>
                    <a:pt x="3" y="6"/>
                  </a:cubicBezTo>
                  <a:cubicBezTo>
                    <a:pt x="3" y="7"/>
                    <a:pt x="4" y="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3023" y="3397"/>
              <a:ext cx="9" cy="14"/>
            </a:xfrm>
            <a:custGeom>
              <a:avLst/>
              <a:gdLst>
                <a:gd name="T0" fmla="*/ 4 w 4"/>
                <a:gd name="T1" fmla="*/ 5 h 6"/>
                <a:gd name="T2" fmla="*/ 1 w 4"/>
                <a:gd name="T3" fmla="*/ 0 h 6"/>
                <a:gd name="T4" fmla="*/ 0 w 4"/>
                <a:gd name="T5" fmla="*/ 1 h 6"/>
                <a:gd name="T6" fmla="*/ 3 w 4"/>
                <a:gd name="T7" fmla="*/ 5 h 6"/>
                <a:gd name="T8" fmla="*/ 4 w 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5"/>
                  </a:moveTo>
                  <a:cubicBezTo>
                    <a:pt x="3" y="3"/>
                    <a:pt x="2" y="2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2"/>
                    <a:pt x="2" y="4"/>
                    <a:pt x="3" y="5"/>
                  </a:cubicBezTo>
                  <a:cubicBezTo>
                    <a:pt x="3" y="6"/>
                    <a:pt x="4" y="6"/>
                    <a:pt x="4" y="5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2452" y="3499"/>
              <a:ext cx="4" cy="19"/>
            </a:xfrm>
            <a:custGeom>
              <a:avLst/>
              <a:gdLst>
                <a:gd name="T0" fmla="*/ 0 w 2"/>
                <a:gd name="T1" fmla="*/ 1 h 8"/>
                <a:gd name="T2" fmla="*/ 0 w 2"/>
                <a:gd name="T3" fmla="*/ 8 h 8"/>
                <a:gd name="T4" fmla="*/ 2 w 2"/>
                <a:gd name="T5" fmla="*/ 8 h 8"/>
                <a:gd name="T6" fmla="*/ 2 w 2"/>
                <a:gd name="T7" fmla="*/ 1 h 8"/>
                <a:gd name="T8" fmla="*/ 0 w 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">
                  <a:moveTo>
                    <a:pt x="0" y="1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" y="8"/>
                    <a:pt x="2" y="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463" y="3499"/>
              <a:ext cx="8" cy="26"/>
            </a:xfrm>
            <a:custGeom>
              <a:avLst/>
              <a:gdLst>
                <a:gd name="T0" fmla="*/ 3 w 3"/>
                <a:gd name="T1" fmla="*/ 9 h 11"/>
                <a:gd name="T2" fmla="*/ 2 w 3"/>
                <a:gd name="T3" fmla="*/ 1 h 11"/>
                <a:gd name="T4" fmla="*/ 0 w 3"/>
                <a:gd name="T5" fmla="*/ 1 h 11"/>
                <a:gd name="T6" fmla="*/ 2 w 3"/>
                <a:gd name="T7" fmla="*/ 10 h 11"/>
                <a:gd name="T8" fmla="*/ 3 w 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3" y="9"/>
                  </a:moveTo>
                  <a:cubicBezTo>
                    <a:pt x="1" y="7"/>
                    <a:pt x="2" y="4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4"/>
                    <a:pt x="0" y="8"/>
                    <a:pt x="2" y="10"/>
                  </a:cubicBezTo>
                  <a:cubicBezTo>
                    <a:pt x="2" y="11"/>
                    <a:pt x="3" y="10"/>
                    <a:pt x="3" y="9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478" y="3499"/>
              <a:ext cx="12" cy="40"/>
            </a:xfrm>
            <a:custGeom>
              <a:avLst/>
              <a:gdLst>
                <a:gd name="T0" fmla="*/ 4 w 5"/>
                <a:gd name="T1" fmla="*/ 14 h 17"/>
                <a:gd name="T2" fmla="*/ 2 w 5"/>
                <a:gd name="T3" fmla="*/ 8 h 17"/>
                <a:gd name="T4" fmla="*/ 2 w 5"/>
                <a:gd name="T5" fmla="*/ 1 h 17"/>
                <a:gd name="T6" fmla="*/ 1 w 5"/>
                <a:gd name="T7" fmla="*/ 1 h 17"/>
                <a:gd name="T8" fmla="*/ 1 w 5"/>
                <a:gd name="T9" fmla="*/ 11 h 17"/>
                <a:gd name="T10" fmla="*/ 4 w 5"/>
                <a:gd name="T11" fmla="*/ 15 h 17"/>
                <a:gd name="T12" fmla="*/ 4 w 5"/>
                <a:gd name="T13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7">
                  <a:moveTo>
                    <a:pt x="4" y="14"/>
                  </a:moveTo>
                  <a:cubicBezTo>
                    <a:pt x="3" y="14"/>
                    <a:pt x="2" y="8"/>
                    <a:pt x="2" y="8"/>
                  </a:cubicBezTo>
                  <a:cubicBezTo>
                    <a:pt x="2" y="5"/>
                    <a:pt x="2" y="3"/>
                    <a:pt x="2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4"/>
                    <a:pt x="0" y="8"/>
                    <a:pt x="1" y="11"/>
                  </a:cubicBezTo>
                  <a:cubicBezTo>
                    <a:pt x="1" y="12"/>
                    <a:pt x="2" y="17"/>
                    <a:pt x="4" y="15"/>
                  </a:cubicBezTo>
                  <a:cubicBezTo>
                    <a:pt x="5" y="15"/>
                    <a:pt x="4" y="13"/>
                    <a:pt x="4" y="1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494" y="3504"/>
              <a:ext cx="10" cy="37"/>
            </a:xfrm>
            <a:custGeom>
              <a:avLst/>
              <a:gdLst>
                <a:gd name="T0" fmla="*/ 3 w 4"/>
                <a:gd name="T1" fmla="*/ 13 h 16"/>
                <a:gd name="T2" fmla="*/ 1 w 4"/>
                <a:gd name="T3" fmla="*/ 1 h 16"/>
                <a:gd name="T4" fmla="*/ 0 w 4"/>
                <a:gd name="T5" fmla="*/ 1 h 16"/>
                <a:gd name="T6" fmla="*/ 3 w 4"/>
                <a:gd name="T7" fmla="*/ 15 h 16"/>
                <a:gd name="T8" fmla="*/ 4 w 4"/>
                <a:gd name="T9" fmla="*/ 15 h 16"/>
                <a:gd name="T10" fmla="*/ 4 w 4"/>
                <a:gd name="T11" fmla="*/ 14 h 16"/>
                <a:gd name="T12" fmla="*/ 3 w 4"/>
                <a:gd name="T1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3" y="13"/>
                  </a:moveTo>
                  <a:cubicBezTo>
                    <a:pt x="2" y="10"/>
                    <a:pt x="2" y="5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6"/>
                    <a:pt x="0" y="11"/>
                    <a:pt x="3" y="15"/>
                  </a:cubicBezTo>
                  <a:cubicBezTo>
                    <a:pt x="3" y="16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3"/>
                    <a:pt x="3" y="13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2511" y="3513"/>
              <a:ext cx="9" cy="45"/>
            </a:xfrm>
            <a:custGeom>
              <a:avLst/>
              <a:gdLst>
                <a:gd name="T0" fmla="*/ 3 w 4"/>
                <a:gd name="T1" fmla="*/ 15 h 19"/>
                <a:gd name="T2" fmla="*/ 2 w 4"/>
                <a:gd name="T3" fmla="*/ 17 h 19"/>
                <a:gd name="T4" fmla="*/ 2 w 4"/>
                <a:gd name="T5" fmla="*/ 9 h 19"/>
                <a:gd name="T6" fmla="*/ 1 w 4"/>
                <a:gd name="T7" fmla="*/ 1 h 19"/>
                <a:gd name="T8" fmla="*/ 0 w 4"/>
                <a:gd name="T9" fmla="*/ 1 h 19"/>
                <a:gd name="T10" fmla="*/ 1 w 4"/>
                <a:gd name="T11" fmla="*/ 10 h 19"/>
                <a:gd name="T12" fmla="*/ 2 w 4"/>
                <a:gd name="T13" fmla="*/ 18 h 19"/>
                <a:gd name="T14" fmla="*/ 3 w 4"/>
                <a:gd name="T15" fmla="*/ 18 h 19"/>
                <a:gd name="T16" fmla="*/ 4 w 4"/>
                <a:gd name="T17" fmla="*/ 16 h 19"/>
                <a:gd name="T18" fmla="*/ 3 w 4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9">
                  <a:moveTo>
                    <a:pt x="3" y="15"/>
                  </a:moveTo>
                  <a:cubicBezTo>
                    <a:pt x="3" y="16"/>
                    <a:pt x="3" y="16"/>
                    <a:pt x="2" y="17"/>
                  </a:cubicBezTo>
                  <a:cubicBezTo>
                    <a:pt x="2" y="14"/>
                    <a:pt x="2" y="12"/>
                    <a:pt x="2" y="9"/>
                  </a:cubicBezTo>
                  <a:cubicBezTo>
                    <a:pt x="2" y="6"/>
                    <a:pt x="1" y="4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3"/>
                    <a:pt x="0" y="16"/>
                    <a:pt x="2" y="18"/>
                  </a:cubicBezTo>
                  <a:cubicBezTo>
                    <a:pt x="2" y="19"/>
                    <a:pt x="2" y="18"/>
                    <a:pt x="3" y="18"/>
                  </a:cubicBezTo>
                  <a:cubicBezTo>
                    <a:pt x="3" y="17"/>
                    <a:pt x="4" y="17"/>
                    <a:pt x="4" y="16"/>
                  </a:cubicBezTo>
                  <a:cubicBezTo>
                    <a:pt x="4" y="15"/>
                    <a:pt x="3" y="15"/>
                    <a:pt x="3" y="15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2525" y="3515"/>
              <a:ext cx="12" cy="43"/>
            </a:xfrm>
            <a:custGeom>
              <a:avLst/>
              <a:gdLst>
                <a:gd name="T0" fmla="*/ 4 w 5"/>
                <a:gd name="T1" fmla="*/ 15 h 18"/>
                <a:gd name="T2" fmla="*/ 2 w 5"/>
                <a:gd name="T3" fmla="*/ 12 h 18"/>
                <a:gd name="T4" fmla="*/ 2 w 5"/>
                <a:gd name="T5" fmla="*/ 8 h 18"/>
                <a:gd name="T6" fmla="*/ 2 w 5"/>
                <a:gd name="T7" fmla="*/ 1 h 18"/>
                <a:gd name="T8" fmla="*/ 0 w 5"/>
                <a:gd name="T9" fmla="*/ 1 h 18"/>
                <a:gd name="T10" fmla="*/ 1 w 5"/>
                <a:gd name="T11" fmla="*/ 13 h 18"/>
                <a:gd name="T12" fmla="*/ 5 w 5"/>
                <a:gd name="T13" fmla="*/ 15 h 18"/>
                <a:gd name="T14" fmla="*/ 4 w 5"/>
                <a:gd name="T1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8">
                  <a:moveTo>
                    <a:pt x="4" y="15"/>
                  </a:moveTo>
                  <a:cubicBezTo>
                    <a:pt x="4" y="15"/>
                    <a:pt x="3" y="12"/>
                    <a:pt x="2" y="12"/>
                  </a:cubicBezTo>
                  <a:cubicBezTo>
                    <a:pt x="2" y="11"/>
                    <a:pt x="2" y="9"/>
                    <a:pt x="2" y="8"/>
                  </a:cubicBezTo>
                  <a:cubicBezTo>
                    <a:pt x="1" y="6"/>
                    <a:pt x="1" y="3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0" y="5"/>
                    <a:pt x="0" y="9"/>
                    <a:pt x="1" y="13"/>
                  </a:cubicBezTo>
                  <a:cubicBezTo>
                    <a:pt x="2" y="14"/>
                    <a:pt x="3" y="18"/>
                    <a:pt x="5" y="15"/>
                  </a:cubicBezTo>
                  <a:cubicBezTo>
                    <a:pt x="5" y="15"/>
                    <a:pt x="4" y="14"/>
                    <a:pt x="4" y="15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542" y="3511"/>
              <a:ext cx="11" cy="47"/>
            </a:xfrm>
            <a:custGeom>
              <a:avLst/>
              <a:gdLst>
                <a:gd name="T0" fmla="*/ 4 w 5"/>
                <a:gd name="T1" fmla="*/ 18 h 20"/>
                <a:gd name="T2" fmla="*/ 1 w 5"/>
                <a:gd name="T3" fmla="*/ 1 h 20"/>
                <a:gd name="T4" fmla="*/ 0 w 5"/>
                <a:gd name="T5" fmla="*/ 1 h 20"/>
                <a:gd name="T6" fmla="*/ 3 w 5"/>
                <a:gd name="T7" fmla="*/ 20 h 20"/>
                <a:gd name="T8" fmla="*/ 4 w 5"/>
                <a:gd name="T9" fmla="*/ 20 h 20"/>
                <a:gd name="T10" fmla="*/ 5 w 5"/>
                <a:gd name="T11" fmla="*/ 18 h 20"/>
                <a:gd name="T12" fmla="*/ 4 w 5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0">
                  <a:moveTo>
                    <a:pt x="4" y="18"/>
                  </a:moveTo>
                  <a:cubicBezTo>
                    <a:pt x="2" y="12"/>
                    <a:pt x="1" y="6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7"/>
                    <a:pt x="1" y="13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5" y="19"/>
                    <a:pt x="5" y="19"/>
                    <a:pt x="5" y="18"/>
                  </a:cubicBezTo>
                  <a:cubicBezTo>
                    <a:pt x="5" y="17"/>
                    <a:pt x="4" y="17"/>
                    <a:pt x="4" y="18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556" y="3518"/>
              <a:ext cx="12" cy="47"/>
            </a:xfrm>
            <a:custGeom>
              <a:avLst/>
              <a:gdLst>
                <a:gd name="T0" fmla="*/ 4 w 5"/>
                <a:gd name="T1" fmla="*/ 18 h 20"/>
                <a:gd name="T2" fmla="*/ 1 w 5"/>
                <a:gd name="T3" fmla="*/ 0 h 20"/>
                <a:gd name="T4" fmla="*/ 0 w 5"/>
                <a:gd name="T5" fmla="*/ 0 h 20"/>
                <a:gd name="T6" fmla="*/ 3 w 5"/>
                <a:gd name="T7" fmla="*/ 20 h 20"/>
                <a:gd name="T8" fmla="*/ 4 w 5"/>
                <a:gd name="T9" fmla="*/ 20 h 20"/>
                <a:gd name="T10" fmla="*/ 5 w 5"/>
                <a:gd name="T11" fmla="*/ 18 h 20"/>
                <a:gd name="T12" fmla="*/ 4 w 5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0">
                  <a:moveTo>
                    <a:pt x="4" y="18"/>
                  </a:moveTo>
                  <a:cubicBezTo>
                    <a:pt x="1" y="13"/>
                    <a:pt x="1" y="6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7"/>
                    <a:pt x="0" y="14"/>
                    <a:pt x="3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19"/>
                    <a:pt x="5" y="19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568" y="3520"/>
              <a:ext cx="16" cy="43"/>
            </a:xfrm>
            <a:custGeom>
              <a:avLst/>
              <a:gdLst>
                <a:gd name="T0" fmla="*/ 7 w 7"/>
                <a:gd name="T1" fmla="*/ 17 h 18"/>
                <a:gd name="T2" fmla="*/ 1 w 7"/>
                <a:gd name="T3" fmla="*/ 1 h 18"/>
                <a:gd name="T4" fmla="*/ 0 w 7"/>
                <a:gd name="T5" fmla="*/ 1 h 18"/>
                <a:gd name="T6" fmla="*/ 6 w 7"/>
                <a:gd name="T7" fmla="*/ 18 h 18"/>
                <a:gd name="T8" fmla="*/ 7 w 7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8">
                  <a:moveTo>
                    <a:pt x="7" y="17"/>
                  </a:moveTo>
                  <a:cubicBezTo>
                    <a:pt x="4" y="12"/>
                    <a:pt x="3" y="6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2" y="7"/>
                    <a:pt x="3" y="13"/>
                    <a:pt x="6" y="18"/>
                  </a:cubicBezTo>
                  <a:cubicBezTo>
                    <a:pt x="6" y="18"/>
                    <a:pt x="7" y="18"/>
                    <a:pt x="7" y="17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594" y="3520"/>
              <a:ext cx="9" cy="62"/>
            </a:xfrm>
            <a:custGeom>
              <a:avLst/>
              <a:gdLst>
                <a:gd name="T0" fmla="*/ 3 w 4"/>
                <a:gd name="T1" fmla="*/ 23 h 26"/>
                <a:gd name="T2" fmla="*/ 1 w 4"/>
                <a:gd name="T3" fmla="*/ 14 h 26"/>
                <a:gd name="T4" fmla="*/ 1 w 4"/>
                <a:gd name="T5" fmla="*/ 1 h 26"/>
                <a:gd name="T6" fmla="*/ 0 w 4"/>
                <a:gd name="T7" fmla="*/ 1 h 26"/>
                <a:gd name="T8" fmla="*/ 0 w 4"/>
                <a:gd name="T9" fmla="*/ 15 h 26"/>
                <a:gd name="T10" fmla="*/ 3 w 4"/>
                <a:gd name="T11" fmla="*/ 25 h 26"/>
                <a:gd name="T12" fmla="*/ 4 w 4"/>
                <a:gd name="T13" fmla="*/ 25 h 26"/>
                <a:gd name="T14" fmla="*/ 4 w 4"/>
                <a:gd name="T15" fmla="*/ 24 h 26"/>
                <a:gd name="T16" fmla="*/ 3 w 4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6">
                  <a:moveTo>
                    <a:pt x="3" y="23"/>
                  </a:moveTo>
                  <a:cubicBezTo>
                    <a:pt x="1" y="21"/>
                    <a:pt x="1" y="17"/>
                    <a:pt x="1" y="14"/>
                  </a:cubicBezTo>
                  <a:cubicBezTo>
                    <a:pt x="1" y="10"/>
                    <a:pt x="1" y="5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6"/>
                    <a:pt x="0" y="11"/>
                    <a:pt x="0" y="15"/>
                  </a:cubicBezTo>
                  <a:cubicBezTo>
                    <a:pt x="0" y="18"/>
                    <a:pt x="0" y="23"/>
                    <a:pt x="3" y="25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5"/>
                    <a:pt x="4" y="24"/>
                    <a:pt x="4" y="24"/>
                  </a:cubicBezTo>
                  <a:cubicBezTo>
                    <a:pt x="4" y="23"/>
                    <a:pt x="3" y="23"/>
                    <a:pt x="3" y="23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608" y="3539"/>
              <a:ext cx="9" cy="36"/>
            </a:xfrm>
            <a:custGeom>
              <a:avLst/>
              <a:gdLst>
                <a:gd name="T0" fmla="*/ 4 w 4"/>
                <a:gd name="T1" fmla="*/ 14 h 15"/>
                <a:gd name="T2" fmla="*/ 1 w 4"/>
                <a:gd name="T3" fmla="*/ 1 h 15"/>
                <a:gd name="T4" fmla="*/ 0 w 4"/>
                <a:gd name="T5" fmla="*/ 1 h 15"/>
                <a:gd name="T6" fmla="*/ 2 w 4"/>
                <a:gd name="T7" fmla="*/ 15 h 15"/>
                <a:gd name="T8" fmla="*/ 4 w 4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5">
                  <a:moveTo>
                    <a:pt x="4" y="14"/>
                  </a:moveTo>
                  <a:cubicBezTo>
                    <a:pt x="2" y="10"/>
                    <a:pt x="2" y="6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6"/>
                    <a:pt x="0" y="11"/>
                    <a:pt x="2" y="15"/>
                  </a:cubicBezTo>
                  <a:cubicBezTo>
                    <a:pt x="3" y="15"/>
                    <a:pt x="4" y="15"/>
                    <a:pt x="4" y="1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620" y="3539"/>
              <a:ext cx="14" cy="38"/>
            </a:xfrm>
            <a:custGeom>
              <a:avLst/>
              <a:gdLst>
                <a:gd name="T0" fmla="*/ 5 w 6"/>
                <a:gd name="T1" fmla="*/ 14 h 16"/>
                <a:gd name="T2" fmla="*/ 4 w 6"/>
                <a:gd name="T3" fmla="*/ 11 h 16"/>
                <a:gd name="T4" fmla="*/ 3 w 6"/>
                <a:gd name="T5" fmla="*/ 7 h 16"/>
                <a:gd name="T6" fmla="*/ 2 w 6"/>
                <a:gd name="T7" fmla="*/ 1 h 16"/>
                <a:gd name="T8" fmla="*/ 1 w 6"/>
                <a:gd name="T9" fmla="*/ 1 h 16"/>
                <a:gd name="T10" fmla="*/ 4 w 6"/>
                <a:gd name="T11" fmla="*/ 15 h 16"/>
                <a:gd name="T12" fmla="*/ 5 w 6"/>
                <a:gd name="T13" fmla="*/ 16 h 16"/>
                <a:gd name="T14" fmla="*/ 6 w 6"/>
                <a:gd name="T15" fmla="*/ 15 h 16"/>
                <a:gd name="T16" fmla="*/ 5 w 6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5" y="14"/>
                  </a:moveTo>
                  <a:cubicBezTo>
                    <a:pt x="5" y="14"/>
                    <a:pt x="4" y="12"/>
                    <a:pt x="4" y="11"/>
                  </a:cubicBezTo>
                  <a:cubicBezTo>
                    <a:pt x="4" y="10"/>
                    <a:pt x="4" y="8"/>
                    <a:pt x="3" y="7"/>
                  </a:cubicBezTo>
                  <a:cubicBezTo>
                    <a:pt x="3" y="4"/>
                    <a:pt x="3" y="2"/>
                    <a:pt x="2" y="1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3" y="5"/>
                    <a:pt x="1" y="11"/>
                    <a:pt x="4" y="15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4"/>
                    <a:pt x="5" y="13"/>
                    <a:pt x="5" y="1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644" y="3537"/>
              <a:ext cx="9" cy="40"/>
            </a:xfrm>
            <a:custGeom>
              <a:avLst/>
              <a:gdLst>
                <a:gd name="T0" fmla="*/ 2 w 4"/>
                <a:gd name="T1" fmla="*/ 1 h 17"/>
                <a:gd name="T2" fmla="*/ 0 w 4"/>
                <a:gd name="T3" fmla="*/ 1 h 17"/>
                <a:gd name="T4" fmla="*/ 2 w 4"/>
                <a:gd name="T5" fmla="*/ 17 h 17"/>
                <a:gd name="T6" fmla="*/ 3 w 4"/>
                <a:gd name="T7" fmla="*/ 16 h 17"/>
                <a:gd name="T8" fmla="*/ 2 w 4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7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4" y="17"/>
                    <a:pt x="3" y="16"/>
                  </a:cubicBezTo>
                  <a:cubicBezTo>
                    <a:pt x="3" y="11"/>
                    <a:pt x="1" y="6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655" y="3539"/>
              <a:ext cx="12" cy="36"/>
            </a:xfrm>
            <a:custGeom>
              <a:avLst/>
              <a:gdLst>
                <a:gd name="T0" fmla="*/ 5 w 5"/>
                <a:gd name="T1" fmla="*/ 13 h 15"/>
                <a:gd name="T2" fmla="*/ 2 w 5"/>
                <a:gd name="T3" fmla="*/ 1 h 15"/>
                <a:gd name="T4" fmla="*/ 1 w 5"/>
                <a:gd name="T5" fmla="*/ 2 h 15"/>
                <a:gd name="T6" fmla="*/ 4 w 5"/>
                <a:gd name="T7" fmla="*/ 14 h 15"/>
                <a:gd name="T8" fmla="*/ 5 w 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3"/>
                  </a:moveTo>
                  <a:cubicBezTo>
                    <a:pt x="3" y="10"/>
                    <a:pt x="4" y="5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6"/>
                    <a:pt x="2" y="10"/>
                    <a:pt x="4" y="14"/>
                  </a:cubicBezTo>
                  <a:cubicBezTo>
                    <a:pt x="4" y="15"/>
                    <a:pt x="5" y="14"/>
                    <a:pt x="5" y="13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679" y="3541"/>
              <a:ext cx="10" cy="36"/>
            </a:xfrm>
            <a:custGeom>
              <a:avLst/>
              <a:gdLst>
                <a:gd name="T0" fmla="*/ 1 w 4"/>
                <a:gd name="T1" fmla="*/ 1 h 15"/>
                <a:gd name="T2" fmla="*/ 0 w 4"/>
                <a:gd name="T3" fmla="*/ 1 h 15"/>
                <a:gd name="T4" fmla="*/ 3 w 4"/>
                <a:gd name="T5" fmla="*/ 14 h 15"/>
                <a:gd name="T6" fmla="*/ 4 w 4"/>
                <a:gd name="T7" fmla="*/ 14 h 15"/>
                <a:gd name="T8" fmla="*/ 1 w 4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5">
                  <a:moveTo>
                    <a:pt x="1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5"/>
                    <a:pt x="2" y="10"/>
                    <a:pt x="3" y="14"/>
                  </a:cubicBezTo>
                  <a:cubicBezTo>
                    <a:pt x="3" y="15"/>
                    <a:pt x="4" y="15"/>
                    <a:pt x="4" y="14"/>
                  </a:cubicBezTo>
                  <a:cubicBezTo>
                    <a:pt x="3" y="10"/>
                    <a:pt x="2" y="5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3515" y="1452"/>
              <a:ext cx="112" cy="364"/>
            </a:xfrm>
            <a:custGeom>
              <a:avLst/>
              <a:gdLst>
                <a:gd name="T0" fmla="*/ 46 w 47"/>
                <a:gd name="T1" fmla="*/ 91 h 154"/>
                <a:gd name="T2" fmla="*/ 40 w 47"/>
                <a:gd name="T3" fmla="*/ 102 h 154"/>
                <a:gd name="T4" fmla="*/ 31 w 47"/>
                <a:gd name="T5" fmla="*/ 116 h 154"/>
                <a:gd name="T6" fmla="*/ 30 w 47"/>
                <a:gd name="T7" fmla="*/ 117 h 154"/>
                <a:gd name="T8" fmla="*/ 25 w 47"/>
                <a:gd name="T9" fmla="*/ 95 h 154"/>
                <a:gd name="T10" fmla="*/ 18 w 47"/>
                <a:gd name="T11" fmla="*/ 73 h 154"/>
                <a:gd name="T12" fmla="*/ 18 w 47"/>
                <a:gd name="T13" fmla="*/ 73 h 154"/>
                <a:gd name="T14" fmla="*/ 25 w 47"/>
                <a:gd name="T15" fmla="*/ 51 h 154"/>
                <a:gd name="T16" fmla="*/ 30 w 47"/>
                <a:gd name="T17" fmla="*/ 26 h 154"/>
                <a:gd name="T18" fmla="*/ 36 w 47"/>
                <a:gd name="T19" fmla="*/ 1 h 154"/>
                <a:gd name="T20" fmla="*/ 35 w 47"/>
                <a:gd name="T21" fmla="*/ 1 h 154"/>
                <a:gd name="T22" fmla="*/ 29 w 47"/>
                <a:gd name="T23" fmla="*/ 26 h 154"/>
                <a:gd name="T24" fmla="*/ 24 w 47"/>
                <a:gd name="T25" fmla="*/ 51 h 154"/>
                <a:gd name="T26" fmla="*/ 18 w 47"/>
                <a:gd name="T27" fmla="*/ 71 h 154"/>
                <a:gd name="T28" fmla="*/ 16 w 47"/>
                <a:gd name="T29" fmla="*/ 69 h 154"/>
                <a:gd name="T30" fmla="*/ 9 w 47"/>
                <a:gd name="T31" fmla="*/ 56 h 154"/>
                <a:gd name="T32" fmla="*/ 5 w 47"/>
                <a:gd name="T33" fmla="*/ 49 h 154"/>
                <a:gd name="T34" fmla="*/ 1 w 47"/>
                <a:gd name="T35" fmla="*/ 40 h 154"/>
                <a:gd name="T36" fmla="*/ 0 w 47"/>
                <a:gd name="T37" fmla="*/ 40 h 154"/>
                <a:gd name="T38" fmla="*/ 5 w 47"/>
                <a:gd name="T39" fmla="*/ 51 h 154"/>
                <a:gd name="T40" fmla="*/ 13 w 47"/>
                <a:gd name="T41" fmla="*/ 65 h 154"/>
                <a:gd name="T42" fmla="*/ 17 w 47"/>
                <a:gd name="T43" fmla="*/ 73 h 154"/>
                <a:gd name="T44" fmla="*/ 16 w 47"/>
                <a:gd name="T45" fmla="*/ 74 h 154"/>
                <a:gd name="T46" fmla="*/ 10 w 47"/>
                <a:gd name="T47" fmla="*/ 83 h 154"/>
                <a:gd name="T48" fmla="*/ 6 w 47"/>
                <a:gd name="T49" fmla="*/ 91 h 154"/>
                <a:gd name="T50" fmla="*/ 6 w 47"/>
                <a:gd name="T51" fmla="*/ 91 h 154"/>
                <a:gd name="T52" fmla="*/ 6 w 47"/>
                <a:gd name="T53" fmla="*/ 92 h 154"/>
                <a:gd name="T54" fmla="*/ 7 w 47"/>
                <a:gd name="T55" fmla="*/ 91 h 154"/>
                <a:gd name="T56" fmla="*/ 7 w 47"/>
                <a:gd name="T57" fmla="*/ 91 h 154"/>
                <a:gd name="T58" fmla="*/ 7 w 47"/>
                <a:gd name="T59" fmla="*/ 90 h 154"/>
                <a:gd name="T60" fmla="*/ 12 w 47"/>
                <a:gd name="T61" fmla="*/ 83 h 154"/>
                <a:gd name="T62" fmla="*/ 17 w 47"/>
                <a:gd name="T63" fmla="*/ 74 h 154"/>
                <a:gd name="T64" fmla="*/ 23 w 47"/>
                <a:gd name="T65" fmla="*/ 92 h 154"/>
                <a:gd name="T66" fmla="*/ 29 w 47"/>
                <a:gd name="T67" fmla="*/ 118 h 154"/>
                <a:gd name="T68" fmla="*/ 20 w 47"/>
                <a:gd name="T69" fmla="*/ 131 h 154"/>
                <a:gd name="T70" fmla="*/ 10 w 47"/>
                <a:gd name="T71" fmla="*/ 142 h 154"/>
                <a:gd name="T72" fmla="*/ 11 w 47"/>
                <a:gd name="T73" fmla="*/ 143 h 154"/>
                <a:gd name="T74" fmla="*/ 22 w 47"/>
                <a:gd name="T75" fmla="*/ 131 h 154"/>
                <a:gd name="T76" fmla="*/ 30 w 47"/>
                <a:gd name="T77" fmla="*/ 120 h 154"/>
                <a:gd name="T78" fmla="*/ 31 w 47"/>
                <a:gd name="T79" fmla="*/ 151 h 154"/>
                <a:gd name="T80" fmla="*/ 31 w 47"/>
                <a:gd name="T81" fmla="*/ 152 h 154"/>
                <a:gd name="T82" fmla="*/ 31 w 47"/>
                <a:gd name="T83" fmla="*/ 153 h 154"/>
                <a:gd name="T84" fmla="*/ 31 w 47"/>
                <a:gd name="T85" fmla="*/ 154 h 154"/>
                <a:gd name="T86" fmla="*/ 32 w 47"/>
                <a:gd name="T87" fmla="*/ 154 h 154"/>
                <a:gd name="T88" fmla="*/ 33 w 47"/>
                <a:gd name="T89" fmla="*/ 152 h 154"/>
                <a:gd name="T90" fmla="*/ 30 w 47"/>
                <a:gd name="T91" fmla="*/ 119 h 154"/>
                <a:gd name="T92" fmla="*/ 31 w 47"/>
                <a:gd name="T93" fmla="*/ 119 h 154"/>
                <a:gd name="T94" fmla="*/ 40 w 47"/>
                <a:gd name="T95" fmla="*/ 106 h 154"/>
                <a:gd name="T96" fmla="*/ 43 w 47"/>
                <a:gd name="T97" fmla="*/ 99 h 154"/>
                <a:gd name="T98" fmla="*/ 47 w 47"/>
                <a:gd name="T99" fmla="*/ 92 h 154"/>
                <a:gd name="T100" fmla="*/ 46 w 47"/>
                <a:gd name="T101" fmla="*/ 9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" h="154">
                  <a:moveTo>
                    <a:pt x="46" y="91"/>
                  </a:moveTo>
                  <a:cubicBezTo>
                    <a:pt x="43" y="93"/>
                    <a:pt x="42" y="99"/>
                    <a:pt x="40" y="102"/>
                  </a:cubicBezTo>
                  <a:cubicBezTo>
                    <a:pt x="38" y="107"/>
                    <a:pt x="34" y="112"/>
                    <a:pt x="31" y="116"/>
                  </a:cubicBezTo>
                  <a:cubicBezTo>
                    <a:pt x="31" y="117"/>
                    <a:pt x="30" y="117"/>
                    <a:pt x="30" y="117"/>
                  </a:cubicBezTo>
                  <a:cubicBezTo>
                    <a:pt x="29" y="110"/>
                    <a:pt x="27" y="102"/>
                    <a:pt x="25" y="95"/>
                  </a:cubicBezTo>
                  <a:cubicBezTo>
                    <a:pt x="23" y="87"/>
                    <a:pt x="21" y="80"/>
                    <a:pt x="18" y="73"/>
                  </a:cubicBezTo>
                  <a:cubicBezTo>
                    <a:pt x="18" y="73"/>
                    <a:pt x="18" y="73"/>
                    <a:pt x="18" y="73"/>
                  </a:cubicBezTo>
                  <a:cubicBezTo>
                    <a:pt x="22" y="66"/>
                    <a:pt x="23" y="58"/>
                    <a:pt x="25" y="51"/>
                  </a:cubicBezTo>
                  <a:cubicBezTo>
                    <a:pt x="27" y="43"/>
                    <a:pt x="28" y="34"/>
                    <a:pt x="30" y="26"/>
                  </a:cubicBezTo>
                  <a:cubicBezTo>
                    <a:pt x="32" y="18"/>
                    <a:pt x="34" y="10"/>
                    <a:pt x="36" y="1"/>
                  </a:cubicBezTo>
                  <a:cubicBezTo>
                    <a:pt x="36" y="1"/>
                    <a:pt x="35" y="0"/>
                    <a:pt x="35" y="1"/>
                  </a:cubicBezTo>
                  <a:cubicBezTo>
                    <a:pt x="33" y="9"/>
                    <a:pt x="31" y="18"/>
                    <a:pt x="29" y="26"/>
                  </a:cubicBezTo>
                  <a:cubicBezTo>
                    <a:pt x="27" y="34"/>
                    <a:pt x="25" y="42"/>
                    <a:pt x="24" y="51"/>
                  </a:cubicBezTo>
                  <a:cubicBezTo>
                    <a:pt x="22" y="58"/>
                    <a:pt x="21" y="65"/>
                    <a:pt x="18" y="71"/>
                  </a:cubicBezTo>
                  <a:cubicBezTo>
                    <a:pt x="17" y="71"/>
                    <a:pt x="17" y="70"/>
                    <a:pt x="16" y="69"/>
                  </a:cubicBezTo>
                  <a:cubicBezTo>
                    <a:pt x="14" y="64"/>
                    <a:pt x="12" y="60"/>
                    <a:pt x="9" y="56"/>
                  </a:cubicBezTo>
                  <a:cubicBezTo>
                    <a:pt x="8" y="53"/>
                    <a:pt x="6" y="51"/>
                    <a:pt x="5" y="49"/>
                  </a:cubicBezTo>
                  <a:cubicBezTo>
                    <a:pt x="3" y="46"/>
                    <a:pt x="1" y="43"/>
                    <a:pt x="1" y="40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4"/>
                    <a:pt x="3" y="48"/>
                    <a:pt x="5" y="51"/>
                  </a:cubicBezTo>
                  <a:cubicBezTo>
                    <a:pt x="8" y="56"/>
                    <a:pt x="10" y="60"/>
                    <a:pt x="13" y="65"/>
                  </a:cubicBezTo>
                  <a:cubicBezTo>
                    <a:pt x="14" y="67"/>
                    <a:pt x="16" y="70"/>
                    <a:pt x="17" y="73"/>
                  </a:cubicBezTo>
                  <a:cubicBezTo>
                    <a:pt x="17" y="73"/>
                    <a:pt x="16" y="74"/>
                    <a:pt x="16" y="74"/>
                  </a:cubicBezTo>
                  <a:cubicBezTo>
                    <a:pt x="14" y="77"/>
                    <a:pt x="12" y="80"/>
                    <a:pt x="10" y="83"/>
                  </a:cubicBezTo>
                  <a:cubicBezTo>
                    <a:pt x="9" y="86"/>
                    <a:pt x="6" y="88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1"/>
                    <a:pt x="6" y="92"/>
                    <a:pt x="6" y="92"/>
                  </a:cubicBezTo>
                  <a:cubicBezTo>
                    <a:pt x="7" y="92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0"/>
                    <a:pt x="7" y="90"/>
                  </a:cubicBezTo>
                  <a:cubicBezTo>
                    <a:pt x="8" y="89"/>
                    <a:pt x="11" y="84"/>
                    <a:pt x="12" y="83"/>
                  </a:cubicBezTo>
                  <a:cubicBezTo>
                    <a:pt x="14" y="80"/>
                    <a:pt x="16" y="77"/>
                    <a:pt x="17" y="74"/>
                  </a:cubicBezTo>
                  <a:cubicBezTo>
                    <a:pt x="20" y="80"/>
                    <a:pt x="22" y="86"/>
                    <a:pt x="23" y="92"/>
                  </a:cubicBezTo>
                  <a:cubicBezTo>
                    <a:pt x="26" y="101"/>
                    <a:pt x="28" y="110"/>
                    <a:pt x="29" y="118"/>
                  </a:cubicBezTo>
                  <a:cubicBezTo>
                    <a:pt x="26" y="123"/>
                    <a:pt x="23" y="127"/>
                    <a:pt x="20" y="131"/>
                  </a:cubicBezTo>
                  <a:cubicBezTo>
                    <a:pt x="17" y="135"/>
                    <a:pt x="13" y="138"/>
                    <a:pt x="10" y="142"/>
                  </a:cubicBezTo>
                  <a:cubicBezTo>
                    <a:pt x="10" y="143"/>
                    <a:pt x="11" y="143"/>
                    <a:pt x="11" y="143"/>
                  </a:cubicBezTo>
                  <a:cubicBezTo>
                    <a:pt x="14" y="138"/>
                    <a:pt x="18" y="135"/>
                    <a:pt x="22" y="131"/>
                  </a:cubicBezTo>
                  <a:cubicBezTo>
                    <a:pt x="25" y="128"/>
                    <a:pt x="27" y="124"/>
                    <a:pt x="30" y="120"/>
                  </a:cubicBezTo>
                  <a:cubicBezTo>
                    <a:pt x="31" y="131"/>
                    <a:pt x="32" y="141"/>
                    <a:pt x="31" y="151"/>
                  </a:cubicBezTo>
                  <a:cubicBezTo>
                    <a:pt x="31" y="151"/>
                    <a:pt x="31" y="152"/>
                    <a:pt x="31" y="152"/>
                  </a:cubicBezTo>
                  <a:cubicBezTo>
                    <a:pt x="31" y="152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4"/>
                  </a:cubicBezTo>
                  <a:cubicBezTo>
                    <a:pt x="31" y="154"/>
                    <a:pt x="32" y="154"/>
                    <a:pt x="32" y="154"/>
                  </a:cubicBezTo>
                  <a:cubicBezTo>
                    <a:pt x="33" y="153"/>
                    <a:pt x="33" y="153"/>
                    <a:pt x="33" y="152"/>
                  </a:cubicBezTo>
                  <a:cubicBezTo>
                    <a:pt x="33" y="141"/>
                    <a:pt x="32" y="130"/>
                    <a:pt x="30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4" y="114"/>
                    <a:pt x="37" y="110"/>
                    <a:pt x="40" y="106"/>
                  </a:cubicBezTo>
                  <a:cubicBezTo>
                    <a:pt x="41" y="104"/>
                    <a:pt x="42" y="101"/>
                    <a:pt x="43" y="99"/>
                  </a:cubicBezTo>
                  <a:cubicBezTo>
                    <a:pt x="44" y="97"/>
                    <a:pt x="45" y="93"/>
                    <a:pt x="47" y="92"/>
                  </a:cubicBezTo>
                  <a:cubicBezTo>
                    <a:pt x="47" y="91"/>
                    <a:pt x="46" y="90"/>
                    <a:pt x="46" y="9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3511" y="1804"/>
              <a:ext cx="118" cy="197"/>
            </a:xfrm>
            <a:custGeom>
              <a:avLst/>
              <a:gdLst>
                <a:gd name="T0" fmla="*/ 49 w 50"/>
                <a:gd name="T1" fmla="*/ 8 h 83"/>
                <a:gd name="T2" fmla="*/ 49 w 50"/>
                <a:gd name="T3" fmla="*/ 7 h 83"/>
                <a:gd name="T4" fmla="*/ 48 w 50"/>
                <a:gd name="T5" fmla="*/ 8 h 83"/>
                <a:gd name="T6" fmla="*/ 48 w 50"/>
                <a:gd name="T7" fmla="*/ 8 h 83"/>
                <a:gd name="T8" fmla="*/ 36 w 50"/>
                <a:gd name="T9" fmla="*/ 16 h 83"/>
                <a:gd name="T10" fmla="*/ 24 w 50"/>
                <a:gd name="T11" fmla="*/ 29 h 83"/>
                <a:gd name="T12" fmla="*/ 20 w 50"/>
                <a:gd name="T13" fmla="*/ 33 h 83"/>
                <a:gd name="T14" fmla="*/ 18 w 50"/>
                <a:gd name="T15" fmla="*/ 19 h 83"/>
                <a:gd name="T16" fmla="*/ 16 w 50"/>
                <a:gd name="T17" fmla="*/ 10 h 83"/>
                <a:gd name="T18" fmla="*/ 14 w 50"/>
                <a:gd name="T19" fmla="*/ 0 h 83"/>
                <a:gd name="T20" fmla="*/ 13 w 50"/>
                <a:gd name="T21" fmla="*/ 0 h 83"/>
                <a:gd name="T22" fmla="*/ 17 w 50"/>
                <a:gd name="T23" fmla="*/ 16 h 83"/>
                <a:gd name="T24" fmla="*/ 19 w 50"/>
                <a:gd name="T25" fmla="*/ 34 h 83"/>
                <a:gd name="T26" fmla="*/ 11 w 50"/>
                <a:gd name="T27" fmla="*/ 39 h 83"/>
                <a:gd name="T28" fmla="*/ 1 w 50"/>
                <a:gd name="T29" fmla="*/ 46 h 83"/>
                <a:gd name="T30" fmla="*/ 1 w 50"/>
                <a:gd name="T31" fmla="*/ 47 h 83"/>
                <a:gd name="T32" fmla="*/ 2 w 50"/>
                <a:gd name="T33" fmla="*/ 47 h 83"/>
                <a:gd name="T34" fmla="*/ 2 w 50"/>
                <a:gd name="T35" fmla="*/ 47 h 83"/>
                <a:gd name="T36" fmla="*/ 11 w 50"/>
                <a:gd name="T37" fmla="*/ 41 h 83"/>
                <a:gd name="T38" fmla="*/ 19 w 50"/>
                <a:gd name="T39" fmla="*/ 35 h 83"/>
                <a:gd name="T40" fmla="*/ 19 w 50"/>
                <a:gd name="T41" fmla="*/ 38 h 83"/>
                <a:gd name="T42" fmla="*/ 20 w 50"/>
                <a:gd name="T43" fmla="*/ 79 h 83"/>
                <a:gd name="T44" fmla="*/ 20 w 50"/>
                <a:gd name="T45" fmla="*/ 80 h 83"/>
                <a:gd name="T46" fmla="*/ 21 w 50"/>
                <a:gd name="T47" fmla="*/ 82 h 83"/>
                <a:gd name="T48" fmla="*/ 22 w 50"/>
                <a:gd name="T49" fmla="*/ 82 h 83"/>
                <a:gd name="T50" fmla="*/ 20 w 50"/>
                <a:gd name="T51" fmla="*/ 39 h 83"/>
                <a:gd name="T52" fmla="*/ 20 w 50"/>
                <a:gd name="T53" fmla="*/ 34 h 83"/>
                <a:gd name="T54" fmla="*/ 23 w 50"/>
                <a:gd name="T55" fmla="*/ 31 h 83"/>
                <a:gd name="T56" fmla="*/ 35 w 50"/>
                <a:gd name="T57" fmla="*/ 19 h 83"/>
                <a:gd name="T58" fmla="*/ 49 w 50"/>
                <a:gd name="T59" fmla="*/ 9 h 83"/>
                <a:gd name="T60" fmla="*/ 49 w 50"/>
                <a:gd name="T61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83">
                  <a:moveTo>
                    <a:pt x="49" y="8"/>
                  </a:moveTo>
                  <a:cubicBezTo>
                    <a:pt x="49" y="8"/>
                    <a:pt x="49" y="8"/>
                    <a:pt x="49" y="7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4" y="11"/>
                    <a:pt x="40" y="13"/>
                    <a:pt x="36" y="16"/>
                  </a:cubicBezTo>
                  <a:cubicBezTo>
                    <a:pt x="32" y="20"/>
                    <a:pt x="28" y="24"/>
                    <a:pt x="24" y="29"/>
                  </a:cubicBezTo>
                  <a:cubicBezTo>
                    <a:pt x="23" y="30"/>
                    <a:pt x="21" y="31"/>
                    <a:pt x="20" y="33"/>
                  </a:cubicBezTo>
                  <a:cubicBezTo>
                    <a:pt x="19" y="28"/>
                    <a:pt x="19" y="24"/>
                    <a:pt x="18" y="19"/>
                  </a:cubicBezTo>
                  <a:cubicBezTo>
                    <a:pt x="18" y="16"/>
                    <a:pt x="17" y="13"/>
                    <a:pt x="16" y="10"/>
                  </a:cubicBezTo>
                  <a:cubicBezTo>
                    <a:pt x="15" y="7"/>
                    <a:pt x="14" y="4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6"/>
                    <a:pt x="16" y="11"/>
                    <a:pt x="17" y="16"/>
                  </a:cubicBezTo>
                  <a:cubicBezTo>
                    <a:pt x="18" y="22"/>
                    <a:pt x="18" y="28"/>
                    <a:pt x="19" y="34"/>
                  </a:cubicBezTo>
                  <a:cubicBezTo>
                    <a:pt x="16" y="36"/>
                    <a:pt x="14" y="38"/>
                    <a:pt x="11" y="39"/>
                  </a:cubicBezTo>
                  <a:cubicBezTo>
                    <a:pt x="8" y="42"/>
                    <a:pt x="4" y="43"/>
                    <a:pt x="1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5"/>
                    <a:pt x="8" y="43"/>
                    <a:pt x="11" y="41"/>
                  </a:cubicBezTo>
                  <a:cubicBezTo>
                    <a:pt x="14" y="39"/>
                    <a:pt x="16" y="37"/>
                    <a:pt x="19" y="35"/>
                  </a:cubicBezTo>
                  <a:cubicBezTo>
                    <a:pt x="19" y="36"/>
                    <a:pt x="19" y="37"/>
                    <a:pt x="19" y="38"/>
                  </a:cubicBezTo>
                  <a:cubicBezTo>
                    <a:pt x="20" y="52"/>
                    <a:pt x="20" y="66"/>
                    <a:pt x="20" y="79"/>
                  </a:cubicBezTo>
                  <a:cubicBezTo>
                    <a:pt x="20" y="79"/>
                    <a:pt x="19" y="80"/>
                    <a:pt x="20" y="80"/>
                  </a:cubicBezTo>
                  <a:cubicBezTo>
                    <a:pt x="20" y="81"/>
                    <a:pt x="20" y="82"/>
                    <a:pt x="21" y="82"/>
                  </a:cubicBezTo>
                  <a:cubicBezTo>
                    <a:pt x="21" y="83"/>
                    <a:pt x="22" y="83"/>
                    <a:pt x="22" y="82"/>
                  </a:cubicBezTo>
                  <a:cubicBezTo>
                    <a:pt x="21" y="68"/>
                    <a:pt x="22" y="53"/>
                    <a:pt x="20" y="39"/>
                  </a:cubicBezTo>
                  <a:cubicBezTo>
                    <a:pt x="20" y="38"/>
                    <a:pt x="20" y="36"/>
                    <a:pt x="20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7" y="27"/>
                    <a:pt x="31" y="23"/>
                    <a:pt x="35" y="19"/>
                  </a:cubicBezTo>
                  <a:cubicBezTo>
                    <a:pt x="39" y="15"/>
                    <a:pt x="45" y="12"/>
                    <a:pt x="49" y="9"/>
                  </a:cubicBezTo>
                  <a:cubicBezTo>
                    <a:pt x="50" y="8"/>
                    <a:pt x="50" y="8"/>
                    <a:pt x="49" y="8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3392" y="2100"/>
              <a:ext cx="107" cy="178"/>
            </a:xfrm>
            <a:custGeom>
              <a:avLst/>
              <a:gdLst>
                <a:gd name="T0" fmla="*/ 44 w 45"/>
                <a:gd name="T1" fmla="*/ 18 h 75"/>
                <a:gd name="T2" fmla="*/ 26 w 45"/>
                <a:gd name="T3" fmla="*/ 30 h 75"/>
                <a:gd name="T4" fmla="*/ 12 w 45"/>
                <a:gd name="T5" fmla="*/ 36 h 75"/>
                <a:gd name="T6" fmla="*/ 15 w 45"/>
                <a:gd name="T7" fmla="*/ 19 h 75"/>
                <a:gd name="T8" fmla="*/ 16 w 45"/>
                <a:gd name="T9" fmla="*/ 10 h 75"/>
                <a:gd name="T10" fmla="*/ 18 w 45"/>
                <a:gd name="T11" fmla="*/ 2 h 75"/>
                <a:gd name="T12" fmla="*/ 18 w 45"/>
                <a:gd name="T13" fmla="*/ 1 h 75"/>
                <a:gd name="T14" fmla="*/ 15 w 45"/>
                <a:gd name="T15" fmla="*/ 10 h 75"/>
                <a:gd name="T16" fmla="*/ 12 w 45"/>
                <a:gd name="T17" fmla="*/ 32 h 75"/>
                <a:gd name="T18" fmla="*/ 11 w 45"/>
                <a:gd name="T19" fmla="*/ 36 h 75"/>
                <a:gd name="T20" fmla="*/ 4 w 45"/>
                <a:gd name="T21" fmla="*/ 38 h 75"/>
                <a:gd name="T22" fmla="*/ 4 w 45"/>
                <a:gd name="T23" fmla="*/ 40 h 75"/>
                <a:gd name="T24" fmla="*/ 11 w 45"/>
                <a:gd name="T25" fmla="*/ 38 h 75"/>
                <a:gd name="T26" fmla="*/ 7 w 45"/>
                <a:gd name="T27" fmla="*/ 54 h 75"/>
                <a:gd name="T28" fmla="*/ 5 w 45"/>
                <a:gd name="T29" fmla="*/ 63 h 75"/>
                <a:gd name="T30" fmla="*/ 4 w 45"/>
                <a:gd name="T31" fmla="*/ 67 h 75"/>
                <a:gd name="T32" fmla="*/ 1 w 45"/>
                <a:gd name="T33" fmla="*/ 71 h 75"/>
                <a:gd name="T34" fmla="*/ 0 w 45"/>
                <a:gd name="T35" fmla="*/ 72 h 75"/>
                <a:gd name="T36" fmla="*/ 6 w 45"/>
                <a:gd name="T37" fmla="*/ 65 h 75"/>
                <a:gd name="T38" fmla="*/ 10 w 45"/>
                <a:gd name="T39" fmla="*/ 46 h 75"/>
                <a:gd name="T40" fmla="*/ 12 w 45"/>
                <a:gd name="T41" fmla="*/ 37 h 75"/>
                <a:gd name="T42" fmla="*/ 24 w 45"/>
                <a:gd name="T43" fmla="*/ 32 h 75"/>
                <a:gd name="T44" fmla="*/ 44 w 45"/>
                <a:gd name="T45" fmla="*/ 19 h 75"/>
                <a:gd name="T46" fmla="*/ 44 w 45"/>
                <a:gd name="T47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75">
                  <a:moveTo>
                    <a:pt x="44" y="18"/>
                  </a:moveTo>
                  <a:cubicBezTo>
                    <a:pt x="38" y="22"/>
                    <a:pt x="32" y="26"/>
                    <a:pt x="26" y="30"/>
                  </a:cubicBezTo>
                  <a:cubicBezTo>
                    <a:pt x="21" y="33"/>
                    <a:pt x="17" y="35"/>
                    <a:pt x="12" y="36"/>
                  </a:cubicBezTo>
                  <a:cubicBezTo>
                    <a:pt x="13" y="30"/>
                    <a:pt x="14" y="25"/>
                    <a:pt x="15" y="19"/>
                  </a:cubicBezTo>
                  <a:cubicBezTo>
                    <a:pt x="15" y="16"/>
                    <a:pt x="16" y="13"/>
                    <a:pt x="16" y="10"/>
                  </a:cubicBezTo>
                  <a:cubicBezTo>
                    <a:pt x="16" y="8"/>
                    <a:pt x="16" y="3"/>
                    <a:pt x="18" y="2"/>
                  </a:cubicBezTo>
                  <a:cubicBezTo>
                    <a:pt x="19" y="1"/>
                    <a:pt x="18" y="0"/>
                    <a:pt x="18" y="1"/>
                  </a:cubicBezTo>
                  <a:cubicBezTo>
                    <a:pt x="15" y="2"/>
                    <a:pt x="15" y="7"/>
                    <a:pt x="15" y="10"/>
                  </a:cubicBezTo>
                  <a:cubicBezTo>
                    <a:pt x="14" y="17"/>
                    <a:pt x="12" y="25"/>
                    <a:pt x="12" y="32"/>
                  </a:cubicBezTo>
                  <a:cubicBezTo>
                    <a:pt x="11" y="34"/>
                    <a:pt x="11" y="35"/>
                    <a:pt x="11" y="36"/>
                  </a:cubicBezTo>
                  <a:cubicBezTo>
                    <a:pt x="9" y="37"/>
                    <a:pt x="6" y="38"/>
                    <a:pt x="4" y="38"/>
                  </a:cubicBezTo>
                  <a:cubicBezTo>
                    <a:pt x="3" y="38"/>
                    <a:pt x="3" y="40"/>
                    <a:pt x="4" y="40"/>
                  </a:cubicBezTo>
                  <a:cubicBezTo>
                    <a:pt x="6" y="39"/>
                    <a:pt x="9" y="38"/>
                    <a:pt x="11" y="38"/>
                  </a:cubicBezTo>
                  <a:cubicBezTo>
                    <a:pt x="10" y="43"/>
                    <a:pt x="8" y="49"/>
                    <a:pt x="7" y="54"/>
                  </a:cubicBezTo>
                  <a:cubicBezTo>
                    <a:pt x="7" y="57"/>
                    <a:pt x="6" y="60"/>
                    <a:pt x="5" y="63"/>
                  </a:cubicBezTo>
                  <a:cubicBezTo>
                    <a:pt x="5" y="64"/>
                    <a:pt x="4" y="66"/>
                    <a:pt x="4" y="67"/>
                  </a:cubicBezTo>
                  <a:cubicBezTo>
                    <a:pt x="4" y="68"/>
                    <a:pt x="1" y="71"/>
                    <a:pt x="1" y="71"/>
                  </a:cubicBezTo>
                  <a:cubicBezTo>
                    <a:pt x="1" y="70"/>
                    <a:pt x="0" y="71"/>
                    <a:pt x="0" y="72"/>
                  </a:cubicBezTo>
                  <a:cubicBezTo>
                    <a:pt x="2" y="75"/>
                    <a:pt x="6" y="66"/>
                    <a:pt x="6" y="65"/>
                  </a:cubicBezTo>
                  <a:cubicBezTo>
                    <a:pt x="8" y="59"/>
                    <a:pt x="9" y="52"/>
                    <a:pt x="10" y="46"/>
                  </a:cubicBezTo>
                  <a:cubicBezTo>
                    <a:pt x="11" y="43"/>
                    <a:pt x="11" y="40"/>
                    <a:pt x="12" y="37"/>
                  </a:cubicBezTo>
                  <a:cubicBezTo>
                    <a:pt x="16" y="36"/>
                    <a:pt x="20" y="34"/>
                    <a:pt x="24" y="32"/>
                  </a:cubicBezTo>
                  <a:cubicBezTo>
                    <a:pt x="32" y="29"/>
                    <a:pt x="38" y="23"/>
                    <a:pt x="44" y="19"/>
                  </a:cubicBezTo>
                  <a:cubicBezTo>
                    <a:pt x="45" y="19"/>
                    <a:pt x="45" y="18"/>
                    <a:pt x="44" y="18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3338" y="2280"/>
              <a:ext cx="19" cy="92"/>
            </a:xfrm>
            <a:custGeom>
              <a:avLst/>
              <a:gdLst>
                <a:gd name="T0" fmla="*/ 7 w 8"/>
                <a:gd name="T1" fmla="*/ 1 h 39"/>
                <a:gd name="T2" fmla="*/ 0 w 8"/>
                <a:gd name="T3" fmla="*/ 38 h 39"/>
                <a:gd name="T4" fmla="*/ 1 w 8"/>
                <a:gd name="T5" fmla="*/ 38 h 39"/>
                <a:gd name="T6" fmla="*/ 8 w 8"/>
                <a:gd name="T7" fmla="*/ 1 h 39"/>
                <a:gd name="T8" fmla="*/ 7 w 8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9">
                  <a:moveTo>
                    <a:pt x="7" y="1"/>
                  </a:moveTo>
                  <a:cubicBezTo>
                    <a:pt x="7" y="14"/>
                    <a:pt x="4" y="26"/>
                    <a:pt x="0" y="38"/>
                  </a:cubicBezTo>
                  <a:cubicBezTo>
                    <a:pt x="0" y="38"/>
                    <a:pt x="1" y="39"/>
                    <a:pt x="1" y="38"/>
                  </a:cubicBezTo>
                  <a:cubicBezTo>
                    <a:pt x="5" y="26"/>
                    <a:pt x="8" y="14"/>
                    <a:pt x="8" y="1"/>
                  </a:cubicBezTo>
                  <a:cubicBezTo>
                    <a:pt x="8" y="0"/>
                    <a:pt x="7" y="0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3207" y="2448"/>
              <a:ext cx="81" cy="43"/>
            </a:xfrm>
            <a:custGeom>
              <a:avLst/>
              <a:gdLst>
                <a:gd name="T0" fmla="*/ 32 w 34"/>
                <a:gd name="T1" fmla="*/ 0 h 18"/>
                <a:gd name="T2" fmla="*/ 19 w 34"/>
                <a:gd name="T3" fmla="*/ 11 h 18"/>
                <a:gd name="T4" fmla="*/ 1 w 34"/>
                <a:gd name="T5" fmla="*/ 14 h 18"/>
                <a:gd name="T6" fmla="*/ 0 w 34"/>
                <a:gd name="T7" fmla="*/ 14 h 18"/>
                <a:gd name="T8" fmla="*/ 16 w 34"/>
                <a:gd name="T9" fmla="*/ 14 h 18"/>
                <a:gd name="T10" fmla="*/ 33 w 34"/>
                <a:gd name="T11" fmla="*/ 1 h 18"/>
                <a:gd name="T12" fmla="*/ 32 w 3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8">
                  <a:moveTo>
                    <a:pt x="32" y="0"/>
                  </a:moveTo>
                  <a:cubicBezTo>
                    <a:pt x="29" y="5"/>
                    <a:pt x="24" y="8"/>
                    <a:pt x="19" y="11"/>
                  </a:cubicBezTo>
                  <a:cubicBezTo>
                    <a:pt x="14" y="14"/>
                    <a:pt x="6" y="18"/>
                    <a:pt x="1" y="14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5" y="18"/>
                    <a:pt x="11" y="16"/>
                    <a:pt x="16" y="14"/>
                  </a:cubicBezTo>
                  <a:cubicBezTo>
                    <a:pt x="23" y="11"/>
                    <a:pt x="29" y="7"/>
                    <a:pt x="33" y="1"/>
                  </a:cubicBezTo>
                  <a:cubicBezTo>
                    <a:pt x="34" y="1"/>
                    <a:pt x="33" y="0"/>
                    <a:pt x="32" y="0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3188" y="2585"/>
              <a:ext cx="60" cy="64"/>
            </a:xfrm>
            <a:custGeom>
              <a:avLst/>
              <a:gdLst>
                <a:gd name="T0" fmla="*/ 24 w 25"/>
                <a:gd name="T1" fmla="*/ 2 h 27"/>
                <a:gd name="T2" fmla="*/ 22 w 25"/>
                <a:gd name="T3" fmla="*/ 1 h 27"/>
                <a:gd name="T4" fmla="*/ 22 w 25"/>
                <a:gd name="T5" fmla="*/ 2 h 27"/>
                <a:gd name="T6" fmla="*/ 2 w 25"/>
                <a:gd name="T7" fmla="*/ 24 h 27"/>
                <a:gd name="T8" fmla="*/ 1 w 25"/>
                <a:gd name="T9" fmla="*/ 24 h 27"/>
                <a:gd name="T10" fmla="*/ 0 w 25"/>
                <a:gd name="T11" fmla="*/ 26 h 27"/>
                <a:gd name="T12" fmla="*/ 1 w 25"/>
                <a:gd name="T13" fmla="*/ 26 h 27"/>
                <a:gd name="T14" fmla="*/ 24 w 25"/>
                <a:gd name="T15" fmla="*/ 3 h 27"/>
                <a:gd name="T16" fmla="*/ 24 w 25"/>
                <a:gd name="T1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24" y="2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22" y="0"/>
                    <a:pt x="21" y="1"/>
                    <a:pt x="22" y="2"/>
                  </a:cubicBezTo>
                  <a:cubicBezTo>
                    <a:pt x="25" y="4"/>
                    <a:pt x="8" y="19"/>
                    <a:pt x="2" y="24"/>
                  </a:cubicBezTo>
                  <a:cubicBezTo>
                    <a:pt x="2" y="23"/>
                    <a:pt x="2" y="23"/>
                    <a:pt x="1" y="24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6"/>
                    <a:pt x="1" y="27"/>
                    <a:pt x="1" y="26"/>
                  </a:cubicBezTo>
                  <a:cubicBezTo>
                    <a:pt x="10" y="20"/>
                    <a:pt x="18" y="12"/>
                    <a:pt x="24" y="3"/>
                  </a:cubicBezTo>
                  <a:cubicBezTo>
                    <a:pt x="24" y="3"/>
                    <a:pt x="24" y="2"/>
                    <a:pt x="24" y="2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2760" y="1908"/>
              <a:ext cx="68" cy="15"/>
            </a:xfrm>
            <a:custGeom>
              <a:avLst/>
              <a:gdLst>
                <a:gd name="T0" fmla="*/ 28 w 29"/>
                <a:gd name="T1" fmla="*/ 1 h 6"/>
                <a:gd name="T2" fmla="*/ 15 w 29"/>
                <a:gd name="T3" fmla="*/ 3 h 6"/>
                <a:gd name="T4" fmla="*/ 3 w 29"/>
                <a:gd name="T5" fmla="*/ 1 h 6"/>
                <a:gd name="T6" fmla="*/ 2 w 29"/>
                <a:gd name="T7" fmla="*/ 1 h 6"/>
                <a:gd name="T8" fmla="*/ 28 w 29"/>
                <a:gd name="T9" fmla="*/ 2 h 6"/>
                <a:gd name="T10" fmla="*/ 28 w 29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6">
                  <a:moveTo>
                    <a:pt x="28" y="1"/>
                  </a:moveTo>
                  <a:cubicBezTo>
                    <a:pt x="24" y="2"/>
                    <a:pt x="19" y="3"/>
                    <a:pt x="15" y="3"/>
                  </a:cubicBezTo>
                  <a:cubicBezTo>
                    <a:pt x="14" y="3"/>
                    <a:pt x="2" y="3"/>
                    <a:pt x="3" y="1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0" y="6"/>
                    <a:pt x="25" y="3"/>
                    <a:pt x="28" y="2"/>
                  </a:cubicBezTo>
                  <a:cubicBezTo>
                    <a:pt x="29" y="2"/>
                    <a:pt x="28" y="1"/>
                    <a:pt x="28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2757" y="1941"/>
              <a:ext cx="81" cy="24"/>
            </a:xfrm>
            <a:custGeom>
              <a:avLst/>
              <a:gdLst>
                <a:gd name="T0" fmla="*/ 31 w 34"/>
                <a:gd name="T1" fmla="*/ 1 h 10"/>
                <a:gd name="T2" fmla="*/ 29 w 34"/>
                <a:gd name="T3" fmla="*/ 1 h 10"/>
                <a:gd name="T4" fmla="*/ 16 w 34"/>
                <a:gd name="T5" fmla="*/ 4 h 10"/>
                <a:gd name="T6" fmla="*/ 0 w 34"/>
                <a:gd name="T7" fmla="*/ 1 h 10"/>
                <a:gd name="T8" fmla="*/ 0 w 34"/>
                <a:gd name="T9" fmla="*/ 2 h 10"/>
                <a:gd name="T10" fmla="*/ 0 w 34"/>
                <a:gd name="T11" fmla="*/ 2 h 10"/>
                <a:gd name="T12" fmla="*/ 0 w 34"/>
                <a:gd name="T13" fmla="*/ 3 h 10"/>
                <a:gd name="T14" fmla="*/ 1 w 34"/>
                <a:gd name="T15" fmla="*/ 3 h 10"/>
                <a:gd name="T16" fmla="*/ 1 w 34"/>
                <a:gd name="T17" fmla="*/ 3 h 10"/>
                <a:gd name="T18" fmla="*/ 31 w 34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0">
                  <a:moveTo>
                    <a:pt x="31" y="1"/>
                  </a:moveTo>
                  <a:cubicBezTo>
                    <a:pt x="30" y="0"/>
                    <a:pt x="29" y="0"/>
                    <a:pt x="29" y="1"/>
                  </a:cubicBezTo>
                  <a:cubicBezTo>
                    <a:pt x="32" y="7"/>
                    <a:pt x="19" y="5"/>
                    <a:pt x="16" y="4"/>
                  </a:cubicBezTo>
                  <a:cubicBezTo>
                    <a:pt x="11" y="4"/>
                    <a:pt x="6" y="2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7" y="4"/>
                    <a:pt x="34" y="10"/>
                    <a:pt x="31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2762" y="2211"/>
              <a:ext cx="7" cy="5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2 h 2"/>
                <a:gd name="T6" fmla="*/ 2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2456" y="3402"/>
              <a:ext cx="7" cy="21"/>
            </a:xfrm>
            <a:custGeom>
              <a:avLst/>
              <a:gdLst>
                <a:gd name="T0" fmla="*/ 2 w 3"/>
                <a:gd name="T1" fmla="*/ 0 h 9"/>
                <a:gd name="T2" fmla="*/ 2 w 3"/>
                <a:gd name="T3" fmla="*/ 0 h 9"/>
                <a:gd name="T4" fmla="*/ 1 w 3"/>
                <a:gd name="T5" fmla="*/ 1 h 9"/>
                <a:gd name="T6" fmla="*/ 1 w 3"/>
                <a:gd name="T7" fmla="*/ 1 h 9"/>
                <a:gd name="T8" fmla="*/ 0 w 3"/>
                <a:gd name="T9" fmla="*/ 8 h 9"/>
                <a:gd name="T10" fmla="*/ 2 w 3"/>
                <a:gd name="T11" fmla="*/ 8 h 9"/>
                <a:gd name="T12" fmla="*/ 3 w 3"/>
                <a:gd name="T13" fmla="*/ 1 h 9"/>
                <a:gd name="T14" fmla="*/ 2 w 3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9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0" y="8"/>
                  </a:cubicBezTo>
                  <a:cubicBezTo>
                    <a:pt x="0" y="9"/>
                    <a:pt x="1" y="9"/>
                    <a:pt x="2" y="8"/>
                  </a:cubicBezTo>
                  <a:cubicBezTo>
                    <a:pt x="2" y="6"/>
                    <a:pt x="2" y="3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2719" y="3243"/>
              <a:ext cx="12" cy="12"/>
            </a:xfrm>
            <a:custGeom>
              <a:avLst/>
              <a:gdLst>
                <a:gd name="T0" fmla="*/ 4 w 5"/>
                <a:gd name="T1" fmla="*/ 3 h 5"/>
                <a:gd name="T2" fmla="*/ 2 w 5"/>
                <a:gd name="T3" fmla="*/ 2 h 5"/>
                <a:gd name="T4" fmla="*/ 2 w 5"/>
                <a:gd name="T5" fmla="*/ 0 h 5"/>
                <a:gd name="T6" fmla="*/ 1 w 5"/>
                <a:gd name="T7" fmla="*/ 1 h 5"/>
                <a:gd name="T8" fmla="*/ 4 w 5"/>
                <a:gd name="T9" fmla="*/ 4 h 5"/>
                <a:gd name="T10" fmla="*/ 4 w 5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4" y="3"/>
                  </a:move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2" y="0"/>
                    <a:pt x="0" y="0"/>
                    <a:pt x="1" y="1"/>
                  </a:cubicBezTo>
                  <a:cubicBezTo>
                    <a:pt x="1" y="2"/>
                    <a:pt x="2" y="5"/>
                    <a:pt x="4" y="4"/>
                  </a:cubicBezTo>
                  <a:cubicBezTo>
                    <a:pt x="5" y="3"/>
                    <a:pt x="4" y="2"/>
                    <a:pt x="4" y="3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1525" y="1953"/>
              <a:ext cx="124" cy="83"/>
            </a:xfrm>
            <a:custGeom>
              <a:avLst/>
              <a:gdLst>
                <a:gd name="T0" fmla="*/ 44 w 52"/>
                <a:gd name="T1" fmla="*/ 4 h 35"/>
                <a:gd name="T2" fmla="*/ 5 w 52"/>
                <a:gd name="T3" fmla="*/ 27 h 35"/>
                <a:gd name="T4" fmla="*/ 7 w 52"/>
                <a:gd name="T5" fmla="*/ 34 h 35"/>
                <a:gd name="T6" fmla="*/ 49 w 52"/>
                <a:gd name="T7" fmla="*/ 9 h 35"/>
                <a:gd name="T8" fmla="*/ 44 w 52"/>
                <a:gd name="T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5">
                  <a:moveTo>
                    <a:pt x="44" y="4"/>
                  </a:moveTo>
                  <a:cubicBezTo>
                    <a:pt x="34" y="15"/>
                    <a:pt x="19" y="24"/>
                    <a:pt x="5" y="27"/>
                  </a:cubicBezTo>
                  <a:cubicBezTo>
                    <a:pt x="0" y="28"/>
                    <a:pt x="2" y="35"/>
                    <a:pt x="7" y="34"/>
                  </a:cubicBezTo>
                  <a:cubicBezTo>
                    <a:pt x="22" y="31"/>
                    <a:pt x="39" y="21"/>
                    <a:pt x="49" y="9"/>
                  </a:cubicBezTo>
                  <a:cubicBezTo>
                    <a:pt x="52" y="6"/>
                    <a:pt x="47" y="0"/>
                    <a:pt x="44" y="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1530" y="1390"/>
              <a:ext cx="121" cy="45"/>
            </a:xfrm>
            <a:custGeom>
              <a:avLst/>
              <a:gdLst>
                <a:gd name="T0" fmla="*/ 42 w 51"/>
                <a:gd name="T1" fmla="*/ 4 h 19"/>
                <a:gd name="T2" fmla="*/ 22 w 51"/>
                <a:gd name="T3" fmla="*/ 2 h 19"/>
                <a:gd name="T4" fmla="*/ 5 w 51"/>
                <a:gd name="T5" fmla="*/ 1 h 19"/>
                <a:gd name="T6" fmla="*/ 7 w 51"/>
                <a:gd name="T7" fmla="*/ 9 h 19"/>
                <a:gd name="T8" fmla="*/ 47 w 51"/>
                <a:gd name="T9" fmla="*/ 10 h 19"/>
                <a:gd name="T10" fmla="*/ 42 w 51"/>
                <a:gd name="T11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9">
                  <a:moveTo>
                    <a:pt x="42" y="4"/>
                  </a:moveTo>
                  <a:cubicBezTo>
                    <a:pt x="38" y="8"/>
                    <a:pt x="27" y="3"/>
                    <a:pt x="22" y="2"/>
                  </a:cubicBezTo>
                  <a:cubicBezTo>
                    <a:pt x="17" y="1"/>
                    <a:pt x="10" y="0"/>
                    <a:pt x="5" y="1"/>
                  </a:cubicBezTo>
                  <a:cubicBezTo>
                    <a:pt x="0" y="3"/>
                    <a:pt x="2" y="10"/>
                    <a:pt x="7" y="9"/>
                  </a:cubicBezTo>
                  <a:cubicBezTo>
                    <a:pt x="19" y="5"/>
                    <a:pt x="36" y="19"/>
                    <a:pt x="47" y="10"/>
                  </a:cubicBezTo>
                  <a:cubicBezTo>
                    <a:pt x="51" y="7"/>
                    <a:pt x="46" y="1"/>
                    <a:pt x="42" y="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1703" y="990"/>
              <a:ext cx="137" cy="99"/>
            </a:xfrm>
            <a:custGeom>
              <a:avLst/>
              <a:gdLst>
                <a:gd name="T0" fmla="*/ 54 w 58"/>
                <a:gd name="T1" fmla="*/ 34 h 42"/>
                <a:gd name="T2" fmla="*/ 32 w 58"/>
                <a:gd name="T3" fmla="*/ 20 h 42"/>
                <a:gd name="T4" fmla="*/ 8 w 58"/>
                <a:gd name="T5" fmla="*/ 2 h 42"/>
                <a:gd name="T6" fmla="*/ 4 w 58"/>
                <a:gd name="T7" fmla="*/ 9 h 42"/>
                <a:gd name="T8" fmla="*/ 30 w 58"/>
                <a:gd name="T9" fmla="*/ 29 h 42"/>
                <a:gd name="T10" fmla="*/ 54 w 58"/>
                <a:gd name="T11" fmla="*/ 42 h 42"/>
                <a:gd name="T12" fmla="*/ 54 w 58"/>
                <a:gd name="T13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42">
                  <a:moveTo>
                    <a:pt x="54" y="34"/>
                  </a:moveTo>
                  <a:cubicBezTo>
                    <a:pt x="46" y="34"/>
                    <a:pt x="37" y="25"/>
                    <a:pt x="32" y="20"/>
                  </a:cubicBezTo>
                  <a:cubicBezTo>
                    <a:pt x="25" y="14"/>
                    <a:pt x="17" y="6"/>
                    <a:pt x="8" y="2"/>
                  </a:cubicBezTo>
                  <a:cubicBezTo>
                    <a:pt x="4" y="0"/>
                    <a:pt x="0" y="7"/>
                    <a:pt x="4" y="9"/>
                  </a:cubicBezTo>
                  <a:cubicBezTo>
                    <a:pt x="14" y="13"/>
                    <a:pt x="22" y="22"/>
                    <a:pt x="30" y="29"/>
                  </a:cubicBezTo>
                  <a:cubicBezTo>
                    <a:pt x="37" y="34"/>
                    <a:pt x="45" y="42"/>
                    <a:pt x="54" y="42"/>
                  </a:cubicBezTo>
                  <a:cubicBezTo>
                    <a:pt x="58" y="41"/>
                    <a:pt x="58" y="34"/>
                    <a:pt x="54" y="3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1956" y="697"/>
              <a:ext cx="102" cy="191"/>
            </a:xfrm>
            <a:custGeom>
              <a:avLst/>
              <a:gdLst>
                <a:gd name="T0" fmla="*/ 41 w 43"/>
                <a:gd name="T1" fmla="*/ 74 h 81"/>
                <a:gd name="T2" fmla="*/ 8 w 43"/>
                <a:gd name="T3" fmla="*/ 5 h 81"/>
                <a:gd name="T4" fmla="*/ 2 w 43"/>
                <a:gd name="T5" fmla="*/ 8 h 81"/>
                <a:gd name="T6" fmla="*/ 34 w 43"/>
                <a:gd name="T7" fmla="*/ 77 h 81"/>
                <a:gd name="T8" fmla="*/ 41 w 43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1">
                  <a:moveTo>
                    <a:pt x="41" y="74"/>
                  </a:moveTo>
                  <a:cubicBezTo>
                    <a:pt x="26" y="52"/>
                    <a:pt x="18" y="28"/>
                    <a:pt x="8" y="5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12" y="32"/>
                    <a:pt x="20" y="56"/>
                    <a:pt x="34" y="77"/>
                  </a:cubicBezTo>
                  <a:cubicBezTo>
                    <a:pt x="37" y="81"/>
                    <a:pt x="43" y="78"/>
                    <a:pt x="41" y="7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2260" y="453"/>
              <a:ext cx="80" cy="125"/>
            </a:xfrm>
            <a:custGeom>
              <a:avLst/>
              <a:gdLst>
                <a:gd name="T0" fmla="*/ 31 w 34"/>
                <a:gd name="T1" fmla="*/ 44 h 53"/>
                <a:gd name="T2" fmla="*/ 21 w 34"/>
                <a:gd name="T3" fmla="*/ 21 h 53"/>
                <a:gd name="T4" fmla="*/ 8 w 34"/>
                <a:gd name="T5" fmla="*/ 3 h 53"/>
                <a:gd name="T6" fmla="*/ 5 w 34"/>
                <a:gd name="T7" fmla="*/ 9 h 53"/>
                <a:gd name="T8" fmla="*/ 25 w 34"/>
                <a:gd name="T9" fmla="*/ 50 h 53"/>
                <a:gd name="T10" fmla="*/ 31 w 34"/>
                <a:gd name="T11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3">
                  <a:moveTo>
                    <a:pt x="31" y="44"/>
                  </a:moveTo>
                  <a:cubicBezTo>
                    <a:pt x="25" y="38"/>
                    <a:pt x="24" y="28"/>
                    <a:pt x="21" y="21"/>
                  </a:cubicBezTo>
                  <a:cubicBezTo>
                    <a:pt x="19" y="13"/>
                    <a:pt x="15" y="7"/>
                    <a:pt x="8" y="3"/>
                  </a:cubicBezTo>
                  <a:cubicBezTo>
                    <a:pt x="4" y="0"/>
                    <a:pt x="0" y="6"/>
                    <a:pt x="5" y="9"/>
                  </a:cubicBezTo>
                  <a:cubicBezTo>
                    <a:pt x="18" y="18"/>
                    <a:pt x="16" y="38"/>
                    <a:pt x="25" y="50"/>
                  </a:cubicBezTo>
                  <a:cubicBezTo>
                    <a:pt x="28" y="53"/>
                    <a:pt x="34" y="48"/>
                    <a:pt x="31" y="44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2871" y="391"/>
              <a:ext cx="33" cy="149"/>
            </a:xfrm>
            <a:custGeom>
              <a:avLst/>
              <a:gdLst>
                <a:gd name="T0" fmla="*/ 10 w 14"/>
                <a:gd name="T1" fmla="*/ 9 h 63"/>
                <a:gd name="T2" fmla="*/ 5 w 14"/>
                <a:gd name="T3" fmla="*/ 3 h 63"/>
                <a:gd name="T4" fmla="*/ 1 w 14"/>
                <a:gd name="T5" fmla="*/ 27 h 63"/>
                <a:gd name="T6" fmla="*/ 2 w 14"/>
                <a:gd name="T7" fmla="*/ 58 h 63"/>
                <a:gd name="T8" fmla="*/ 9 w 14"/>
                <a:gd name="T9" fmla="*/ 58 h 63"/>
                <a:gd name="T10" fmla="*/ 8 w 14"/>
                <a:gd name="T11" fmla="*/ 32 h 63"/>
                <a:gd name="T12" fmla="*/ 8 w 14"/>
                <a:gd name="T13" fmla="*/ 18 h 63"/>
                <a:gd name="T14" fmla="*/ 10 w 14"/>
                <a:gd name="T15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3">
                  <a:moveTo>
                    <a:pt x="10" y="9"/>
                  </a:moveTo>
                  <a:cubicBezTo>
                    <a:pt x="14" y="5"/>
                    <a:pt x="8" y="0"/>
                    <a:pt x="5" y="3"/>
                  </a:cubicBezTo>
                  <a:cubicBezTo>
                    <a:pt x="0" y="9"/>
                    <a:pt x="1" y="20"/>
                    <a:pt x="1" y="27"/>
                  </a:cubicBezTo>
                  <a:cubicBezTo>
                    <a:pt x="1" y="38"/>
                    <a:pt x="2" y="48"/>
                    <a:pt x="2" y="58"/>
                  </a:cubicBezTo>
                  <a:cubicBezTo>
                    <a:pt x="2" y="63"/>
                    <a:pt x="9" y="63"/>
                    <a:pt x="9" y="58"/>
                  </a:cubicBezTo>
                  <a:cubicBezTo>
                    <a:pt x="9" y="49"/>
                    <a:pt x="8" y="41"/>
                    <a:pt x="8" y="32"/>
                  </a:cubicBezTo>
                  <a:cubicBezTo>
                    <a:pt x="8" y="27"/>
                    <a:pt x="8" y="23"/>
                    <a:pt x="8" y="18"/>
                  </a:cubicBezTo>
                  <a:cubicBezTo>
                    <a:pt x="9" y="15"/>
                    <a:pt x="8" y="10"/>
                    <a:pt x="10" y="9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3233" y="599"/>
              <a:ext cx="131" cy="119"/>
            </a:xfrm>
            <a:custGeom>
              <a:avLst/>
              <a:gdLst>
                <a:gd name="T0" fmla="*/ 47 w 55"/>
                <a:gd name="T1" fmla="*/ 3 h 50"/>
                <a:gd name="T2" fmla="*/ 5 w 55"/>
                <a:gd name="T3" fmla="*/ 42 h 50"/>
                <a:gd name="T4" fmla="*/ 7 w 55"/>
                <a:gd name="T5" fmla="*/ 49 h 50"/>
                <a:gd name="T6" fmla="*/ 51 w 55"/>
                <a:gd name="T7" fmla="*/ 10 h 50"/>
                <a:gd name="T8" fmla="*/ 47 w 55"/>
                <a:gd name="T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47" y="3"/>
                  </a:moveTo>
                  <a:cubicBezTo>
                    <a:pt x="32" y="14"/>
                    <a:pt x="24" y="36"/>
                    <a:pt x="5" y="42"/>
                  </a:cubicBezTo>
                  <a:cubicBezTo>
                    <a:pt x="0" y="43"/>
                    <a:pt x="2" y="50"/>
                    <a:pt x="7" y="49"/>
                  </a:cubicBezTo>
                  <a:cubicBezTo>
                    <a:pt x="27" y="43"/>
                    <a:pt x="34" y="21"/>
                    <a:pt x="51" y="10"/>
                  </a:cubicBezTo>
                  <a:cubicBezTo>
                    <a:pt x="55" y="7"/>
                    <a:pt x="51" y="0"/>
                    <a:pt x="47" y="3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3494" y="891"/>
              <a:ext cx="135" cy="73"/>
            </a:xfrm>
            <a:custGeom>
              <a:avLst/>
              <a:gdLst>
                <a:gd name="T0" fmla="*/ 50 w 57"/>
                <a:gd name="T1" fmla="*/ 1 h 31"/>
                <a:gd name="T2" fmla="*/ 5 w 57"/>
                <a:gd name="T3" fmla="*/ 22 h 31"/>
                <a:gd name="T4" fmla="*/ 7 w 57"/>
                <a:gd name="T5" fmla="*/ 30 h 31"/>
                <a:gd name="T6" fmla="*/ 52 w 57"/>
                <a:gd name="T7" fmla="*/ 8 h 31"/>
                <a:gd name="T8" fmla="*/ 50 w 57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1">
                  <a:moveTo>
                    <a:pt x="50" y="1"/>
                  </a:moveTo>
                  <a:cubicBezTo>
                    <a:pt x="33" y="3"/>
                    <a:pt x="21" y="17"/>
                    <a:pt x="5" y="22"/>
                  </a:cubicBezTo>
                  <a:cubicBezTo>
                    <a:pt x="0" y="24"/>
                    <a:pt x="2" y="31"/>
                    <a:pt x="7" y="30"/>
                  </a:cubicBezTo>
                  <a:cubicBezTo>
                    <a:pt x="23" y="24"/>
                    <a:pt x="35" y="10"/>
                    <a:pt x="52" y="8"/>
                  </a:cubicBezTo>
                  <a:cubicBezTo>
                    <a:pt x="57" y="7"/>
                    <a:pt x="55" y="0"/>
                    <a:pt x="50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3705" y="1160"/>
              <a:ext cx="170" cy="64"/>
            </a:xfrm>
            <a:custGeom>
              <a:avLst/>
              <a:gdLst>
                <a:gd name="T0" fmla="*/ 64 w 72"/>
                <a:gd name="T1" fmla="*/ 1 h 27"/>
                <a:gd name="T2" fmla="*/ 4 w 72"/>
                <a:gd name="T3" fmla="*/ 18 h 27"/>
                <a:gd name="T4" fmla="*/ 6 w 72"/>
                <a:gd name="T5" fmla="*/ 26 h 27"/>
                <a:gd name="T6" fmla="*/ 68 w 72"/>
                <a:gd name="T7" fmla="*/ 8 h 27"/>
                <a:gd name="T8" fmla="*/ 64 w 72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7">
                  <a:moveTo>
                    <a:pt x="64" y="1"/>
                  </a:moveTo>
                  <a:cubicBezTo>
                    <a:pt x="45" y="10"/>
                    <a:pt x="24" y="11"/>
                    <a:pt x="4" y="18"/>
                  </a:cubicBezTo>
                  <a:cubicBezTo>
                    <a:pt x="0" y="20"/>
                    <a:pt x="2" y="27"/>
                    <a:pt x="6" y="26"/>
                  </a:cubicBezTo>
                  <a:cubicBezTo>
                    <a:pt x="26" y="18"/>
                    <a:pt x="48" y="17"/>
                    <a:pt x="68" y="8"/>
                  </a:cubicBezTo>
                  <a:cubicBezTo>
                    <a:pt x="72" y="6"/>
                    <a:pt x="68" y="0"/>
                    <a:pt x="64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3764" y="1572"/>
              <a:ext cx="199" cy="78"/>
            </a:xfrm>
            <a:custGeom>
              <a:avLst/>
              <a:gdLst>
                <a:gd name="T0" fmla="*/ 76 w 84"/>
                <a:gd name="T1" fmla="*/ 2 h 33"/>
                <a:gd name="T2" fmla="*/ 4 w 84"/>
                <a:gd name="T3" fmla="*/ 24 h 33"/>
                <a:gd name="T4" fmla="*/ 8 w 84"/>
                <a:gd name="T5" fmla="*/ 30 h 33"/>
                <a:gd name="T6" fmla="*/ 79 w 84"/>
                <a:gd name="T7" fmla="*/ 9 h 33"/>
                <a:gd name="T8" fmla="*/ 76 w 84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3">
                  <a:moveTo>
                    <a:pt x="76" y="2"/>
                  </a:moveTo>
                  <a:cubicBezTo>
                    <a:pt x="53" y="13"/>
                    <a:pt x="27" y="12"/>
                    <a:pt x="4" y="24"/>
                  </a:cubicBezTo>
                  <a:cubicBezTo>
                    <a:pt x="0" y="26"/>
                    <a:pt x="4" y="33"/>
                    <a:pt x="8" y="30"/>
                  </a:cubicBezTo>
                  <a:cubicBezTo>
                    <a:pt x="30" y="19"/>
                    <a:pt x="57" y="19"/>
                    <a:pt x="79" y="9"/>
                  </a:cubicBezTo>
                  <a:cubicBezTo>
                    <a:pt x="84" y="7"/>
                    <a:pt x="80" y="0"/>
                    <a:pt x="76" y="2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3776" y="2003"/>
              <a:ext cx="277" cy="54"/>
            </a:xfrm>
            <a:custGeom>
              <a:avLst/>
              <a:gdLst>
                <a:gd name="T0" fmla="*/ 110 w 117"/>
                <a:gd name="T1" fmla="*/ 1 h 23"/>
                <a:gd name="T2" fmla="*/ 60 w 117"/>
                <a:gd name="T3" fmla="*/ 13 h 23"/>
                <a:gd name="T4" fmla="*/ 6 w 117"/>
                <a:gd name="T5" fmla="*/ 12 h 23"/>
                <a:gd name="T6" fmla="*/ 4 w 117"/>
                <a:gd name="T7" fmla="*/ 19 h 23"/>
                <a:gd name="T8" fmla="*/ 58 w 117"/>
                <a:gd name="T9" fmla="*/ 20 h 23"/>
                <a:gd name="T10" fmla="*/ 112 w 117"/>
                <a:gd name="T11" fmla="*/ 9 h 23"/>
                <a:gd name="T12" fmla="*/ 110 w 117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23">
                  <a:moveTo>
                    <a:pt x="110" y="1"/>
                  </a:moveTo>
                  <a:cubicBezTo>
                    <a:pt x="94" y="7"/>
                    <a:pt x="77" y="11"/>
                    <a:pt x="60" y="13"/>
                  </a:cubicBezTo>
                  <a:cubicBezTo>
                    <a:pt x="42" y="15"/>
                    <a:pt x="24" y="16"/>
                    <a:pt x="6" y="12"/>
                  </a:cubicBezTo>
                  <a:cubicBezTo>
                    <a:pt x="2" y="11"/>
                    <a:pt x="0" y="18"/>
                    <a:pt x="4" y="19"/>
                  </a:cubicBezTo>
                  <a:cubicBezTo>
                    <a:pt x="22" y="23"/>
                    <a:pt x="40" y="22"/>
                    <a:pt x="58" y="20"/>
                  </a:cubicBezTo>
                  <a:cubicBezTo>
                    <a:pt x="76" y="18"/>
                    <a:pt x="95" y="15"/>
                    <a:pt x="112" y="9"/>
                  </a:cubicBezTo>
                  <a:cubicBezTo>
                    <a:pt x="117" y="7"/>
                    <a:pt x="115" y="0"/>
                    <a:pt x="110" y="1"/>
                  </a:cubicBezTo>
                  <a:close/>
                </a:path>
              </a:pathLst>
            </a:custGeom>
            <a:grpFill/>
            <a:ln w="9525">
              <a:solidFill>
                <a:srgbClr val="F8EEC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6273165" y="3011170"/>
            <a:ext cx="6104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道题要你爽翻天</a:t>
            </a:r>
            <a:endParaRPr lang="zh-CN" altLang="en-US" sz="3200" b="1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i="1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——</a:t>
            </a:r>
            <a:r>
              <a:rPr lang="en-US" altLang="zh-CN" sz="2000" b="1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cdq</a:t>
            </a:r>
            <a:r>
              <a:rPr lang="zh-CN" altLang="en-US" sz="2000" b="1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分治</a:t>
            </a:r>
            <a:r>
              <a:rPr lang="en-US" altLang="zh-CN" sz="2000" b="1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b="1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整体二分</a:t>
            </a:r>
            <a:endParaRPr lang="zh-CN" altLang="en-US" sz="2000" b="1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b="1" i="1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——aqx</a:t>
            </a:r>
            <a:endParaRPr lang="en-US" altLang="zh-CN" sz="2000" b="1" i="1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第一遍暴力：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1~k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用线段树插入每一场流星雨，每当插入的流星雨场数是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的倍数的时候，暴力算一下看哪些国家收集完毕了，这样，每个国家的答案范围被圈定在了长度为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的区间内。复杂度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klogm+k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/X*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第二遍暴力：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1~k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用线段树插入每一场流星雨，每插入一场流星雨，就暴力枚举这个答案范围内的所有国家，看是不是这一场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klogm+X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(k)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最好，复杂度合并以后是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(k)*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307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二分，对于当前二分的答案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，暴力把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全部插入线段树，然后暴力所有国家，这样答案就分成两部分了，一部分国家答案比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大，一部分比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小，比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大的，记录一下现在还欠多少，比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小的，记录一下超了多少。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然后，分成大小两个集合，比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大的单独处理，比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小的单独处理。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注意：线段树不需要每次都把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1-X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都插入，第二层处理开始，左边和右边就只在线段树中添加多余的那一点了。动态开点来做，每个点只会被加入线段树最多两次。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mlogmlogk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在做法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的基础上，一开始对于每一场流星雨，做一颗可持久化线段树。然后直接二分答案就解决了。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复杂度依然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mlogmlogk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，好写太多。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6235" y="1958340"/>
            <a:ext cx="11416665" cy="372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（敲黑板，敲好写的哦！）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第一遍暴力下流星雨，在下到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M/2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场的时候停一下，看看哪些国家收集够了，够了的放左边，不够的放右边。</a:t>
            </a:r>
            <a:endParaRPr lang="zh-CN" altLang="en-US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第二遍暴力下流星雨，在下到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M/4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M/4*3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的时候停一下，枚举对应区间的国家，够了放左边，不够放右边。</a:t>
            </a:r>
            <a:b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第三遍暴力下流星雨，在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M/8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M/8*3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M/8*5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M/8*7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的时候停一下，枚举对应区间的国家，够了放左边，不够放右边。</a:t>
            </a:r>
            <a:endParaRPr lang="zh-CN" altLang="en-US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雨一直下</a:t>
            </a:r>
            <a:endParaRPr lang="zh-CN" altLang="en-US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代码那么的好写</a:t>
            </a:r>
            <a:endParaRPr lang="zh-CN" altLang="en-US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遍下流星雨，所有国家都只剩下一个范围了，搞定！</a:t>
            </a:r>
            <a:endParaRPr lang="zh-CN" altLang="en-US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下了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遍流星雨，每一遍模拟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，查询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MlogN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NlogNlogN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90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给你一个长度为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的区间，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有修改操作，指的是修改某个位置的值，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有询问操作：问某个区间的第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大是多少？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N,Q&lt;=50000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ZOJ2112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227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分一块，每个块内用</a:t>
            </a:r>
            <a:r>
              <a:rPr lang="en-US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维护数字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对于修改操作，只需要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）的速度。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对于询问操作，二分答案，然后统计每个块内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答案的个数即可。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块外最多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2sqrt(n)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O(q*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90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分一块，每个块内用</a:t>
            </a:r>
            <a:r>
              <a:rPr lang="en-US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维护哪些下标在这个区间，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对于修改操作，只需要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）就可以了。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对于查询操作，从小到大暴力每个块，如果块内满足条件的下标够了，就枚举小区间，够了，就结束。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qsqrt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把所有修改和一开始的初始值改为：在位置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插入一个值和删除一个值的操作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那么，可以二分答案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把所有小于等于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的修改、询问操作，按顺序来暴力，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如果是修改，就给修改的位置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个数字，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如果是询问，就查询这个位置区间内是否有超过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个数字，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和上一道题一样，如果有，那么答案比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小，如果没有，那么答案比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然后该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，结束。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qlognlogn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227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树套树，外层线段树，节点表示权值，内层是</a:t>
            </a:r>
            <a:r>
              <a:rPr 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什么的，维护下标，举个例子：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的区间是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[4,7]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，里面存的是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[1,3,4,8]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，表示，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1,3,4,8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个位置是值在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[4,7]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这样，修改显然是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lognlogn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询问的时候，考虑左右子树，如果左子树坐标在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之间的个数不到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个，则走右子树，否则走左子树。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n+q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baseline="30000" dirty="0" err="1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lognlogn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409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（敲黑板）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假设答案最大是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（离散化后显然最多是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第一遍，按从小到大的顺序插入每一个数字，小于等于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的插入到第一个线段树，大于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的插入到第二个线段树，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插入的时候对应线段树坐标位置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就好了， 遇到询问，就查询对应区间有多少个数字，超过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个，说明答案在左边，否则在右边。如果在左边，请记录还差多少个才能够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第二遍，按从小到大的顺序插入每一个数字，对应到四颗线段树中，遇到询问，同样的道理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，不够的记录一下还差多少个数字，然后分好对应的区间。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第三遍，同理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第四遍，同理。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搞定。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给你一个长度为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的区间，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询问操作：问某个区间的第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大是多少？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N,Q&lt;=50000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POJ2104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263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给一个长度为n的序列a。1≤a[i]≤n。</a:t>
            </a:r>
            <a:endParaRPr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m组询问，每次询问一个区间[l,r]，是否存在一个数在[l,r]中出现的次数大于(r-l+1)/2。如果存在，输出这个数，否则输出0。</a:t>
            </a:r>
            <a:endParaRPr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n,m&lt;=100000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BZOJ2223</a:t>
            </a:r>
            <a:endParaRPr 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主席树。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显然一个区间只可能有一个数字出现超过一半，直接暴力找就好。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nlogn)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二分答案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暴力插线到对应的若干棵段树，然后查找，和之前几个题一样。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Nlognlogn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23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zh-CN" altLang="en-US" sz="8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</a:t>
            </a:r>
            <a:endParaRPr lang="zh-CN" altLang="en-US" sz="8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81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给你一个序列求逆序对</a:t>
            </a:r>
            <a:endParaRPr 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N&lt;=100000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860" y="1729047"/>
            <a:ext cx="9694698" cy="345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本框 16"/>
          <p:cNvSpPr txBox="1"/>
          <p:nvPr/>
        </p:nvSpPr>
        <p:spPr>
          <a:xfrm>
            <a:off x="786130" y="5296535"/>
            <a:ext cx="11416665" cy="818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BZOJ 2683</a:t>
            </a:r>
            <a:endParaRPr 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Q&lt;=100000</a:t>
            </a:r>
            <a:endParaRPr 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350" y="3020060"/>
            <a:ext cx="11416665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每个物品有三个参数(x,y,z)，一个物品只有三个参数同时严格小于另一个物品，才能放到另一个物品中。问最多多少个两两嵌套。</a:t>
            </a:r>
            <a:endParaRPr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N&lt;=100000</a:t>
            </a:r>
            <a:endParaRPr 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BZOJ2253</a:t>
            </a:r>
            <a:endParaRPr 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350" y="3020060"/>
            <a:ext cx="11416665" cy="1181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今天的练习题，没法开</a:t>
            </a:r>
            <a:endParaRPr 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BZOJ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权限题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大家去做做例题吧，很过瘾的。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1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0755" y="2851785"/>
            <a:ext cx="622935" cy="622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181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莫队模板题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Nsqrt(N)log(N)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181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主席树模板题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Nlognlogn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181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线段树套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，对于每次询问，二分答案然后在不超过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个区间寻找个数即可。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NLOGNLOGNLOGN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1110615"/>
            <a:ext cx="11416665" cy="481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分块。</a:t>
            </a:r>
            <a:endParaRPr 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每个块暴力排好序，然后对于询问直接处理就好啦。</a:t>
            </a:r>
            <a:endParaRPr 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Nsqrt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优美的优化：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n^1/3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分一块，假设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N=50000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N^1/3≈37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分了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1351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块差不多。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块合并成一个大块，也要处理。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1351+37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块全部都存储对应块内的数字，然后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那么每次对于查询来说：最多会查到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个大块和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个小块和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个点，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二分一下答案然后去找吧，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N*logn(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二分）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*37*3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（块）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*log1351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（块内二分）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这个思路递归下去，其实就是线段树套数组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整体二分。</a:t>
            </a:r>
            <a:endParaRPr 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二分一个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，看有多少询问答案大于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，多少询问答案小于等于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直接把大于等于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，小于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，在对应位置插入线段树就可以了。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336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（敲黑板）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第一遍暴力，把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以下的插入到一个线段树，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以上的插入到一个线段树。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遇到询问，查询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以上的够不够，够，分右边，不够，分左边，记着差多少。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第二遍暴力，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MID/2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以下的插入到第一个线段树，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MID/2~MID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之间的插入到第二个线段树，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MID~MID+MID/2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的插入到第三个线段树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遇到询问，查询对应区间的线段树，然后，分到对应的答案区间。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一共做了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次暴力，每次暴力复杂度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总复杂度</a:t>
            </a:r>
            <a:r>
              <a:rPr lang="en-US" altLang="zh-CN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NLOGNLOGN</a:t>
            </a:r>
            <a:r>
              <a:rPr lang="zh-CN" altLang="en-US" sz="2800" baseline="30000" dirty="0" smtClean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aseline="30000" dirty="0" smtClean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>
            <a:grpSpLocks noChangeAspect="1"/>
          </p:cNvGrpSpPr>
          <p:nvPr/>
        </p:nvGrpSpPr>
        <p:grpSpPr bwMode="auto">
          <a:xfrm rot="5400000">
            <a:off x="2992688" y="434581"/>
            <a:ext cx="765151" cy="314559"/>
            <a:chOff x="2494" y="1611"/>
            <a:chExt cx="2683" cy="1103"/>
          </a:xfrm>
          <a:solidFill>
            <a:srgbClr val="F8EEC9"/>
          </a:solidFill>
        </p:grpSpPr>
        <p:sp>
          <p:nvSpPr>
            <p:cNvPr id="212" name="Freeform 133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34"/>
            <p:cNvSpPr>
              <a:spLocks noEditPoints="1"/>
            </p:cNvSpPr>
            <p:nvPr/>
          </p:nvSpPr>
          <p:spPr bwMode="auto">
            <a:xfrm>
              <a:off x="2494" y="1611"/>
              <a:ext cx="2683" cy="1103"/>
            </a:xfrm>
            <a:custGeom>
              <a:avLst/>
              <a:gdLst>
                <a:gd name="T0" fmla="*/ 1075 w 1133"/>
                <a:gd name="T1" fmla="*/ 362 h 464"/>
                <a:gd name="T2" fmla="*/ 927 w 1133"/>
                <a:gd name="T3" fmla="*/ 216 h 464"/>
                <a:gd name="T4" fmla="*/ 909 w 1133"/>
                <a:gd name="T5" fmla="*/ 202 h 464"/>
                <a:gd name="T6" fmla="*/ 768 w 1133"/>
                <a:gd name="T7" fmla="*/ 158 h 464"/>
                <a:gd name="T8" fmla="*/ 263 w 1133"/>
                <a:gd name="T9" fmla="*/ 15 h 464"/>
                <a:gd name="T10" fmla="*/ 104 w 1133"/>
                <a:gd name="T11" fmla="*/ 3 h 464"/>
                <a:gd name="T12" fmla="*/ 46 w 1133"/>
                <a:gd name="T13" fmla="*/ 260 h 464"/>
                <a:gd name="T14" fmla="*/ 162 w 1133"/>
                <a:gd name="T15" fmla="*/ 290 h 464"/>
                <a:gd name="T16" fmla="*/ 377 w 1133"/>
                <a:gd name="T17" fmla="*/ 341 h 464"/>
                <a:gd name="T18" fmla="*/ 738 w 1133"/>
                <a:gd name="T19" fmla="*/ 440 h 464"/>
                <a:gd name="T20" fmla="*/ 891 w 1133"/>
                <a:gd name="T21" fmla="*/ 462 h 464"/>
                <a:gd name="T22" fmla="*/ 1089 w 1133"/>
                <a:gd name="T23" fmla="*/ 446 h 464"/>
                <a:gd name="T24" fmla="*/ 1133 w 1133"/>
                <a:gd name="T25" fmla="*/ 429 h 464"/>
                <a:gd name="T26" fmla="*/ 358 w 1133"/>
                <a:gd name="T27" fmla="*/ 52 h 464"/>
                <a:gd name="T28" fmla="*/ 772 w 1133"/>
                <a:gd name="T29" fmla="*/ 170 h 464"/>
                <a:gd name="T30" fmla="*/ 914 w 1133"/>
                <a:gd name="T31" fmla="*/ 219 h 464"/>
                <a:gd name="T32" fmla="*/ 886 w 1133"/>
                <a:gd name="T33" fmla="*/ 293 h 464"/>
                <a:gd name="T34" fmla="*/ 344 w 1133"/>
                <a:gd name="T35" fmla="*/ 157 h 464"/>
                <a:gd name="T36" fmla="*/ 273 w 1133"/>
                <a:gd name="T37" fmla="*/ 141 h 464"/>
                <a:gd name="T38" fmla="*/ 255 w 1133"/>
                <a:gd name="T39" fmla="*/ 135 h 464"/>
                <a:gd name="T40" fmla="*/ 265 w 1133"/>
                <a:gd name="T41" fmla="*/ 59 h 464"/>
                <a:gd name="T42" fmla="*/ 250 w 1133"/>
                <a:gd name="T43" fmla="*/ 167 h 464"/>
                <a:gd name="T44" fmla="*/ 402 w 1133"/>
                <a:gd name="T45" fmla="*/ 184 h 464"/>
                <a:gd name="T46" fmla="*/ 847 w 1133"/>
                <a:gd name="T47" fmla="*/ 346 h 464"/>
                <a:gd name="T48" fmla="*/ 238 w 1133"/>
                <a:gd name="T49" fmla="*/ 226 h 464"/>
                <a:gd name="T50" fmla="*/ 57 w 1133"/>
                <a:gd name="T51" fmla="*/ 257 h 464"/>
                <a:gd name="T52" fmla="*/ 16 w 1133"/>
                <a:gd name="T53" fmla="*/ 173 h 464"/>
                <a:gd name="T54" fmla="*/ 136 w 1133"/>
                <a:gd name="T55" fmla="*/ 82 h 464"/>
                <a:gd name="T56" fmla="*/ 100 w 1133"/>
                <a:gd name="T57" fmla="*/ 273 h 464"/>
                <a:gd name="T58" fmla="*/ 153 w 1133"/>
                <a:gd name="T59" fmla="*/ 9 h 464"/>
                <a:gd name="T60" fmla="*/ 144 w 1133"/>
                <a:gd name="T61" fmla="*/ 277 h 464"/>
                <a:gd name="T62" fmla="*/ 193 w 1133"/>
                <a:gd name="T63" fmla="*/ 161 h 464"/>
                <a:gd name="T64" fmla="*/ 266 w 1133"/>
                <a:gd name="T65" fmla="*/ 26 h 464"/>
                <a:gd name="T66" fmla="*/ 251 w 1133"/>
                <a:gd name="T67" fmla="*/ 82 h 464"/>
                <a:gd name="T68" fmla="*/ 154 w 1133"/>
                <a:gd name="T69" fmla="*/ 279 h 464"/>
                <a:gd name="T70" fmla="*/ 454 w 1133"/>
                <a:gd name="T71" fmla="*/ 360 h 464"/>
                <a:gd name="T72" fmla="*/ 213 w 1133"/>
                <a:gd name="T73" fmla="*/ 295 h 464"/>
                <a:gd name="T74" fmla="*/ 693 w 1133"/>
                <a:gd name="T75" fmla="*/ 331 h 464"/>
                <a:gd name="T76" fmla="*/ 825 w 1133"/>
                <a:gd name="T77" fmla="*/ 354 h 464"/>
                <a:gd name="T78" fmla="*/ 851 w 1133"/>
                <a:gd name="T79" fmla="*/ 358 h 464"/>
                <a:gd name="T80" fmla="*/ 647 w 1133"/>
                <a:gd name="T81" fmla="*/ 405 h 464"/>
                <a:gd name="T82" fmla="*/ 1065 w 1133"/>
                <a:gd name="T83" fmla="*/ 420 h 464"/>
                <a:gd name="T84" fmla="*/ 1049 w 1133"/>
                <a:gd name="T85" fmla="*/ 440 h 464"/>
                <a:gd name="T86" fmla="*/ 874 w 1133"/>
                <a:gd name="T87" fmla="*/ 452 h 464"/>
                <a:gd name="T88" fmla="*/ 841 w 1133"/>
                <a:gd name="T89" fmla="*/ 444 h 464"/>
                <a:gd name="T90" fmla="*/ 846 w 1133"/>
                <a:gd name="T91" fmla="*/ 394 h 464"/>
                <a:gd name="T92" fmla="*/ 866 w 1133"/>
                <a:gd name="T93" fmla="*/ 320 h 464"/>
                <a:gd name="T94" fmla="*/ 923 w 1133"/>
                <a:gd name="T95" fmla="*/ 226 h 464"/>
                <a:gd name="T96" fmla="*/ 1075 w 1133"/>
                <a:gd name="T97" fmla="*/ 38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3" h="464">
                  <a:moveTo>
                    <a:pt x="1129" y="425"/>
                  </a:moveTo>
                  <a:cubicBezTo>
                    <a:pt x="1121" y="420"/>
                    <a:pt x="1111" y="404"/>
                    <a:pt x="1106" y="398"/>
                  </a:cubicBezTo>
                  <a:cubicBezTo>
                    <a:pt x="1075" y="362"/>
                    <a:pt x="1075" y="362"/>
                    <a:pt x="1075" y="362"/>
                  </a:cubicBezTo>
                  <a:cubicBezTo>
                    <a:pt x="1057" y="341"/>
                    <a:pt x="1038" y="319"/>
                    <a:pt x="1020" y="298"/>
                  </a:cubicBezTo>
                  <a:cubicBezTo>
                    <a:pt x="993" y="267"/>
                    <a:pt x="960" y="242"/>
                    <a:pt x="927" y="216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22" y="213"/>
                    <a:pt x="918" y="209"/>
                    <a:pt x="913" y="205"/>
                  </a:cubicBezTo>
                  <a:cubicBezTo>
                    <a:pt x="913" y="205"/>
                    <a:pt x="913" y="205"/>
                    <a:pt x="913" y="205"/>
                  </a:cubicBezTo>
                  <a:cubicBezTo>
                    <a:pt x="912" y="204"/>
                    <a:pt x="911" y="203"/>
                    <a:pt x="909" y="202"/>
                  </a:cubicBezTo>
                  <a:cubicBezTo>
                    <a:pt x="909" y="202"/>
                    <a:pt x="909" y="202"/>
                    <a:pt x="909" y="202"/>
                  </a:cubicBezTo>
                  <a:cubicBezTo>
                    <a:pt x="893" y="190"/>
                    <a:pt x="875" y="186"/>
                    <a:pt x="855" y="182"/>
                  </a:cubicBezTo>
                  <a:cubicBezTo>
                    <a:pt x="825" y="176"/>
                    <a:pt x="796" y="168"/>
                    <a:pt x="768" y="158"/>
                  </a:cubicBezTo>
                  <a:cubicBezTo>
                    <a:pt x="713" y="137"/>
                    <a:pt x="660" y="114"/>
                    <a:pt x="603" y="103"/>
                  </a:cubicBezTo>
                  <a:cubicBezTo>
                    <a:pt x="543" y="92"/>
                    <a:pt x="485" y="80"/>
                    <a:pt x="427" y="63"/>
                  </a:cubicBezTo>
                  <a:cubicBezTo>
                    <a:pt x="373" y="46"/>
                    <a:pt x="319" y="28"/>
                    <a:pt x="263" y="15"/>
                  </a:cubicBezTo>
                  <a:cubicBezTo>
                    <a:pt x="226" y="7"/>
                    <a:pt x="187" y="1"/>
                    <a:pt x="148" y="0"/>
                  </a:cubicBezTo>
                  <a:cubicBezTo>
                    <a:pt x="147" y="0"/>
                    <a:pt x="146" y="0"/>
                    <a:pt x="145" y="0"/>
                  </a:cubicBezTo>
                  <a:cubicBezTo>
                    <a:pt x="131" y="0"/>
                    <a:pt x="118" y="1"/>
                    <a:pt x="104" y="3"/>
                  </a:cubicBezTo>
                  <a:cubicBezTo>
                    <a:pt x="56" y="9"/>
                    <a:pt x="27" y="51"/>
                    <a:pt x="13" y="94"/>
                  </a:cubicBezTo>
                  <a:cubicBezTo>
                    <a:pt x="0" y="134"/>
                    <a:pt x="2" y="177"/>
                    <a:pt x="18" y="216"/>
                  </a:cubicBezTo>
                  <a:cubicBezTo>
                    <a:pt x="24" y="232"/>
                    <a:pt x="34" y="247"/>
                    <a:pt x="46" y="260"/>
                  </a:cubicBezTo>
                  <a:cubicBezTo>
                    <a:pt x="59" y="272"/>
                    <a:pt x="74" y="282"/>
                    <a:pt x="92" y="283"/>
                  </a:cubicBezTo>
                  <a:cubicBezTo>
                    <a:pt x="104" y="284"/>
                    <a:pt x="116" y="284"/>
                    <a:pt x="129" y="285"/>
                  </a:cubicBezTo>
                  <a:cubicBezTo>
                    <a:pt x="140" y="286"/>
                    <a:pt x="151" y="287"/>
                    <a:pt x="162" y="290"/>
                  </a:cubicBezTo>
                  <a:cubicBezTo>
                    <a:pt x="184" y="295"/>
                    <a:pt x="206" y="302"/>
                    <a:pt x="227" y="309"/>
                  </a:cubicBezTo>
                  <a:cubicBezTo>
                    <a:pt x="244" y="314"/>
                    <a:pt x="261" y="319"/>
                    <a:pt x="278" y="323"/>
                  </a:cubicBezTo>
                  <a:cubicBezTo>
                    <a:pt x="311" y="329"/>
                    <a:pt x="344" y="331"/>
                    <a:pt x="377" y="341"/>
                  </a:cubicBezTo>
                  <a:cubicBezTo>
                    <a:pt x="405" y="350"/>
                    <a:pt x="431" y="365"/>
                    <a:pt x="461" y="372"/>
                  </a:cubicBezTo>
                  <a:cubicBezTo>
                    <a:pt x="527" y="388"/>
                    <a:pt x="594" y="400"/>
                    <a:pt x="660" y="419"/>
                  </a:cubicBezTo>
                  <a:cubicBezTo>
                    <a:pt x="686" y="427"/>
                    <a:pt x="712" y="434"/>
                    <a:pt x="738" y="440"/>
                  </a:cubicBezTo>
                  <a:cubicBezTo>
                    <a:pt x="751" y="444"/>
                    <a:pt x="764" y="447"/>
                    <a:pt x="778" y="449"/>
                  </a:cubicBezTo>
                  <a:cubicBezTo>
                    <a:pt x="791" y="452"/>
                    <a:pt x="804" y="453"/>
                    <a:pt x="816" y="457"/>
                  </a:cubicBezTo>
                  <a:cubicBezTo>
                    <a:pt x="840" y="464"/>
                    <a:pt x="866" y="463"/>
                    <a:pt x="891" y="462"/>
                  </a:cubicBezTo>
                  <a:cubicBezTo>
                    <a:pt x="902" y="462"/>
                    <a:pt x="912" y="461"/>
                    <a:pt x="923" y="461"/>
                  </a:cubicBezTo>
                  <a:cubicBezTo>
                    <a:pt x="959" y="460"/>
                    <a:pt x="995" y="456"/>
                    <a:pt x="1031" y="452"/>
                  </a:cubicBezTo>
                  <a:cubicBezTo>
                    <a:pt x="1050" y="450"/>
                    <a:pt x="1070" y="448"/>
                    <a:pt x="1089" y="446"/>
                  </a:cubicBezTo>
                  <a:cubicBezTo>
                    <a:pt x="1101" y="444"/>
                    <a:pt x="1116" y="446"/>
                    <a:pt x="1126" y="440"/>
                  </a:cubicBezTo>
                  <a:cubicBezTo>
                    <a:pt x="1129" y="438"/>
                    <a:pt x="1130" y="436"/>
                    <a:pt x="1131" y="434"/>
                  </a:cubicBezTo>
                  <a:cubicBezTo>
                    <a:pt x="1132" y="433"/>
                    <a:pt x="1133" y="431"/>
                    <a:pt x="1133" y="429"/>
                  </a:cubicBezTo>
                  <a:cubicBezTo>
                    <a:pt x="1133" y="429"/>
                    <a:pt x="1133" y="429"/>
                    <a:pt x="1133" y="429"/>
                  </a:cubicBezTo>
                  <a:cubicBezTo>
                    <a:pt x="1133" y="426"/>
                    <a:pt x="1131" y="425"/>
                    <a:pt x="1129" y="425"/>
                  </a:cubicBezTo>
                  <a:close/>
                  <a:moveTo>
                    <a:pt x="358" y="52"/>
                  </a:moveTo>
                  <a:cubicBezTo>
                    <a:pt x="400" y="64"/>
                    <a:pt x="441" y="78"/>
                    <a:pt x="482" y="89"/>
                  </a:cubicBezTo>
                  <a:cubicBezTo>
                    <a:pt x="530" y="102"/>
                    <a:pt x="579" y="108"/>
                    <a:pt x="627" y="118"/>
                  </a:cubicBezTo>
                  <a:cubicBezTo>
                    <a:pt x="677" y="129"/>
                    <a:pt x="724" y="152"/>
                    <a:pt x="772" y="170"/>
                  </a:cubicBezTo>
                  <a:cubicBezTo>
                    <a:pt x="791" y="177"/>
                    <a:pt x="810" y="183"/>
                    <a:pt x="830" y="187"/>
                  </a:cubicBezTo>
                  <a:cubicBezTo>
                    <a:pt x="856" y="194"/>
                    <a:pt x="883" y="195"/>
                    <a:pt x="905" y="211"/>
                  </a:cubicBezTo>
                  <a:cubicBezTo>
                    <a:pt x="908" y="214"/>
                    <a:pt x="911" y="216"/>
                    <a:pt x="914" y="219"/>
                  </a:cubicBezTo>
                  <a:cubicBezTo>
                    <a:pt x="905" y="224"/>
                    <a:pt x="899" y="231"/>
                    <a:pt x="894" y="242"/>
                  </a:cubicBezTo>
                  <a:cubicBezTo>
                    <a:pt x="890" y="249"/>
                    <a:pt x="889" y="257"/>
                    <a:pt x="888" y="264"/>
                  </a:cubicBezTo>
                  <a:cubicBezTo>
                    <a:pt x="887" y="268"/>
                    <a:pt x="888" y="283"/>
                    <a:pt x="886" y="293"/>
                  </a:cubicBezTo>
                  <a:cubicBezTo>
                    <a:pt x="792" y="249"/>
                    <a:pt x="687" y="246"/>
                    <a:pt x="587" y="226"/>
                  </a:cubicBezTo>
                  <a:cubicBezTo>
                    <a:pt x="529" y="214"/>
                    <a:pt x="471" y="195"/>
                    <a:pt x="414" y="177"/>
                  </a:cubicBezTo>
                  <a:cubicBezTo>
                    <a:pt x="391" y="170"/>
                    <a:pt x="367" y="163"/>
                    <a:pt x="344" y="157"/>
                  </a:cubicBezTo>
                  <a:cubicBezTo>
                    <a:pt x="329" y="153"/>
                    <a:pt x="314" y="149"/>
                    <a:pt x="300" y="146"/>
                  </a:cubicBezTo>
                  <a:cubicBezTo>
                    <a:pt x="294" y="145"/>
                    <a:pt x="288" y="144"/>
                    <a:pt x="282" y="142"/>
                  </a:cubicBezTo>
                  <a:cubicBezTo>
                    <a:pt x="279" y="142"/>
                    <a:pt x="276" y="141"/>
                    <a:pt x="273" y="141"/>
                  </a:cubicBezTo>
                  <a:cubicBezTo>
                    <a:pt x="272" y="140"/>
                    <a:pt x="271" y="140"/>
                    <a:pt x="269" y="140"/>
                  </a:cubicBezTo>
                  <a:cubicBezTo>
                    <a:pt x="269" y="140"/>
                    <a:pt x="269" y="139"/>
                    <a:pt x="269" y="139"/>
                  </a:cubicBezTo>
                  <a:cubicBezTo>
                    <a:pt x="264" y="138"/>
                    <a:pt x="260" y="137"/>
                    <a:pt x="255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8" y="105"/>
                    <a:pt x="260" y="91"/>
                  </a:cubicBezTo>
                  <a:cubicBezTo>
                    <a:pt x="261" y="80"/>
                    <a:pt x="263" y="70"/>
                    <a:pt x="265" y="59"/>
                  </a:cubicBezTo>
                  <a:cubicBezTo>
                    <a:pt x="267" y="48"/>
                    <a:pt x="274" y="39"/>
                    <a:pt x="277" y="29"/>
                  </a:cubicBezTo>
                  <a:cubicBezTo>
                    <a:pt x="304" y="36"/>
                    <a:pt x="331" y="44"/>
                    <a:pt x="358" y="52"/>
                  </a:cubicBezTo>
                  <a:close/>
                  <a:moveTo>
                    <a:pt x="250" y="167"/>
                  </a:moveTo>
                  <a:cubicBezTo>
                    <a:pt x="251" y="160"/>
                    <a:pt x="252" y="154"/>
                    <a:pt x="253" y="147"/>
                  </a:cubicBezTo>
                  <a:cubicBezTo>
                    <a:pt x="268" y="154"/>
                    <a:pt x="291" y="154"/>
                    <a:pt x="307" y="158"/>
                  </a:cubicBezTo>
                  <a:cubicBezTo>
                    <a:pt x="339" y="165"/>
                    <a:pt x="370" y="174"/>
                    <a:pt x="402" y="184"/>
                  </a:cubicBezTo>
                  <a:cubicBezTo>
                    <a:pt x="454" y="200"/>
                    <a:pt x="506" y="217"/>
                    <a:pt x="559" y="230"/>
                  </a:cubicBezTo>
                  <a:cubicBezTo>
                    <a:pt x="666" y="256"/>
                    <a:pt x="778" y="255"/>
                    <a:pt x="879" y="301"/>
                  </a:cubicBezTo>
                  <a:cubicBezTo>
                    <a:pt x="856" y="311"/>
                    <a:pt x="844" y="327"/>
                    <a:pt x="847" y="346"/>
                  </a:cubicBezTo>
                  <a:cubicBezTo>
                    <a:pt x="796" y="338"/>
                    <a:pt x="745" y="330"/>
                    <a:pt x="695" y="321"/>
                  </a:cubicBezTo>
                  <a:cubicBezTo>
                    <a:pt x="644" y="312"/>
                    <a:pt x="597" y="289"/>
                    <a:pt x="547" y="278"/>
                  </a:cubicBezTo>
                  <a:cubicBezTo>
                    <a:pt x="445" y="255"/>
                    <a:pt x="343" y="233"/>
                    <a:pt x="238" y="226"/>
                  </a:cubicBezTo>
                  <a:cubicBezTo>
                    <a:pt x="243" y="207"/>
                    <a:pt x="247" y="187"/>
                    <a:pt x="250" y="167"/>
                  </a:cubicBezTo>
                  <a:close/>
                  <a:moveTo>
                    <a:pt x="100" y="273"/>
                  </a:moveTo>
                  <a:cubicBezTo>
                    <a:pt x="84" y="275"/>
                    <a:pt x="69" y="268"/>
                    <a:pt x="57" y="257"/>
                  </a:cubicBezTo>
                  <a:cubicBezTo>
                    <a:pt x="45" y="246"/>
                    <a:pt x="37" y="232"/>
                    <a:pt x="30" y="218"/>
                  </a:cubicBezTo>
                  <a:cubicBezTo>
                    <a:pt x="24" y="204"/>
                    <a:pt x="19" y="190"/>
                    <a:pt x="16" y="175"/>
                  </a:cubicBezTo>
                  <a:cubicBezTo>
                    <a:pt x="16" y="174"/>
                    <a:pt x="16" y="173"/>
                    <a:pt x="16" y="173"/>
                  </a:cubicBezTo>
                  <a:cubicBezTo>
                    <a:pt x="8" y="126"/>
                    <a:pt x="23" y="77"/>
                    <a:pt x="53" y="41"/>
                  </a:cubicBezTo>
                  <a:cubicBezTo>
                    <a:pt x="74" y="15"/>
                    <a:pt x="108" y="9"/>
                    <a:pt x="142" y="9"/>
                  </a:cubicBezTo>
                  <a:cubicBezTo>
                    <a:pt x="141" y="33"/>
                    <a:pt x="139" y="58"/>
                    <a:pt x="136" y="82"/>
                  </a:cubicBezTo>
                  <a:cubicBezTo>
                    <a:pt x="133" y="106"/>
                    <a:pt x="128" y="130"/>
                    <a:pt x="123" y="154"/>
                  </a:cubicBezTo>
                  <a:cubicBezTo>
                    <a:pt x="119" y="178"/>
                    <a:pt x="114" y="202"/>
                    <a:pt x="109" y="226"/>
                  </a:cubicBezTo>
                  <a:cubicBezTo>
                    <a:pt x="106" y="242"/>
                    <a:pt x="103" y="258"/>
                    <a:pt x="100" y="273"/>
                  </a:cubicBezTo>
                  <a:close/>
                  <a:moveTo>
                    <a:pt x="110" y="274"/>
                  </a:moveTo>
                  <a:cubicBezTo>
                    <a:pt x="125" y="188"/>
                    <a:pt x="150" y="100"/>
                    <a:pt x="152" y="13"/>
                  </a:cubicBezTo>
                  <a:cubicBezTo>
                    <a:pt x="153" y="12"/>
                    <a:pt x="153" y="11"/>
                    <a:pt x="153" y="9"/>
                  </a:cubicBezTo>
                  <a:cubicBezTo>
                    <a:pt x="166" y="10"/>
                    <a:pt x="180" y="12"/>
                    <a:pt x="192" y="13"/>
                  </a:cubicBezTo>
                  <a:cubicBezTo>
                    <a:pt x="191" y="59"/>
                    <a:pt x="188" y="105"/>
                    <a:pt x="184" y="151"/>
                  </a:cubicBezTo>
                  <a:cubicBezTo>
                    <a:pt x="180" y="197"/>
                    <a:pt x="166" y="236"/>
                    <a:pt x="144" y="277"/>
                  </a:cubicBezTo>
                  <a:cubicBezTo>
                    <a:pt x="133" y="275"/>
                    <a:pt x="122" y="274"/>
                    <a:pt x="110" y="274"/>
                  </a:cubicBezTo>
                  <a:close/>
                  <a:moveTo>
                    <a:pt x="154" y="279"/>
                  </a:moveTo>
                  <a:cubicBezTo>
                    <a:pt x="175" y="241"/>
                    <a:pt x="188" y="204"/>
                    <a:pt x="193" y="161"/>
                  </a:cubicBezTo>
                  <a:cubicBezTo>
                    <a:pt x="198" y="112"/>
                    <a:pt x="201" y="63"/>
                    <a:pt x="202" y="15"/>
                  </a:cubicBezTo>
                  <a:cubicBezTo>
                    <a:pt x="205" y="15"/>
                    <a:pt x="209" y="16"/>
                    <a:pt x="212" y="16"/>
                  </a:cubicBezTo>
                  <a:cubicBezTo>
                    <a:pt x="230" y="19"/>
                    <a:pt x="248" y="22"/>
                    <a:pt x="266" y="26"/>
                  </a:cubicBezTo>
                  <a:cubicBezTo>
                    <a:pt x="266" y="27"/>
                    <a:pt x="266" y="28"/>
                    <a:pt x="267" y="28"/>
                  </a:cubicBezTo>
                  <a:cubicBezTo>
                    <a:pt x="264" y="35"/>
                    <a:pt x="259" y="43"/>
                    <a:pt x="257" y="50"/>
                  </a:cubicBezTo>
                  <a:cubicBezTo>
                    <a:pt x="254" y="60"/>
                    <a:pt x="252" y="71"/>
                    <a:pt x="251" y="82"/>
                  </a:cubicBezTo>
                  <a:cubicBezTo>
                    <a:pt x="248" y="104"/>
                    <a:pt x="246" y="126"/>
                    <a:pt x="243" y="149"/>
                  </a:cubicBezTo>
                  <a:cubicBezTo>
                    <a:pt x="236" y="198"/>
                    <a:pt x="226" y="247"/>
                    <a:pt x="203" y="292"/>
                  </a:cubicBezTo>
                  <a:cubicBezTo>
                    <a:pt x="187" y="287"/>
                    <a:pt x="171" y="282"/>
                    <a:pt x="154" y="279"/>
                  </a:cubicBezTo>
                  <a:close/>
                  <a:moveTo>
                    <a:pt x="647" y="405"/>
                  </a:moveTo>
                  <a:cubicBezTo>
                    <a:pt x="618" y="397"/>
                    <a:pt x="589" y="389"/>
                    <a:pt x="560" y="382"/>
                  </a:cubicBezTo>
                  <a:cubicBezTo>
                    <a:pt x="525" y="373"/>
                    <a:pt x="489" y="369"/>
                    <a:pt x="454" y="360"/>
                  </a:cubicBezTo>
                  <a:cubicBezTo>
                    <a:pt x="426" y="352"/>
                    <a:pt x="400" y="337"/>
                    <a:pt x="371" y="329"/>
                  </a:cubicBezTo>
                  <a:cubicBezTo>
                    <a:pt x="341" y="321"/>
                    <a:pt x="310" y="318"/>
                    <a:pt x="279" y="313"/>
                  </a:cubicBezTo>
                  <a:cubicBezTo>
                    <a:pt x="256" y="309"/>
                    <a:pt x="235" y="302"/>
                    <a:pt x="213" y="295"/>
                  </a:cubicBezTo>
                  <a:cubicBezTo>
                    <a:pt x="222" y="276"/>
                    <a:pt x="230" y="256"/>
                    <a:pt x="235" y="236"/>
                  </a:cubicBezTo>
                  <a:cubicBezTo>
                    <a:pt x="340" y="243"/>
                    <a:pt x="443" y="265"/>
                    <a:pt x="546" y="288"/>
                  </a:cubicBezTo>
                  <a:cubicBezTo>
                    <a:pt x="596" y="299"/>
                    <a:pt x="643" y="321"/>
                    <a:pt x="693" y="331"/>
                  </a:cubicBezTo>
                  <a:cubicBezTo>
                    <a:pt x="720" y="336"/>
                    <a:pt x="748" y="340"/>
                    <a:pt x="775" y="345"/>
                  </a:cubicBezTo>
                  <a:cubicBezTo>
                    <a:pt x="784" y="346"/>
                    <a:pt x="794" y="348"/>
                    <a:pt x="803" y="349"/>
                  </a:cubicBezTo>
                  <a:cubicBezTo>
                    <a:pt x="811" y="351"/>
                    <a:pt x="818" y="353"/>
                    <a:pt x="825" y="354"/>
                  </a:cubicBezTo>
                  <a:cubicBezTo>
                    <a:pt x="830" y="354"/>
                    <a:pt x="834" y="355"/>
                    <a:pt x="838" y="356"/>
                  </a:cubicBezTo>
                  <a:cubicBezTo>
                    <a:pt x="840" y="356"/>
                    <a:pt x="843" y="356"/>
                    <a:pt x="845" y="357"/>
                  </a:cubicBezTo>
                  <a:cubicBezTo>
                    <a:pt x="846" y="357"/>
                    <a:pt x="849" y="357"/>
                    <a:pt x="851" y="358"/>
                  </a:cubicBezTo>
                  <a:cubicBezTo>
                    <a:pt x="852" y="359"/>
                    <a:pt x="857" y="370"/>
                    <a:pt x="858" y="369"/>
                  </a:cubicBezTo>
                  <a:cubicBezTo>
                    <a:pt x="830" y="387"/>
                    <a:pt x="820" y="418"/>
                    <a:pt x="832" y="448"/>
                  </a:cubicBezTo>
                  <a:cubicBezTo>
                    <a:pt x="769" y="440"/>
                    <a:pt x="708" y="423"/>
                    <a:pt x="647" y="405"/>
                  </a:cubicBezTo>
                  <a:close/>
                  <a:moveTo>
                    <a:pt x="1075" y="385"/>
                  </a:moveTo>
                  <a:cubicBezTo>
                    <a:pt x="1068" y="408"/>
                    <a:pt x="1068" y="408"/>
                    <a:pt x="1068" y="408"/>
                  </a:cubicBezTo>
                  <a:cubicBezTo>
                    <a:pt x="1067" y="412"/>
                    <a:pt x="1066" y="416"/>
                    <a:pt x="1065" y="420"/>
                  </a:cubicBezTo>
                  <a:cubicBezTo>
                    <a:pt x="1064" y="423"/>
                    <a:pt x="1063" y="430"/>
                    <a:pt x="1061" y="434"/>
                  </a:cubicBezTo>
                  <a:cubicBezTo>
                    <a:pt x="1059" y="435"/>
                    <a:pt x="1059" y="437"/>
                    <a:pt x="1060" y="439"/>
                  </a:cubicBezTo>
                  <a:cubicBezTo>
                    <a:pt x="1049" y="440"/>
                    <a:pt x="1049" y="440"/>
                    <a:pt x="1049" y="440"/>
                  </a:cubicBezTo>
                  <a:cubicBezTo>
                    <a:pt x="1025" y="443"/>
                    <a:pt x="1001" y="445"/>
                    <a:pt x="977" y="448"/>
                  </a:cubicBezTo>
                  <a:cubicBezTo>
                    <a:pt x="952" y="450"/>
                    <a:pt x="927" y="451"/>
                    <a:pt x="902" y="452"/>
                  </a:cubicBezTo>
                  <a:cubicBezTo>
                    <a:pt x="893" y="452"/>
                    <a:pt x="884" y="452"/>
                    <a:pt x="874" y="452"/>
                  </a:cubicBezTo>
                  <a:cubicBezTo>
                    <a:pt x="866" y="452"/>
                    <a:pt x="857" y="453"/>
                    <a:pt x="849" y="452"/>
                  </a:cubicBezTo>
                  <a:cubicBezTo>
                    <a:pt x="848" y="451"/>
                    <a:pt x="846" y="451"/>
                    <a:pt x="845" y="450"/>
                  </a:cubicBezTo>
                  <a:cubicBezTo>
                    <a:pt x="842" y="449"/>
                    <a:pt x="841" y="446"/>
                    <a:pt x="841" y="444"/>
                  </a:cubicBezTo>
                  <a:cubicBezTo>
                    <a:pt x="840" y="441"/>
                    <a:pt x="839" y="438"/>
                    <a:pt x="838" y="435"/>
                  </a:cubicBezTo>
                  <a:cubicBezTo>
                    <a:pt x="837" y="430"/>
                    <a:pt x="836" y="424"/>
                    <a:pt x="837" y="419"/>
                  </a:cubicBezTo>
                  <a:cubicBezTo>
                    <a:pt x="838" y="410"/>
                    <a:pt x="841" y="401"/>
                    <a:pt x="846" y="394"/>
                  </a:cubicBezTo>
                  <a:cubicBezTo>
                    <a:pt x="852" y="386"/>
                    <a:pt x="859" y="380"/>
                    <a:pt x="868" y="375"/>
                  </a:cubicBezTo>
                  <a:cubicBezTo>
                    <a:pt x="870" y="374"/>
                    <a:pt x="872" y="370"/>
                    <a:pt x="870" y="368"/>
                  </a:cubicBezTo>
                  <a:cubicBezTo>
                    <a:pt x="857" y="354"/>
                    <a:pt x="845" y="340"/>
                    <a:pt x="866" y="320"/>
                  </a:cubicBezTo>
                  <a:cubicBezTo>
                    <a:pt x="873" y="312"/>
                    <a:pt x="885" y="309"/>
                    <a:pt x="895" y="305"/>
                  </a:cubicBezTo>
                  <a:cubicBezTo>
                    <a:pt x="897" y="304"/>
                    <a:pt x="898" y="302"/>
                    <a:pt x="898" y="300"/>
                  </a:cubicBezTo>
                  <a:cubicBezTo>
                    <a:pt x="894" y="278"/>
                    <a:pt x="896" y="235"/>
                    <a:pt x="923" y="226"/>
                  </a:cubicBezTo>
                  <a:cubicBezTo>
                    <a:pt x="959" y="254"/>
                    <a:pt x="993" y="283"/>
                    <a:pt x="1024" y="318"/>
                  </a:cubicBezTo>
                  <a:cubicBezTo>
                    <a:pt x="1042" y="339"/>
                    <a:pt x="1061" y="361"/>
                    <a:pt x="1079" y="382"/>
                  </a:cubicBezTo>
                  <a:cubicBezTo>
                    <a:pt x="1077" y="382"/>
                    <a:pt x="1076" y="383"/>
                    <a:pt x="1075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TextBox 76"/>
          <p:cNvSpPr txBox="1"/>
          <p:nvPr/>
        </p:nvSpPr>
        <p:spPr>
          <a:xfrm>
            <a:off x="356413" y="455644"/>
            <a:ext cx="120459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E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2000" dirty="0">
              <a:solidFill>
                <a:srgbClr val="F8EE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任意多边形 250"/>
          <p:cNvSpPr/>
          <p:nvPr/>
        </p:nvSpPr>
        <p:spPr>
          <a:xfrm>
            <a:off x="356413" y="92871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F8E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985" y="2274570"/>
            <a:ext cx="11416665" cy="263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个国家和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个空间站，每个空间站都属于一个国家，一个国家可以有多个空间站，所有空间站按照顺序形成一个环，也就是说，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号空间站和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号空间站相邻。</a:t>
            </a:r>
            <a:endParaRPr lang="zh-CN" altLang="en-US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现在，将会有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场流星雨降临，每一场流星雨都会给区间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li,ri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内的每个空间站带来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单位的陨石，每个国家都有一个收集陨石的目标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，即第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个国家需要收集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单位的陨石。</a:t>
            </a:r>
            <a:endParaRPr lang="zh-CN" altLang="en-US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询问：每个国家最早完成陨石收集目标是在第几场流星雨过后。</a:t>
            </a:r>
            <a:endParaRPr lang="zh-CN" altLang="en-US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数据范围：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1&lt;=</a:t>
            </a:r>
            <a:r>
              <a:rPr lang="en-US" altLang="zh-CN" sz="2800" baseline="30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n,m,k</a:t>
            </a: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&lt;=300000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BZOJ2527</a:t>
            </a:r>
            <a:endParaRPr lang="en-US" altLang="zh-CN" sz="2800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3155</Words>
  <Application>WPS 演示</Application>
  <PresentationFormat>自定义</PresentationFormat>
  <Paragraphs>212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hasee</cp:lastModifiedBy>
  <cp:revision>37</cp:revision>
  <dcterms:created xsi:type="dcterms:W3CDTF">2017-03-20T06:09:00Z</dcterms:created>
  <dcterms:modified xsi:type="dcterms:W3CDTF">2017-08-08T15:33:48Z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