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27"/>
  </p:notesMasterIdLst>
  <p:sldIdLst>
    <p:sldId id="256" r:id="rId4"/>
    <p:sldId id="284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13004800" cy="9753600"/>
  <p:notesSz cx="6858000" cy="9144000"/>
  <p:defaultTextStyle>
    <a:lvl1pPr algn="ctr" defTabSz="584200">
      <a:defRPr sz="3600">
        <a:solidFill>
          <a:srgbClr val="006288"/>
        </a:solidFill>
        <a:latin typeface="+mj-lt"/>
        <a:ea typeface="+mj-ea"/>
        <a:cs typeface="+mj-cs"/>
        <a:sym typeface="Georgia" panose="02040502050405020303"/>
      </a:defRPr>
    </a:lvl1pPr>
    <a:lvl2pPr indent="228600" algn="ctr" defTabSz="584200">
      <a:defRPr sz="3600">
        <a:solidFill>
          <a:srgbClr val="006288"/>
        </a:solidFill>
        <a:latin typeface="+mj-lt"/>
        <a:ea typeface="+mj-ea"/>
        <a:cs typeface="+mj-cs"/>
        <a:sym typeface="Georgia" panose="02040502050405020303"/>
      </a:defRPr>
    </a:lvl2pPr>
    <a:lvl3pPr indent="457200" algn="ctr" defTabSz="584200">
      <a:defRPr sz="3600">
        <a:solidFill>
          <a:srgbClr val="006288"/>
        </a:solidFill>
        <a:latin typeface="+mj-lt"/>
        <a:ea typeface="+mj-ea"/>
        <a:cs typeface="+mj-cs"/>
        <a:sym typeface="Georgia" panose="02040502050405020303"/>
      </a:defRPr>
    </a:lvl3pPr>
    <a:lvl4pPr indent="685800" algn="ctr" defTabSz="584200">
      <a:defRPr sz="3600">
        <a:solidFill>
          <a:srgbClr val="006288"/>
        </a:solidFill>
        <a:latin typeface="+mj-lt"/>
        <a:ea typeface="+mj-ea"/>
        <a:cs typeface="+mj-cs"/>
        <a:sym typeface="Georgia" panose="02040502050405020303"/>
      </a:defRPr>
    </a:lvl4pPr>
    <a:lvl5pPr indent="914400" algn="ctr" defTabSz="584200">
      <a:defRPr sz="3600">
        <a:solidFill>
          <a:srgbClr val="006288"/>
        </a:solidFill>
        <a:latin typeface="+mj-lt"/>
        <a:ea typeface="+mj-ea"/>
        <a:cs typeface="+mj-cs"/>
        <a:sym typeface="Georgia" panose="02040502050405020303"/>
      </a:defRPr>
    </a:lvl5pPr>
    <a:lvl6pPr indent="1143000" algn="ctr" defTabSz="584200">
      <a:defRPr sz="3600">
        <a:solidFill>
          <a:srgbClr val="006288"/>
        </a:solidFill>
        <a:latin typeface="+mj-lt"/>
        <a:ea typeface="+mj-ea"/>
        <a:cs typeface="+mj-cs"/>
        <a:sym typeface="Georgia" panose="02040502050405020303"/>
      </a:defRPr>
    </a:lvl6pPr>
    <a:lvl7pPr indent="1371600" algn="ctr" defTabSz="584200">
      <a:defRPr sz="3600">
        <a:solidFill>
          <a:srgbClr val="006288"/>
        </a:solidFill>
        <a:latin typeface="+mj-lt"/>
        <a:ea typeface="+mj-ea"/>
        <a:cs typeface="+mj-cs"/>
        <a:sym typeface="Georgia" panose="02040502050405020303"/>
      </a:defRPr>
    </a:lvl7pPr>
    <a:lvl8pPr indent="1600200" algn="ctr" defTabSz="584200">
      <a:defRPr sz="3600">
        <a:solidFill>
          <a:srgbClr val="006288"/>
        </a:solidFill>
        <a:latin typeface="+mj-lt"/>
        <a:ea typeface="+mj-ea"/>
        <a:cs typeface="+mj-cs"/>
        <a:sym typeface="Georgia" panose="02040502050405020303"/>
      </a:defRPr>
    </a:lvl8pPr>
    <a:lvl9pPr indent="1828800" algn="ctr" defTabSz="584200">
      <a:defRPr sz="3600">
        <a:solidFill>
          <a:srgbClr val="006288"/>
        </a:solidFill>
        <a:latin typeface="+mj-lt"/>
        <a:ea typeface="+mj-ea"/>
        <a:cs typeface="+mj-cs"/>
        <a:sym typeface="Georgia" panose="02040502050405020303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9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7" Type="http://schemas.openxmlformats.org/officeDocument/2006/relationships/image" Target="../media/image9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与副标题">
    <p:bg>
      <p:bgPr>
        <a:pattFill prst="pct5">
          <a:fgClr>
            <a:schemeClr val="accent1"/>
          </a:fgClr>
          <a:bgClr>
            <a:schemeClr val="bg1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halk_line-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77800" y="0"/>
            <a:ext cx="3441700" cy="979491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" name="chalk_line-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168900" y="1321246"/>
            <a:ext cx="7835900" cy="79344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" name="Scrapbook_cover_title_hi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640735" y="2781300"/>
            <a:ext cx="11760201" cy="41783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" name="Shape 17"/>
          <p:cNvSpPr/>
          <p:nvPr>
            <p:ph type="title" hasCustomPrompt="1"/>
          </p:nvPr>
        </p:nvSpPr>
        <p:spPr>
          <a:xfrm>
            <a:off x="1270000" y="2959100"/>
            <a:ext cx="10464800" cy="2286000"/>
          </a:xfrm>
          <a:prstGeom prst="rect">
            <a:avLst/>
          </a:prstGeom>
        </p:spPr>
        <p:txBody>
          <a:bodyPr anchor="b"/>
          <a:lstStyle>
            <a:lvl1pPr>
              <a:defRPr sz="6800" i="1">
                <a:solidFill>
                  <a:srgbClr val="292929">
                    <a:alpha val="93000"/>
                  </a:srgbClr>
                </a:solidFill>
                <a:latin typeface="+mj-lt"/>
                <a:ea typeface="+mj-ea"/>
                <a:cs typeface="+mj-cs"/>
                <a:sym typeface="Georgia" panose="02040502050405020303"/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6800" i="1">
                <a:solidFill>
                  <a:srgbClr val="292929">
                    <a:alpha val="93000"/>
                  </a:srgbClr>
                </a:solidFill>
              </a:rPr>
              <a:t>标题文本</a:t>
            </a:r>
            <a:endParaRPr sz="6800" i="1">
              <a:solidFill>
                <a:srgbClr val="292929">
                  <a:alpha val="93000"/>
                </a:srgbClr>
              </a:solidFill>
            </a:endParaRPr>
          </a:p>
        </p:txBody>
      </p:sp>
      <p:sp>
        <p:nvSpPr>
          <p:cNvPr id="18" name="Shape 18"/>
          <p:cNvSpPr/>
          <p:nvPr>
            <p:ph type="body" idx="1" hasCustomPrompt="1"/>
          </p:nvPr>
        </p:nvSpPr>
        <p:spPr>
          <a:xfrm>
            <a:off x="1270000" y="5283200"/>
            <a:ext cx="10464800" cy="1308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63A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800" i="1">
                <a:solidFill>
                  <a:srgbClr val="C2463A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800" i="1">
                <a:solidFill>
                  <a:srgbClr val="C2463A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800" i="1">
                <a:solidFill>
                  <a:srgbClr val="C2463A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800" i="1">
                <a:solidFill>
                  <a:srgbClr val="C2463A"/>
                </a:solidFill>
              </a:defRPr>
            </a:lvl5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3800" i="1">
                <a:solidFill>
                  <a:srgbClr val="C2463A"/>
                </a:solidFill>
              </a:rPr>
              <a:t>正文级别 1</a:t>
            </a:r>
            <a:endParaRPr sz="3800" i="1">
              <a:solidFill>
                <a:srgbClr val="C2463A"/>
              </a:solidFill>
            </a:endParaRPr>
          </a:p>
          <a:p>
            <a:pPr lvl="1">
              <a:defRPr sz="1800" i="0">
                <a:solidFill>
                  <a:srgbClr val="000000"/>
                </a:solidFill>
              </a:defRPr>
            </a:pPr>
            <a:r>
              <a:rPr sz="3800" i="1">
                <a:solidFill>
                  <a:srgbClr val="C2463A"/>
                </a:solidFill>
              </a:rPr>
              <a:t>正文级别 2</a:t>
            </a:r>
            <a:endParaRPr sz="3800" i="1">
              <a:solidFill>
                <a:srgbClr val="C2463A"/>
              </a:solidFill>
            </a:endParaRPr>
          </a:p>
          <a:p>
            <a:pPr lvl="2">
              <a:defRPr sz="1800" i="0">
                <a:solidFill>
                  <a:srgbClr val="000000"/>
                </a:solidFill>
              </a:defRPr>
            </a:pPr>
            <a:r>
              <a:rPr sz="3800" i="1">
                <a:solidFill>
                  <a:srgbClr val="C2463A"/>
                </a:solidFill>
              </a:rPr>
              <a:t>正文级别 3</a:t>
            </a:r>
            <a:endParaRPr sz="3800" i="1">
              <a:solidFill>
                <a:srgbClr val="C2463A"/>
              </a:solidFill>
            </a:endParaRPr>
          </a:p>
          <a:p>
            <a:pPr lvl="3">
              <a:defRPr sz="1800" i="0">
                <a:solidFill>
                  <a:srgbClr val="000000"/>
                </a:solidFill>
              </a:defRPr>
            </a:pPr>
            <a:r>
              <a:rPr sz="3800" i="1">
                <a:solidFill>
                  <a:srgbClr val="C2463A"/>
                </a:solidFill>
              </a:rPr>
              <a:t>正文级别 4</a:t>
            </a:r>
            <a:endParaRPr sz="3800" i="1">
              <a:solidFill>
                <a:srgbClr val="C2463A"/>
              </a:solidFill>
            </a:endParaRPr>
          </a:p>
          <a:p>
            <a:pPr lvl="4">
              <a:defRPr sz="1800" i="0">
                <a:solidFill>
                  <a:srgbClr val="000000"/>
                </a:solidFill>
              </a:defRPr>
            </a:pPr>
            <a:r>
              <a:rPr sz="3800" i="1">
                <a:solidFill>
                  <a:srgbClr val="C2463A"/>
                </a:solidFill>
              </a:rPr>
              <a:t>正文级别 5</a:t>
            </a:r>
            <a:endParaRPr sz="3800" i="1">
              <a:solidFill>
                <a:srgbClr val="C2463A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lines-line-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47700" y="8864600"/>
            <a:ext cx="11798300" cy="2921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0" name="wave-line.png"/>
          <p:cNvPicPr/>
          <p:nvPr/>
        </p:nvPicPr>
        <p:blipFill>
          <a:blip r:embed="rId3"/>
          <a:stretch>
            <a:fillRect/>
          </a:stretch>
        </p:blipFill>
        <p:spPr>
          <a:xfrm rot="11195">
            <a:off x="800057" y="578613"/>
            <a:ext cx="11366501" cy="1766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1" name="wave-line.png"/>
          <p:cNvPicPr/>
          <p:nvPr/>
        </p:nvPicPr>
        <p:blipFill>
          <a:blip r:embed="rId4"/>
          <a:srcRect l="16504" r="50434"/>
          <a:stretch>
            <a:fillRect/>
          </a:stretch>
        </p:blipFill>
        <p:spPr>
          <a:xfrm rot="5400000">
            <a:off x="-3378364" y="4686138"/>
            <a:ext cx="8216901" cy="1400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2" name="dots-line-cropped.png"/>
          <p:cNvPicPr/>
          <p:nvPr/>
        </p:nvPicPr>
        <p:blipFill>
          <a:blip r:embed="rId5"/>
          <a:srcRect l="4761" t="2928" r="10188"/>
          <a:stretch>
            <a:fillRect/>
          </a:stretch>
        </p:blipFill>
        <p:spPr>
          <a:xfrm rot="16200000">
            <a:off x="-4244962" y="4772011"/>
            <a:ext cx="9753601" cy="20957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3" name="dots-line-cropped.png"/>
          <p:cNvPicPr/>
          <p:nvPr/>
        </p:nvPicPr>
        <p:blipFill>
          <a:blip r:embed="rId5"/>
          <a:srcRect t="5872" b="5892"/>
          <a:stretch>
            <a:fillRect/>
          </a:stretch>
        </p:blipFill>
        <p:spPr>
          <a:xfrm rot="21599984">
            <a:off x="698498" y="469908"/>
            <a:ext cx="11468107" cy="1905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4" name="dots-line-cropped.png"/>
          <p:cNvPicPr/>
          <p:nvPr/>
        </p:nvPicPr>
        <p:blipFill>
          <a:blip r:embed="rId5"/>
          <a:srcRect l="53986" t="2927" r="41140"/>
          <a:stretch>
            <a:fillRect/>
          </a:stretch>
        </p:blipFill>
        <p:spPr>
          <a:xfrm rot="21599984">
            <a:off x="12439650" y="9010646"/>
            <a:ext cx="558801" cy="20958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5" name="dots-line-cropped.png"/>
          <p:cNvPicPr/>
          <p:nvPr/>
        </p:nvPicPr>
        <p:blipFill>
          <a:blip r:embed="rId5"/>
          <a:srcRect l="37929" t="2926" r="56976"/>
          <a:stretch>
            <a:fillRect/>
          </a:stretch>
        </p:blipFill>
        <p:spPr>
          <a:xfrm rot="21599984">
            <a:off x="6350" y="9010652"/>
            <a:ext cx="584201" cy="2095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6" name="lines-vert-line.png"/>
          <p:cNvPicPr/>
          <p:nvPr/>
        </p:nvPicPr>
        <p:blipFill>
          <a:blip r:embed="rId6"/>
          <a:stretch>
            <a:fillRect/>
          </a:stretch>
        </p:blipFill>
        <p:spPr>
          <a:xfrm>
            <a:off x="12153900" y="361949"/>
            <a:ext cx="317500" cy="87249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lines-line-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47700" y="8864600"/>
            <a:ext cx="11798300" cy="2921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9" name="wave-line.png"/>
          <p:cNvPicPr/>
          <p:nvPr/>
        </p:nvPicPr>
        <p:blipFill>
          <a:blip r:embed="rId3"/>
          <a:stretch>
            <a:fillRect/>
          </a:stretch>
        </p:blipFill>
        <p:spPr>
          <a:xfrm rot="11195">
            <a:off x="800057" y="578613"/>
            <a:ext cx="11366501" cy="1766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0" name="wave-line.png"/>
          <p:cNvPicPr/>
          <p:nvPr/>
        </p:nvPicPr>
        <p:blipFill>
          <a:blip r:embed="rId4"/>
          <a:srcRect l="16504" r="50434"/>
          <a:stretch>
            <a:fillRect/>
          </a:stretch>
        </p:blipFill>
        <p:spPr>
          <a:xfrm rot="5400000">
            <a:off x="-3378364" y="4686138"/>
            <a:ext cx="8216901" cy="1400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1" name="dots-line-cropped.png"/>
          <p:cNvPicPr/>
          <p:nvPr/>
        </p:nvPicPr>
        <p:blipFill>
          <a:blip r:embed="rId5"/>
          <a:srcRect l="4761" t="2928" r="10188"/>
          <a:stretch>
            <a:fillRect/>
          </a:stretch>
        </p:blipFill>
        <p:spPr>
          <a:xfrm rot="16200000">
            <a:off x="-4244962" y="4772011"/>
            <a:ext cx="9753601" cy="20957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2" name="dots-line-cropped.png"/>
          <p:cNvPicPr/>
          <p:nvPr/>
        </p:nvPicPr>
        <p:blipFill>
          <a:blip r:embed="rId5"/>
          <a:srcRect t="5872" b="5892"/>
          <a:stretch>
            <a:fillRect/>
          </a:stretch>
        </p:blipFill>
        <p:spPr>
          <a:xfrm rot="21599984">
            <a:off x="698498" y="469908"/>
            <a:ext cx="11468107" cy="1905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3" name="dots-line-cropped.png"/>
          <p:cNvPicPr/>
          <p:nvPr/>
        </p:nvPicPr>
        <p:blipFill>
          <a:blip r:embed="rId5"/>
          <a:srcRect l="53986" t="2927" r="41140"/>
          <a:stretch>
            <a:fillRect/>
          </a:stretch>
        </p:blipFill>
        <p:spPr>
          <a:xfrm rot="21599984">
            <a:off x="12439650" y="9010646"/>
            <a:ext cx="558801" cy="20958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4" name="dots-line-cropped.png"/>
          <p:cNvPicPr/>
          <p:nvPr/>
        </p:nvPicPr>
        <p:blipFill>
          <a:blip r:embed="rId5"/>
          <a:srcRect l="37929" t="2926" r="56976"/>
          <a:stretch>
            <a:fillRect/>
          </a:stretch>
        </p:blipFill>
        <p:spPr>
          <a:xfrm rot="21599984">
            <a:off x="6350" y="9010652"/>
            <a:ext cx="584201" cy="2095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5" name="lines-vert-line.png"/>
          <p:cNvPicPr/>
          <p:nvPr/>
        </p:nvPicPr>
        <p:blipFill>
          <a:blip r:embed="rId6"/>
          <a:stretch>
            <a:fillRect/>
          </a:stretch>
        </p:blipFill>
        <p:spPr>
          <a:xfrm>
            <a:off x="12153900" y="361949"/>
            <a:ext cx="317500" cy="87249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lines-line-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47700" y="8864600"/>
            <a:ext cx="11798300" cy="2921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8" name="wave-line.png"/>
          <p:cNvPicPr/>
          <p:nvPr/>
        </p:nvPicPr>
        <p:blipFill>
          <a:blip r:embed="rId3"/>
          <a:stretch>
            <a:fillRect/>
          </a:stretch>
        </p:blipFill>
        <p:spPr>
          <a:xfrm rot="11195">
            <a:off x="800057" y="578613"/>
            <a:ext cx="11366501" cy="1766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9" name="wave-line.png"/>
          <p:cNvPicPr/>
          <p:nvPr/>
        </p:nvPicPr>
        <p:blipFill>
          <a:blip r:embed="rId4"/>
          <a:srcRect l="16504" r="50434"/>
          <a:stretch>
            <a:fillRect/>
          </a:stretch>
        </p:blipFill>
        <p:spPr>
          <a:xfrm rot="5400000">
            <a:off x="-3378364" y="4686138"/>
            <a:ext cx="8216901" cy="1400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0" name="dots-line-cropped.png"/>
          <p:cNvPicPr/>
          <p:nvPr/>
        </p:nvPicPr>
        <p:blipFill>
          <a:blip r:embed="rId5"/>
          <a:srcRect l="4761" t="2928" r="10188"/>
          <a:stretch>
            <a:fillRect/>
          </a:stretch>
        </p:blipFill>
        <p:spPr>
          <a:xfrm rot="16200000">
            <a:off x="-4244962" y="4772011"/>
            <a:ext cx="9753601" cy="20957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1" name="dots-line-cropped.png"/>
          <p:cNvPicPr/>
          <p:nvPr/>
        </p:nvPicPr>
        <p:blipFill>
          <a:blip r:embed="rId5"/>
          <a:srcRect t="5872" b="5892"/>
          <a:stretch>
            <a:fillRect/>
          </a:stretch>
        </p:blipFill>
        <p:spPr>
          <a:xfrm rot="21599984">
            <a:off x="698498" y="469908"/>
            <a:ext cx="11468107" cy="1905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2" name="dots-line-cropped.png"/>
          <p:cNvPicPr/>
          <p:nvPr/>
        </p:nvPicPr>
        <p:blipFill>
          <a:blip r:embed="rId5"/>
          <a:srcRect l="53986" t="2927" r="41140"/>
          <a:stretch>
            <a:fillRect/>
          </a:stretch>
        </p:blipFill>
        <p:spPr>
          <a:xfrm rot="21599984">
            <a:off x="12439650" y="9010646"/>
            <a:ext cx="558801" cy="20958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3" name="dots-line-cropped.png"/>
          <p:cNvPicPr/>
          <p:nvPr/>
        </p:nvPicPr>
        <p:blipFill>
          <a:blip r:embed="rId5"/>
          <a:srcRect l="37929" t="2926" r="56976"/>
          <a:stretch>
            <a:fillRect/>
          </a:stretch>
        </p:blipFill>
        <p:spPr>
          <a:xfrm rot="21599984">
            <a:off x="6350" y="9010652"/>
            <a:ext cx="584201" cy="2095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4" name="lines-vert-line.png"/>
          <p:cNvPicPr/>
          <p:nvPr/>
        </p:nvPicPr>
        <p:blipFill>
          <a:blip r:embed="rId6"/>
          <a:stretch>
            <a:fillRect/>
          </a:stretch>
        </p:blipFill>
        <p:spPr>
          <a:xfrm>
            <a:off x="12153900" y="361949"/>
            <a:ext cx="317500" cy="87249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与副标题">
    <p:bg>
      <p:bgPr>
        <a:pattFill prst="pct5">
          <a:fgClr>
            <a:schemeClr val="accent1"/>
          </a:fgClr>
          <a:bgClr>
            <a:schemeClr val="bg1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halk_line-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77800" y="0"/>
            <a:ext cx="3441700" cy="979491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" name="chalk_line-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168900" y="1321246"/>
            <a:ext cx="7835900" cy="79344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" name="Scrapbook_cover_title_hi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640735" y="2781300"/>
            <a:ext cx="11760201" cy="41783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" name="Shape 17"/>
          <p:cNvSpPr/>
          <p:nvPr>
            <p:ph type="title" hasCustomPrompt="1"/>
          </p:nvPr>
        </p:nvSpPr>
        <p:spPr>
          <a:xfrm>
            <a:off x="1270000" y="2959100"/>
            <a:ext cx="10464800" cy="2286000"/>
          </a:xfrm>
          <a:prstGeom prst="rect">
            <a:avLst/>
          </a:prstGeom>
        </p:spPr>
        <p:txBody>
          <a:bodyPr anchor="b"/>
          <a:lstStyle>
            <a:lvl1pPr>
              <a:defRPr sz="6800" i="1">
                <a:solidFill>
                  <a:srgbClr val="292929">
                    <a:alpha val="93000"/>
                  </a:srgbClr>
                </a:solidFill>
                <a:latin typeface="+mj-lt"/>
                <a:ea typeface="+mj-ea"/>
                <a:cs typeface="+mj-cs"/>
                <a:sym typeface="Georgia" panose="02040502050405020303"/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6800" i="1">
                <a:solidFill>
                  <a:srgbClr val="292929">
                    <a:alpha val="93000"/>
                  </a:srgbClr>
                </a:solidFill>
              </a:rPr>
              <a:t>标题文本</a:t>
            </a:r>
            <a:endParaRPr sz="6800" i="1">
              <a:solidFill>
                <a:srgbClr val="292929">
                  <a:alpha val="93000"/>
                </a:srgbClr>
              </a:solidFill>
            </a:endParaRPr>
          </a:p>
        </p:txBody>
      </p:sp>
      <p:sp>
        <p:nvSpPr>
          <p:cNvPr id="18" name="Shape 18"/>
          <p:cNvSpPr/>
          <p:nvPr>
            <p:ph type="body" idx="1" hasCustomPrompt="1"/>
          </p:nvPr>
        </p:nvSpPr>
        <p:spPr>
          <a:xfrm>
            <a:off x="1270000" y="5283200"/>
            <a:ext cx="10464800" cy="1308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63A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800" i="1">
                <a:solidFill>
                  <a:srgbClr val="C2463A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800" i="1">
                <a:solidFill>
                  <a:srgbClr val="C2463A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800" i="1">
                <a:solidFill>
                  <a:srgbClr val="C2463A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800" i="1">
                <a:solidFill>
                  <a:srgbClr val="C2463A"/>
                </a:solidFill>
              </a:defRPr>
            </a:lvl5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3800" i="1">
                <a:solidFill>
                  <a:srgbClr val="C2463A"/>
                </a:solidFill>
              </a:rPr>
              <a:t>正文级别 1</a:t>
            </a:r>
            <a:endParaRPr sz="3800" i="1">
              <a:solidFill>
                <a:srgbClr val="C2463A"/>
              </a:solidFill>
            </a:endParaRPr>
          </a:p>
          <a:p>
            <a:pPr lvl="1">
              <a:defRPr sz="1800" i="0">
                <a:solidFill>
                  <a:srgbClr val="000000"/>
                </a:solidFill>
              </a:defRPr>
            </a:pPr>
            <a:r>
              <a:rPr sz="3800" i="1">
                <a:solidFill>
                  <a:srgbClr val="C2463A"/>
                </a:solidFill>
              </a:rPr>
              <a:t>正文级别 2</a:t>
            </a:r>
            <a:endParaRPr sz="3800" i="1">
              <a:solidFill>
                <a:srgbClr val="C2463A"/>
              </a:solidFill>
            </a:endParaRPr>
          </a:p>
          <a:p>
            <a:pPr lvl="2">
              <a:defRPr sz="1800" i="0">
                <a:solidFill>
                  <a:srgbClr val="000000"/>
                </a:solidFill>
              </a:defRPr>
            </a:pPr>
            <a:r>
              <a:rPr sz="3800" i="1">
                <a:solidFill>
                  <a:srgbClr val="C2463A"/>
                </a:solidFill>
              </a:rPr>
              <a:t>正文级别 3</a:t>
            </a:r>
            <a:endParaRPr sz="3800" i="1">
              <a:solidFill>
                <a:srgbClr val="C2463A"/>
              </a:solidFill>
            </a:endParaRPr>
          </a:p>
          <a:p>
            <a:pPr lvl="3">
              <a:defRPr sz="1800" i="0">
                <a:solidFill>
                  <a:srgbClr val="000000"/>
                </a:solidFill>
              </a:defRPr>
            </a:pPr>
            <a:r>
              <a:rPr sz="3800" i="1">
                <a:solidFill>
                  <a:srgbClr val="C2463A"/>
                </a:solidFill>
              </a:rPr>
              <a:t>正文级别 4</a:t>
            </a:r>
            <a:endParaRPr sz="3800" i="1">
              <a:solidFill>
                <a:srgbClr val="C2463A"/>
              </a:solidFill>
            </a:endParaRPr>
          </a:p>
          <a:p>
            <a:pPr lvl="4">
              <a:defRPr sz="1800" i="0">
                <a:solidFill>
                  <a:srgbClr val="000000"/>
                </a:solidFill>
              </a:defRPr>
            </a:pPr>
            <a:r>
              <a:rPr sz="3800" i="1">
                <a:solidFill>
                  <a:srgbClr val="C2463A"/>
                </a:solidFill>
              </a:rPr>
              <a:t>正文级别 5</a:t>
            </a:r>
            <a:endParaRPr sz="3800" i="1">
              <a:solidFill>
                <a:srgbClr val="C2463A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lines-line-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47700" y="8864600"/>
            <a:ext cx="11798300" cy="2921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1" name="wave-line.png"/>
          <p:cNvPicPr/>
          <p:nvPr/>
        </p:nvPicPr>
        <p:blipFill>
          <a:blip r:embed="rId3"/>
          <a:stretch>
            <a:fillRect/>
          </a:stretch>
        </p:blipFill>
        <p:spPr>
          <a:xfrm rot="11195">
            <a:off x="800057" y="578613"/>
            <a:ext cx="11366501" cy="1766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2" name="wave-line.png"/>
          <p:cNvPicPr/>
          <p:nvPr/>
        </p:nvPicPr>
        <p:blipFill>
          <a:blip r:embed="rId4"/>
          <a:srcRect l="16504" r="50434"/>
          <a:stretch>
            <a:fillRect/>
          </a:stretch>
        </p:blipFill>
        <p:spPr>
          <a:xfrm rot="5400000">
            <a:off x="-3378364" y="4686138"/>
            <a:ext cx="8216901" cy="1400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3" name="dots-line-cropped.png"/>
          <p:cNvPicPr/>
          <p:nvPr/>
        </p:nvPicPr>
        <p:blipFill>
          <a:blip r:embed="rId5"/>
          <a:srcRect l="4761" t="2928" r="10188"/>
          <a:stretch>
            <a:fillRect/>
          </a:stretch>
        </p:blipFill>
        <p:spPr>
          <a:xfrm rot="16200000">
            <a:off x="-4244962" y="4772011"/>
            <a:ext cx="9753601" cy="20957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4" name="dots-line-cropped.png"/>
          <p:cNvPicPr/>
          <p:nvPr/>
        </p:nvPicPr>
        <p:blipFill>
          <a:blip r:embed="rId5"/>
          <a:srcRect t="5872" b="5892"/>
          <a:stretch>
            <a:fillRect/>
          </a:stretch>
        </p:blipFill>
        <p:spPr>
          <a:xfrm rot="21599984">
            <a:off x="698498" y="469908"/>
            <a:ext cx="11468107" cy="1905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5" name="dots-line-cropped.png"/>
          <p:cNvPicPr/>
          <p:nvPr/>
        </p:nvPicPr>
        <p:blipFill>
          <a:blip r:embed="rId5"/>
          <a:srcRect l="53986" t="2927" r="41140"/>
          <a:stretch>
            <a:fillRect/>
          </a:stretch>
        </p:blipFill>
        <p:spPr>
          <a:xfrm rot="21599984">
            <a:off x="12439650" y="9010646"/>
            <a:ext cx="558801" cy="20958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6" name="dots-line-cropped.png"/>
          <p:cNvPicPr/>
          <p:nvPr/>
        </p:nvPicPr>
        <p:blipFill>
          <a:blip r:embed="rId5"/>
          <a:srcRect l="37929" t="2926" r="56976"/>
          <a:stretch>
            <a:fillRect/>
          </a:stretch>
        </p:blipFill>
        <p:spPr>
          <a:xfrm rot="21599984">
            <a:off x="6350" y="9010652"/>
            <a:ext cx="584201" cy="2095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7" name="lines-vert-line.png"/>
          <p:cNvPicPr/>
          <p:nvPr/>
        </p:nvPicPr>
        <p:blipFill>
          <a:blip r:embed="rId6"/>
          <a:stretch>
            <a:fillRect/>
          </a:stretch>
        </p:blipFill>
        <p:spPr>
          <a:xfrm>
            <a:off x="12153900" y="361949"/>
            <a:ext cx="317500" cy="87249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8" name="Shape 28"/>
          <p:cNvSpPr/>
          <p:nvPr>
            <p:ph type="title" hasCustomPrompt="1"/>
          </p:nvPr>
        </p:nvSpPr>
        <p:spPr>
          <a:xfrm>
            <a:off x="1270000" y="6223000"/>
            <a:ext cx="10464800" cy="1485900"/>
          </a:xfrm>
          <a:prstGeom prst="rect">
            <a:avLst/>
          </a:prstGeom>
        </p:spPr>
        <p:txBody>
          <a:bodyPr anchor="b"/>
          <a:lstStyle>
            <a:lvl1pPr>
              <a:defRPr sz="6800" i="1">
                <a:solidFill>
                  <a:srgbClr val="292929">
                    <a:alpha val="93000"/>
                  </a:srgbClr>
                </a:solidFill>
                <a:latin typeface="+mj-lt"/>
                <a:ea typeface="+mj-ea"/>
                <a:cs typeface="+mj-cs"/>
                <a:sym typeface="Georgia" panose="02040502050405020303"/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6800" i="1">
                <a:solidFill>
                  <a:srgbClr val="292929">
                    <a:alpha val="93000"/>
                  </a:srgbClr>
                </a:solidFill>
              </a:rPr>
              <a:t>标题文本</a:t>
            </a:r>
            <a:endParaRPr sz="6800" i="1">
              <a:solidFill>
                <a:srgbClr val="292929">
                  <a:alpha val="93000"/>
                </a:srgbClr>
              </a:solidFill>
            </a:endParaRPr>
          </a:p>
        </p:txBody>
      </p:sp>
      <p:sp>
        <p:nvSpPr>
          <p:cNvPr id="29" name="Shape 29"/>
          <p:cNvSpPr/>
          <p:nvPr>
            <p:ph type="body" idx="1" hasCustomPrompt="1"/>
          </p:nvPr>
        </p:nvSpPr>
        <p:spPr>
          <a:xfrm>
            <a:off x="1270000" y="7696200"/>
            <a:ext cx="10464800" cy="1206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63A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800" i="1">
                <a:solidFill>
                  <a:srgbClr val="C2463A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800" i="1">
                <a:solidFill>
                  <a:srgbClr val="C2463A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800" i="1">
                <a:solidFill>
                  <a:srgbClr val="C2463A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800" i="1">
                <a:solidFill>
                  <a:srgbClr val="C2463A"/>
                </a:solidFill>
              </a:defRPr>
            </a:lvl5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3800" i="1">
                <a:solidFill>
                  <a:srgbClr val="C2463A"/>
                </a:solidFill>
              </a:rPr>
              <a:t>正文级别 1</a:t>
            </a:r>
            <a:endParaRPr sz="3800" i="1">
              <a:solidFill>
                <a:srgbClr val="C2463A"/>
              </a:solidFill>
            </a:endParaRPr>
          </a:p>
          <a:p>
            <a:pPr lvl="1">
              <a:defRPr sz="1800" i="0">
                <a:solidFill>
                  <a:srgbClr val="000000"/>
                </a:solidFill>
              </a:defRPr>
            </a:pPr>
            <a:r>
              <a:rPr sz="3800" i="1">
                <a:solidFill>
                  <a:srgbClr val="C2463A"/>
                </a:solidFill>
              </a:rPr>
              <a:t>正文级别 2</a:t>
            </a:r>
            <a:endParaRPr sz="3800" i="1">
              <a:solidFill>
                <a:srgbClr val="C2463A"/>
              </a:solidFill>
            </a:endParaRPr>
          </a:p>
          <a:p>
            <a:pPr lvl="2">
              <a:defRPr sz="1800" i="0">
                <a:solidFill>
                  <a:srgbClr val="000000"/>
                </a:solidFill>
              </a:defRPr>
            </a:pPr>
            <a:r>
              <a:rPr sz="3800" i="1">
                <a:solidFill>
                  <a:srgbClr val="C2463A"/>
                </a:solidFill>
              </a:rPr>
              <a:t>正文级别 3</a:t>
            </a:r>
            <a:endParaRPr sz="3800" i="1">
              <a:solidFill>
                <a:srgbClr val="C2463A"/>
              </a:solidFill>
            </a:endParaRPr>
          </a:p>
          <a:p>
            <a:pPr lvl="3">
              <a:defRPr sz="1800" i="0">
                <a:solidFill>
                  <a:srgbClr val="000000"/>
                </a:solidFill>
              </a:defRPr>
            </a:pPr>
            <a:r>
              <a:rPr sz="3800" i="1">
                <a:solidFill>
                  <a:srgbClr val="C2463A"/>
                </a:solidFill>
              </a:rPr>
              <a:t>正文级别 4</a:t>
            </a:r>
            <a:endParaRPr sz="3800" i="1">
              <a:solidFill>
                <a:srgbClr val="C2463A"/>
              </a:solidFill>
            </a:endParaRPr>
          </a:p>
          <a:p>
            <a:pPr lvl="4">
              <a:defRPr sz="1800" i="0">
                <a:solidFill>
                  <a:srgbClr val="000000"/>
                </a:solidFill>
              </a:defRPr>
            </a:pPr>
            <a:r>
              <a:rPr sz="3800" i="1">
                <a:solidFill>
                  <a:srgbClr val="C2463A"/>
                </a:solidFill>
              </a:rPr>
              <a:t>正文级别 5</a:t>
            </a:r>
            <a:endParaRPr sz="3800" i="1">
              <a:solidFill>
                <a:srgbClr val="C2463A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chalk_line-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77800" y="0"/>
            <a:ext cx="3441700" cy="979491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2" name="chalk_line-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168900" y="1321246"/>
            <a:ext cx="7835900" cy="79344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3" name="Scrapbook_cover_title_hi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640735" y="2781300"/>
            <a:ext cx="11760201" cy="41783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4" name="Shape 34"/>
          <p:cNvSpPr/>
          <p:nvPr>
            <p:ph type="title" hasCustomPrompt="1"/>
          </p:nvPr>
        </p:nvSpPr>
        <p:spPr>
          <a:xfrm>
            <a:off x="1270000" y="3733800"/>
            <a:ext cx="10464800" cy="2286000"/>
          </a:xfrm>
          <a:prstGeom prst="rect">
            <a:avLst/>
          </a:prstGeom>
        </p:spPr>
        <p:txBody>
          <a:bodyPr/>
          <a:lstStyle>
            <a:lvl1pPr>
              <a:defRPr sz="6800" i="1">
                <a:solidFill>
                  <a:srgbClr val="292929">
                    <a:alpha val="93000"/>
                  </a:srgbClr>
                </a:solidFill>
                <a:latin typeface="+mj-lt"/>
                <a:ea typeface="+mj-ea"/>
                <a:cs typeface="+mj-cs"/>
                <a:sym typeface="Georgia" panose="02040502050405020303"/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6800" i="1">
                <a:solidFill>
                  <a:srgbClr val="292929">
                    <a:alpha val="93000"/>
                  </a:srgbClr>
                </a:solidFill>
              </a:rPr>
              <a:t>标题文本</a:t>
            </a:r>
            <a:endParaRPr sz="6800" i="1">
              <a:solidFill>
                <a:srgbClr val="292929">
                  <a:alpha val="93000"/>
                </a:srgbClr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lines-line-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47700" y="8864600"/>
            <a:ext cx="11798300" cy="2921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7" name="wave-line.png"/>
          <p:cNvPicPr/>
          <p:nvPr/>
        </p:nvPicPr>
        <p:blipFill>
          <a:blip r:embed="rId3"/>
          <a:stretch>
            <a:fillRect/>
          </a:stretch>
        </p:blipFill>
        <p:spPr>
          <a:xfrm rot="11195">
            <a:off x="800057" y="578613"/>
            <a:ext cx="11366501" cy="1766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8" name="wave-line.png"/>
          <p:cNvPicPr/>
          <p:nvPr/>
        </p:nvPicPr>
        <p:blipFill>
          <a:blip r:embed="rId4"/>
          <a:srcRect l="16504" r="50434"/>
          <a:stretch>
            <a:fillRect/>
          </a:stretch>
        </p:blipFill>
        <p:spPr>
          <a:xfrm rot="5400000">
            <a:off x="-3378364" y="4686138"/>
            <a:ext cx="8216901" cy="1400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9" name="dots-line-cropped.png"/>
          <p:cNvPicPr/>
          <p:nvPr/>
        </p:nvPicPr>
        <p:blipFill>
          <a:blip r:embed="rId5"/>
          <a:srcRect l="4761" t="2928" r="10188"/>
          <a:stretch>
            <a:fillRect/>
          </a:stretch>
        </p:blipFill>
        <p:spPr>
          <a:xfrm rot="16200000">
            <a:off x="-4244962" y="4772011"/>
            <a:ext cx="9753601" cy="20957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0" name="dots-line-cropped.png"/>
          <p:cNvPicPr/>
          <p:nvPr/>
        </p:nvPicPr>
        <p:blipFill>
          <a:blip r:embed="rId5"/>
          <a:srcRect t="5872" b="5892"/>
          <a:stretch>
            <a:fillRect/>
          </a:stretch>
        </p:blipFill>
        <p:spPr>
          <a:xfrm rot="21599984">
            <a:off x="698498" y="469908"/>
            <a:ext cx="11468107" cy="1905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1" name="dots-line-cropped.png"/>
          <p:cNvPicPr/>
          <p:nvPr/>
        </p:nvPicPr>
        <p:blipFill>
          <a:blip r:embed="rId5"/>
          <a:srcRect l="53986" t="2927" r="41140"/>
          <a:stretch>
            <a:fillRect/>
          </a:stretch>
        </p:blipFill>
        <p:spPr>
          <a:xfrm rot="21599984">
            <a:off x="12439650" y="9010646"/>
            <a:ext cx="558801" cy="20958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2" name="dots-line-cropped.png"/>
          <p:cNvPicPr/>
          <p:nvPr/>
        </p:nvPicPr>
        <p:blipFill>
          <a:blip r:embed="rId5"/>
          <a:srcRect l="37929" t="2926" r="56976"/>
          <a:stretch>
            <a:fillRect/>
          </a:stretch>
        </p:blipFill>
        <p:spPr>
          <a:xfrm rot="21599984">
            <a:off x="6350" y="9010652"/>
            <a:ext cx="584201" cy="2095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3" name="lines-vert-line.png"/>
          <p:cNvPicPr/>
          <p:nvPr/>
        </p:nvPicPr>
        <p:blipFill>
          <a:blip r:embed="rId6"/>
          <a:stretch>
            <a:fillRect/>
          </a:stretch>
        </p:blipFill>
        <p:spPr>
          <a:xfrm>
            <a:off x="12153900" y="361949"/>
            <a:ext cx="317500" cy="87249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4" name="Shape 44"/>
          <p:cNvSpPr/>
          <p:nvPr>
            <p:ph type="title" hasCustomPrompt="1"/>
          </p:nvPr>
        </p:nvSpPr>
        <p:spPr>
          <a:xfrm>
            <a:off x="1079500" y="1358900"/>
            <a:ext cx="5054600" cy="3759200"/>
          </a:xfrm>
          <a:prstGeom prst="rect">
            <a:avLst/>
          </a:prstGeom>
        </p:spPr>
        <p:txBody>
          <a:bodyPr anchor="b"/>
          <a:lstStyle>
            <a:lvl1pPr>
              <a:defRPr sz="6800" i="1">
                <a:solidFill>
                  <a:srgbClr val="292929">
                    <a:alpha val="93000"/>
                  </a:srgbClr>
                </a:solidFill>
                <a:latin typeface="+mj-lt"/>
                <a:ea typeface="+mj-ea"/>
                <a:cs typeface="+mj-cs"/>
                <a:sym typeface="Georgia" panose="02040502050405020303"/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6800" i="1">
                <a:solidFill>
                  <a:srgbClr val="292929">
                    <a:alpha val="93000"/>
                  </a:srgbClr>
                </a:solidFill>
              </a:rPr>
              <a:t>标题文本</a:t>
            </a:r>
            <a:endParaRPr sz="6800" i="1">
              <a:solidFill>
                <a:srgbClr val="292929">
                  <a:alpha val="93000"/>
                </a:srgbClr>
              </a:solidFill>
            </a:endParaRPr>
          </a:p>
        </p:txBody>
      </p:sp>
      <p:sp>
        <p:nvSpPr>
          <p:cNvPr id="45" name="Shape 45"/>
          <p:cNvSpPr/>
          <p:nvPr>
            <p:ph type="body" idx="1" hasCustomPrompt="1"/>
          </p:nvPr>
        </p:nvSpPr>
        <p:spPr>
          <a:xfrm>
            <a:off x="1079500" y="5207000"/>
            <a:ext cx="5054600" cy="3149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63A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800" i="1">
                <a:solidFill>
                  <a:srgbClr val="C2463A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800" i="1">
                <a:solidFill>
                  <a:srgbClr val="C2463A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800" i="1">
                <a:solidFill>
                  <a:srgbClr val="C2463A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800" i="1">
                <a:solidFill>
                  <a:srgbClr val="C2463A"/>
                </a:solidFill>
              </a:defRPr>
            </a:lvl5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3800" i="1">
                <a:solidFill>
                  <a:srgbClr val="C2463A"/>
                </a:solidFill>
              </a:rPr>
              <a:t>正文级别 1</a:t>
            </a:r>
            <a:endParaRPr sz="3800" i="1">
              <a:solidFill>
                <a:srgbClr val="C2463A"/>
              </a:solidFill>
            </a:endParaRPr>
          </a:p>
          <a:p>
            <a:pPr lvl="1">
              <a:defRPr sz="1800" i="0">
                <a:solidFill>
                  <a:srgbClr val="000000"/>
                </a:solidFill>
              </a:defRPr>
            </a:pPr>
            <a:r>
              <a:rPr sz="3800" i="1">
                <a:solidFill>
                  <a:srgbClr val="C2463A"/>
                </a:solidFill>
              </a:rPr>
              <a:t>正文级别 2</a:t>
            </a:r>
            <a:endParaRPr sz="3800" i="1">
              <a:solidFill>
                <a:srgbClr val="C2463A"/>
              </a:solidFill>
            </a:endParaRPr>
          </a:p>
          <a:p>
            <a:pPr lvl="2">
              <a:defRPr sz="1800" i="0">
                <a:solidFill>
                  <a:srgbClr val="000000"/>
                </a:solidFill>
              </a:defRPr>
            </a:pPr>
            <a:r>
              <a:rPr sz="3800" i="1">
                <a:solidFill>
                  <a:srgbClr val="C2463A"/>
                </a:solidFill>
              </a:rPr>
              <a:t>正文级别 3</a:t>
            </a:r>
            <a:endParaRPr sz="3800" i="1">
              <a:solidFill>
                <a:srgbClr val="C2463A"/>
              </a:solidFill>
            </a:endParaRPr>
          </a:p>
          <a:p>
            <a:pPr lvl="3">
              <a:defRPr sz="1800" i="0">
                <a:solidFill>
                  <a:srgbClr val="000000"/>
                </a:solidFill>
              </a:defRPr>
            </a:pPr>
            <a:r>
              <a:rPr sz="3800" i="1">
                <a:solidFill>
                  <a:srgbClr val="C2463A"/>
                </a:solidFill>
              </a:rPr>
              <a:t>正文级别 4</a:t>
            </a:r>
            <a:endParaRPr sz="3800" i="1">
              <a:solidFill>
                <a:srgbClr val="C2463A"/>
              </a:solidFill>
            </a:endParaRPr>
          </a:p>
          <a:p>
            <a:pPr lvl="4">
              <a:defRPr sz="1800" i="0">
                <a:solidFill>
                  <a:srgbClr val="000000"/>
                </a:solidFill>
              </a:defRPr>
            </a:pPr>
            <a:r>
              <a:rPr sz="3800" i="1">
                <a:solidFill>
                  <a:srgbClr val="C2463A"/>
                </a:solidFill>
              </a:rPr>
              <a:t>正文级别 5</a:t>
            </a:r>
            <a:endParaRPr sz="3800" i="1">
              <a:solidFill>
                <a:srgbClr val="C2463A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528D4D"/>
                </a:solidFill>
              </a:rPr>
              <a:t>标题文本</a:t>
            </a:r>
            <a:endParaRPr sz="6200">
              <a:solidFill>
                <a:srgbClr val="528D4D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528D4D"/>
                </a:solidFill>
              </a:rPr>
              <a:t>标题文本</a:t>
            </a:r>
            <a:endParaRPr sz="6200">
              <a:solidFill>
                <a:srgbClr val="528D4D"/>
              </a:solidFill>
            </a:endParaRPr>
          </a:p>
        </p:txBody>
      </p:sp>
      <p:sp>
        <p:nvSpPr>
          <p:cNvPr id="50" name="Shape 50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正文级别 1</a:t>
            </a:r>
            <a:endParaRPr sz="3600">
              <a:solidFill>
                <a:srgbClr val="0062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正文级别 2</a:t>
            </a:r>
            <a:endParaRPr sz="3600">
              <a:solidFill>
                <a:srgbClr val="0062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正文级别 3</a:t>
            </a:r>
            <a:endParaRPr sz="3600">
              <a:solidFill>
                <a:srgbClr val="0062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正文级别 4</a:t>
            </a:r>
            <a:endParaRPr sz="3600">
              <a:solidFill>
                <a:srgbClr val="0062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正文级别 5</a:t>
            </a:r>
            <a:endParaRPr sz="3600">
              <a:solidFill>
                <a:srgbClr val="006288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lus-lin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419100" y="0"/>
            <a:ext cx="304801" cy="9753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3" name="plus-line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2179300" y="2247900"/>
            <a:ext cx="304801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4" name="plus-line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9017000"/>
            <a:ext cx="13004800" cy="3048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5" name="plus-line.png"/>
          <p:cNvPicPr/>
          <p:nvPr/>
        </p:nvPicPr>
        <p:blipFill>
          <a:blip r:embed="rId5"/>
          <a:stretch>
            <a:fillRect/>
          </a:stretch>
        </p:blipFill>
        <p:spPr>
          <a:xfrm rot="5400000">
            <a:off x="6429374" y="-3749676"/>
            <a:ext cx="304801" cy="117538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6" name="Scrapbook_title_hi.png"/>
          <p:cNvPicPr/>
          <p:nvPr/>
        </p:nvPicPr>
        <p:blipFill>
          <a:blip r:embed="rId6"/>
          <a:stretch>
            <a:fillRect/>
          </a:stretch>
        </p:blipFill>
        <p:spPr>
          <a:xfrm>
            <a:off x="1092200" y="304800"/>
            <a:ext cx="10845800" cy="2260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7" name="Shape 57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528D4D"/>
                </a:solidFill>
              </a:rPr>
              <a:t>标题文本</a:t>
            </a:r>
            <a:endParaRPr sz="6200">
              <a:solidFill>
                <a:srgbClr val="528D4D"/>
              </a:solidFill>
            </a:endParaRPr>
          </a:p>
        </p:txBody>
      </p:sp>
      <p:sp>
        <p:nvSpPr>
          <p:cNvPr id="58" name="Shape 58"/>
          <p:cNvSpPr/>
          <p:nvPr>
            <p:ph type="body" idx="1" hasCustomPrompt="1"/>
          </p:nvPr>
        </p:nvSpPr>
        <p:spPr>
          <a:xfrm>
            <a:off x="1270000" y="2971800"/>
            <a:ext cx="4953000" cy="58420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3000"/>
              </a:spcBef>
              <a:buBlip>
                <a:blip r:embed="rId7"/>
              </a:buBlip>
              <a:defRPr sz="2800"/>
            </a:lvl1pPr>
            <a:lvl2pPr marL="736600" indent="-368300">
              <a:spcBef>
                <a:spcPts val="3000"/>
              </a:spcBef>
              <a:buBlip>
                <a:blip r:embed="rId7"/>
              </a:buBlip>
              <a:defRPr sz="2800"/>
            </a:lvl2pPr>
            <a:lvl3pPr marL="1104900" indent="-368300">
              <a:spcBef>
                <a:spcPts val="3000"/>
              </a:spcBef>
              <a:buBlip>
                <a:blip r:embed="rId7"/>
              </a:buBlip>
              <a:defRPr sz="2800"/>
            </a:lvl3pPr>
            <a:lvl4pPr marL="1473200" indent="-368300">
              <a:spcBef>
                <a:spcPts val="3000"/>
              </a:spcBef>
              <a:buBlip>
                <a:blip r:embed="rId7"/>
              </a:buBlip>
              <a:defRPr sz="2800"/>
            </a:lvl4pPr>
            <a:lvl5pPr marL="1841500" indent="-368300">
              <a:spcBef>
                <a:spcPts val="3000"/>
              </a:spcBef>
              <a:buBlip>
                <a:blip r:embed="rId7"/>
              </a:buBlip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6288"/>
                </a:solidFill>
              </a:rPr>
              <a:t>正文级别 1</a:t>
            </a:r>
            <a:endParaRPr sz="2800">
              <a:solidFill>
                <a:srgbClr val="0062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6288"/>
                </a:solidFill>
              </a:rPr>
              <a:t>正文级别 2</a:t>
            </a:r>
            <a:endParaRPr sz="2800">
              <a:solidFill>
                <a:srgbClr val="0062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6288"/>
                </a:solidFill>
              </a:rPr>
              <a:t>正文级别 3</a:t>
            </a:r>
            <a:endParaRPr sz="2800">
              <a:solidFill>
                <a:srgbClr val="0062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6288"/>
                </a:solidFill>
              </a:rPr>
              <a:t>正文级别 4</a:t>
            </a:r>
            <a:endParaRPr sz="2800">
              <a:solidFill>
                <a:srgbClr val="0062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6288"/>
                </a:solidFill>
              </a:rPr>
              <a:t>正文级别 5</a:t>
            </a:r>
            <a:endParaRPr sz="2800">
              <a:solidFill>
                <a:srgbClr val="006288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lines-line-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47700" y="8864600"/>
            <a:ext cx="11798300" cy="2921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1" name="wave-line.png"/>
          <p:cNvPicPr/>
          <p:nvPr/>
        </p:nvPicPr>
        <p:blipFill>
          <a:blip r:embed="rId3"/>
          <a:stretch>
            <a:fillRect/>
          </a:stretch>
        </p:blipFill>
        <p:spPr>
          <a:xfrm rot="11195">
            <a:off x="800057" y="578613"/>
            <a:ext cx="11366501" cy="1766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2" name="wave-line.png"/>
          <p:cNvPicPr/>
          <p:nvPr/>
        </p:nvPicPr>
        <p:blipFill>
          <a:blip r:embed="rId4"/>
          <a:srcRect l="16504" r="50434"/>
          <a:stretch>
            <a:fillRect/>
          </a:stretch>
        </p:blipFill>
        <p:spPr>
          <a:xfrm rot="5400000">
            <a:off x="-3378364" y="4686138"/>
            <a:ext cx="8216901" cy="1400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3" name="dots-line-cropped.png"/>
          <p:cNvPicPr/>
          <p:nvPr/>
        </p:nvPicPr>
        <p:blipFill>
          <a:blip r:embed="rId5"/>
          <a:srcRect l="4761" t="2928" r="10188"/>
          <a:stretch>
            <a:fillRect/>
          </a:stretch>
        </p:blipFill>
        <p:spPr>
          <a:xfrm rot="16200000">
            <a:off x="-4244962" y="4772011"/>
            <a:ext cx="9753601" cy="20957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4" name="dots-line-cropped.png"/>
          <p:cNvPicPr/>
          <p:nvPr/>
        </p:nvPicPr>
        <p:blipFill>
          <a:blip r:embed="rId5"/>
          <a:srcRect t="5872" b="5892"/>
          <a:stretch>
            <a:fillRect/>
          </a:stretch>
        </p:blipFill>
        <p:spPr>
          <a:xfrm rot="21599984">
            <a:off x="698498" y="469908"/>
            <a:ext cx="11468107" cy="1905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5" name="dots-line-cropped.png"/>
          <p:cNvPicPr/>
          <p:nvPr/>
        </p:nvPicPr>
        <p:blipFill>
          <a:blip r:embed="rId5"/>
          <a:srcRect l="53986" t="2927" r="41140"/>
          <a:stretch>
            <a:fillRect/>
          </a:stretch>
        </p:blipFill>
        <p:spPr>
          <a:xfrm rot="21599984">
            <a:off x="12439650" y="9010646"/>
            <a:ext cx="558801" cy="20958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6" name="dots-line-cropped.png"/>
          <p:cNvPicPr/>
          <p:nvPr/>
        </p:nvPicPr>
        <p:blipFill>
          <a:blip r:embed="rId5"/>
          <a:srcRect l="37929" t="2926" r="56976"/>
          <a:stretch>
            <a:fillRect/>
          </a:stretch>
        </p:blipFill>
        <p:spPr>
          <a:xfrm rot="21599984">
            <a:off x="6350" y="9010652"/>
            <a:ext cx="584201" cy="2095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7" name="lines-vert-line.png"/>
          <p:cNvPicPr/>
          <p:nvPr/>
        </p:nvPicPr>
        <p:blipFill>
          <a:blip r:embed="rId6"/>
          <a:stretch>
            <a:fillRect/>
          </a:stretch>
        </p:blipFill>
        <p:spPr>
          <a:xfrm>
            <a:off x="12153900" y="361949"/>
            <a:ext cx="317500" cy="87249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8" name="Shape 28"/>
          <p:cNvSpPr/>
          <p:nvPr>
            <p:ph type="title" hasCustomPrompt="1"/>
          </p:nvPr>
        </p:nvSpPr>
        <p:spPr>
          <a:xfrm>
            <a:off x="1270000" y="6223000"/>
            <a:ext cx="10464800" cy="1485900"/>
          </a:xfrm>
          <a:prstGeom prst="rect">
            <a:avLst/>
          </a:prstGeom>
        </p:spPr>
        <p:txBody>
          <a:bodyPr anchor="b"/>
          <a:lstStyle>
            <a:lvl1pPr>
              <a:defRPr sz="6800" i="1">
                <a:solidFill>
                  <a:srgbClr val="292929">
                    <a:alpha val="93000"/>
                  </a:srgbClr>
                </a:solidFill>
                <a:latin typeface="+mj-lt"/>
                <a:ea typeface="+mj-ea"/>
                <a:cs typeface="+mj-cs"/>
                <a:sym typeface="Georgia" panose="02040502050405020303"/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6800" i="1">
                <a:solidFill>
                  <a:srgbClr val="292929">
                    <a:alpha val="93000"/>
                  </a:srgbClr>
                </a:solidFill>
              </a:rPr>
              <a:t>标题文本</a:t>
            </a:r>
            <a:endParaRPr sz="6800" i="1">
              <a:solidFill>
                <a:srgbClr val="292929">
                  <a:alpha val="93000"/>
                </a:srgbClr>
              </a:solidFill>
            </a:endParaRPr>
          </a:p>
        </p:txBody>
      </p:sp>
      <p:sp>
        <p:nvSpPr>
          <p:cNvPr id="29" name="Shape 29"/>
          <p:cNvSpPr/>
          <p:nvPr>
            <p:ph type="body" idx="1" hasCustomPrompt="1"/>
          </p:nvPr>
        </p:nvSpPr>
        <p:spPr>
          <a:xfrm>
            <a:off x="1270000" y="7696200"/>
            <a:ext cx="10464800" cy="1206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63A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800" i="1">
                <a:solidFill>
                  <a:srgbClr val="C2463A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800" i="1">
                <a:solidFill>
                  <a:srgbClr val="C2463A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800" i="1">
                <a:solidFill>
                  <a:srgbClr val="C2463A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800" i="1">
                <a:solidFill>
                  <a:srgbClr val="C2463A"/>
                </a:solidFill>
              </a:defRPr>
            </a:lvl5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3800" i="1">
                <a:solidFill>
                  <a:srgbClr val="C2463A"/>
                </a:solidFill>
              </a:rPr>
              <a:t>正文级别 1</a:t>
            </a:r>
            <a:endParaRPr sz="3800" i="1">
              <a:solidFill>
                <a:srgbClr val="C2463A"/>
              </a:solidFill>
            </a:endParaRPr>
          </a:p>
          <a:p>
            <a:pPr lvl="1">
              <a:defRPr sz="1800" i="0">
                <a:solidFill>
                  <a:srgbClr val="000000"/>
                </a:solidFill>
              </a:defRPr>
            </a:pPr>
            <a:r>
              <a:rPr sz="3800" i="1">
                <a:solidFill>
                  <a:srgbClr val="C2463A"/>
                </a:solidFill>
              </a:rPr>
              <a:t>正文级别 2</a:t>
            </a:r>
            <a:endParaRPr sz="3800" i="1">
              <a:solidFill>
                <a:srgbClr val="C2463A"/>
              </a:solidFill>
            </a:endParaRPr>
          </a:p>
          <a:p>
            <a:pPr lvl="2">
              <a:defRPr sz="1800" i="0">
                <a:solidFill>
                  <a:srgbClr val="000000"/>
                </a:solidFill>
              </a:defRPr>
            </a:pPr>
            <a:r>
              <a:rPr sz="3800" i="1">
                <a:solidFill>
                  <a:srgbClr val="C2463A"/>
                </a:solidFill>
              </a:rPr>
              <a:t>正文级别 3</a:t>
            </a:r>
            <a:endParaRPr sz="3800" i="1">
              <a:solidFill>
                <a:srgbClr val="C2463A"/>
              </a:solidFill>
            </a:endParaRPr>
          </a:p>
          <a:p>
            <a:pPr lvl="3">
              <a:defRPr sz="1800" i="0">
                <a:solidFill>
                  <a:srgbClr val="000000"/>
                </a:solidFill>
              </a:defRPr>
            </a:pPr>
            <a:r>
              <a:rPr sz="3800" i="1">
                <a:solidFill>
                  <a:srgbClr val="C2463A"/>
                </a:solidFill>
              </a:rPr>
              <a:t>正文级别 4</a:t>
            </a:r>
            <a:endParaRPr sz="3800" i="1">
              <a:solidFill>
                <a:srgbClr val="C2463A"/>
              </a:solidFill>
            </a:endParaRPr>
          </a:p>
          <a:p>
            <a:pPr lvl="4">
              <a:defRPr sz="1800" i="0">
                <a:solidFill>
                  <a:srgbClr val="000000"/>
                </a:solidFill>
              </a:defRPr>
            </a:pPr>
            <a:r>
              <a:rPr sz="3800" i="1">
                <a:solidFill>
                  <a:srgbClr val="C2463A"/>
                </a:solidFill>
              </a:rPr>
              <a:t>正文级别 5</a:t>
            </a:r>
            <a:endParaRPr sz="3800" i="1">
              <a:solidFill>
                <a:srgbClr val="C2463A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lines-line-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47700" y="8864600"/>
            <a:ext cx="11798300" cy="2921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1" name="wave-line.png"/>
          <p:cNvPicPr/>
          <p:nvPr/>
        </p:nvPicPr>
        <p:blipFill>
          <a:blip r:embed="rId3"/>
          <a:stretch>
            <a:fillRect/>
          </a:stretch>
        </p:blipFill>
        <p:spPr>
          <a:xfrm rot="11195">
            <a:off x="800057" y="578613"/>
            <a:ext cx="11366501" cy="1766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2" name="wave-line.png"/>
          <p:cNvPicPr/>
          <p:nvPr/>
        </p:nvPicPr>
        <p:blipFill>
          <a:blip r:embed="rId4"/>
          <a:srcRect l="16504" r="50434"/>
          <a:stretch>
            <a:fillRect/>
          </a:stretch>
        </p:blipFill>
        <p:spPr>
          <a:xfrm rot="5400000">
            <a:off x="-3378364" y="4686138"/>
            <a:ext cx="8216901" cy="1400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3" name="dots-line-cropped.png"/>
          <p:cNvPicPr/>
          <p:nvPr/>
        </p:nvPicPr>
        <p:blipFill>
          <a:blip r:embed="rId5"/>
          <a:srcRect l="4761" t="2928" r="10188"/>
          <a:stretch>
            <a:fillRect/>
          </a:stretch>
        </p:blipFill>
        <p:spPr>
          <a:xfrm rot="16200000">
            <a:off x="-4244962" y="4772011"/>
            <a:ext cx="9753601" cy="20957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4" name="dots-line-cropped.png"/>
          <p:cNvPicPr/>
          <p:nvPr/>
        </p:nvPicPr>
        <p:blipFill>
          <a:blip r:embed="rId5"/>
          <a:srcRect t="5872" b="5892"/>
          <a:stretch>
            <a:fillRect/>
          </a:stretch>
        </p:blipFill>
        <p:spPr>
          <a:xfrm rot="21599984">
            <a:off x="698498" y="469908"/>
            <a:ext cx="11468107" cy="1905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5" name="dots-line-cropped.png"/>
          <p:cNvPicPr/>
          <p:nvPr/>
        </p:nvPicPr>
        <p:blipFill>
          <a:blip r:embed="rId5"/>
          <a:srcRect l="53986" t="2927" r="41140"/>
          <a:stretch>
            <a:fillRect/>
          </a:stretch>
        </p:blipFill>
        <p:spPr>
          <a:xfrm rot="21599984">
            <a:off x="12439650" y="9010646"/>
            <a:ext cx="558801" cy="20958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6" name="dots-line-cropped.png"/>
          <p:cNvPicPr/>
          <p:nvPr/>
        </p:nvPicPr>
        <p:blipFill>
          <a:blip r:embed="rId5"/>
          <a:srcRect l="37929" t="2926" r="56976"/>
          <a:stretch>
            <a:fillRect/>
          </a:stretch>
        </p:blipFill>
        <p:spPr>
          <a:xfrm rot="21599984">
            <a:off x="6350" y="9010652"/>
            <a:ext cx="584201" cy="2095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7" name="lines-vert-line.png"/>
          <p:cNvPicPr/>
          <p:nvPr/>
        </p:nvPicPr>
        <p:blipFill>
          <a:blip r:embed="rId6"/>
          <a:stretch>
            <a:fillRect/>
          </a:stretch>
        </p:blipFill>
        <p:spPr>
          <a:xfrm>
            <a:off x="12153900" y="361949"/>
            <a:ext cx="317500" cy="87249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8" name="Shape 68"/>
          <p:cNvSpPr/>
          <p:nvPr>
            <p:ph type="body" idx="1" hasCustomPrompt="1"/>
          </p:nvPr>
        </p:nvSpPr>
        <p:spPr>
          <a:xfrm>
            <a:off x="1270000" y="1511300"/>
            <a:ext cx="10464800" cy="6731000"/>
          </a:xfrm>
          <a:prstGeom prst="rect">
            <a:avLst/>
          </a:prstGeom>
        </p:spPr>
        <p:txBody>
          <a:bodyPr/>
          <a:lstStyle>
            <a:lvl1pPr>
              <a:buBlip>
                <a:blip r:embed="rId7"/>
              </a:buBlip>
            </a:lvl1pPr>
            <a:lvl2pPr>
              <a:buBlip>
                <a:blip r:embed="rId7"/>
              </a:buBlip>
            </a:lvl2pPr>
            <a:lvl3pPr>
              <a:buBlip>
                <a:blip r:embed="rId7"/>
              </a:buBlip>
            </a:lvl3pPr>
            <a:lvl4pPr>
              <a:buBlip>
                <a:blip r:embed="rId7"/>
              </a:buBlip>
            </a:lvl4pPr>
            <a:lvl5pPr>
              <a:buBlip>
                <a:blip r:embed="rId7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正文级别 1</a:t>
            </a:r>
            <a:endParaRPr sz="3600">
              <a:solidFill>
                <a:srgbClr val="0062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正文级别 2</a:t>
            </a:r>
            <a:endParaRPr sz="3600">
              <a:solidFill>
                <a:srgbClr val="0062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正文级别 3</a:t>
            </a:r>
            <a:endParaRPr sz="3600">
              <a:solidFill>
                <a:srgbClr val="0062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正文级别 4</a:t>
            </a:r>
            <a:endParaRPr sz="3600">
              <a:solidFill>
                <a:srgbClr val="0062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正文级别 5</a:t>
            </a:r>
            <a:endParaRPr sz="3600">
              <a:solidFill>
                <a:srgbClr val="006288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lines-line-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47700" y="8864600"/>
            <a:ext cx="11798300" cy="2921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1" name="wave-line.png"/>
          <p:cNvPicPr/>
          <p:nvPr/>
        </p:nvPicPr>
        <p:blipFill>
          <a:blip r:embed="rId3"/>
          <a:stretch>
            <a:fillRect/>
          </a:stretch>
        </p:blipFill>
        <p:spPr>
          <a:xfrm rot="11195">
            <a:off x="800057" y="578613"/>
            <a:ext cx="11366501" cy="1766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2" name="wave-line.png"/>
          <p:cNvPicPr/>
          <p:nvPr/>
        </p:nvPicPr>
        <p:blipFill>
          <a:blip r:embed="rId4"/>
          <a:srcRect l="16504" r="50434"/>
          <a:stretch>
            <a:fillRect/>
          </a:stretch>
        </p:blipFill>
        <p:spPr>
          <a:xfrm rot="5400000">
            <a:off x="-3378364" y="4686138"/>
            <a:ext cx="8216901" cy="1400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3" name="dots-line-cropped.png"/>
          <p:cNvPicPr/>
          <p:nvPr/>
        </p:nvPicPr>
        <p:blipFill>
          <a:blip r:embed="rId5"/>
          <a:srcRect l="4761" t="2928" r="10188"/>
          <a:stretch>
            <a:fillRect/>
          </a:stretch>
        </p:blipFill>
        <p:spPr>
          <a:xfrm rot="16200000">
            <a:off x="-4244962" y="4772011"/>
            <a:ext cx="9753601" cy="20957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4" name="dots-line-cropped.png"/>
          <p:cNvPicPr/>
          <p:nvPr/>
        </p:nvPicPr>
        <p:blipFill>
          <a:blip r:embed="rId5"/>
          <a:srcRect t="5872" b="5892"/>
          <a:stretch>
            <a:fillRect/>
          </a:stretch>
        </p:blipFill>
        <p:spPr>
          <a:xfrm rot="21599984">
            <a:off x="698498" y="469908"/>
            <a:ext cx="11468107" cy="1905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5" name="dots-line-cropped.png"/>
          <p:cNvPicPr/>
          <p:nvPr/>
        </p:nvPicPr>
        <p:blipFill>
          <a:blip r:embed="rId5"/>
          <a:srcRect l="53986" t="2927" r="41140"/>
          <a:stretch>
            <a:fillRect/>
          </a:stretch>
        </p:blipFill>
        <p:spPr>
          <a:xfrm rot="21599984">
            <a:off x="12439650" y="9010646"/>
            <a:ext cx="558801" cy="20958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6" name="dots-line-cropped.png"/>
          <p:cNvPicPr/>
          <p:nvPr/>
        </p:nvPicPr>
        <p:blipFill>
          <a:blip r:embed="rId5"/>
          <a:srcRect l="37929" t="2926" r="56976"/>
          <a:stretch>
            <a:fillRect/>
          </a:stretch>
        </p:blipFill>
        <p:spPr>
          <a:xfrm rot="21599984">
            <a:off x="6350" y="9010652"/>
            <a:ext cx="584201" cy="2095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7" name="lines-vert-line.png"/>
          <p:cNvPicPr/>
          <p:nvPr/>
        </p:nvPicPr>
        <p:blipFill>
          <a:blip r:embed="rId6"/>
          <a:stretch>
            <a:fillRect/>
          </a:stretch>
        </p:blipFill>
        <p:spPr>
          <a:xfrm>
            <a:off x="12153900" y="361949"/>
            <a:ext cx="317500" cy="87249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lines-line-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47700" y="8864600"/>
            <a:ext cx="11798300" cy="2921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0" name="wave-line.png"/>
          <p:cNvPicPr/>
          <p:nvPr/>
        </p:nvPicPr>
        <p:blipFill>
          <a:blip r:embed="rId3"/>
          <a:stretch>
            <a:fillRect/>
          </a:stretch>
        </p:blipFill>
        <p:spPr>
          <a:xfrm rot="11195">
            <a:off x="800057" y="578613"/>
            <a:ext cx="11366501" cy="1766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1" name="wave-line.png"/>
          <p:cNvPicPr/>
          <p:nvPr/>
        </p:nvPicPr>
        <p:blipFill>
          <a:blip r:embed="rId4"/>
          <a:srcRect l="16504" r="50434"/>
          <a:stretch>
            <a:fillRect/>
          </a:stretch>
        </p:blipFill>
        <p:spPr>
          <a:xfrm rot="5400000">
            <a:off x="-3378364" y="4686138"/>
            <a:ext cx="8216901" cy="1400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2" name="dots-line-cropped.png"/>
          <p:cNvPicPr/>
          <p:nvPr/>
        </p:nvPicPr>
        <p:blipFill>
          <a:blip r:embed="rId5"/>
          <a:srcRect l="4761" t="2928" r="10188"/>
          <a:stretch>
            <a:fillRect/>
          </a:stretch>
        </p:blipFill>
        <p:spPr>
          <a:xfrm rot="16200000">
            <a:off x="-4244962" y="4772011"/>
            <a:ext cx="9753601" cy="20957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3" name="dots-line-cropped.png"/>
          <p:cNvPicPr/>
          <p:nvPr/>
        </p:nvPicPr>
        <p:blipFill>
          <a:blip r:embed="rId5"/>
          <a:srcRect t="5872" b="5892"/>
          <a:stretch>
            <a:fillRect/>
          </a:stretch>
        </p:blipFill>
        <p:spPr>
          <a:xfrm rot="21599984">
            <a:off x="698498" y="469908"/>
            <a:ext cx="11468107" cy="1905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4" name="dots-line-cropped.png"/>
          <p:cNvPicPr/>
          <p:nvPr/>
        </p:nvPicPr>
        <p:blipFill>
          <a:blip r:embed="rId5"/>
          <a:srcRect l="53986" t="2927" r="41140"/>
          <a:stretch>
            <a:fillRect/>
          </a:stretch>
        </p:blipFill>
        <p:spPr>
          <a:xfrm rot="21599984">
            <a:off x="12439650" y="9010646"/>
            <a:ext cx="558801" cy="20958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5" name="dots-line-cropped.png"/>
          <p:cNvPicPr/>
          <p:nvPr/>
        </p:nvPicPr>
        <p:blipFill>
          <a:blip r:embed="rId5"/>
          <a:srcRect l="37929" t="2926" r="56976"/>
          <a:stretch>
            <a:fillRect/>
          </a:stretch>
        </p:blipFill>
        <p:spPr>
          <a:xfrm rot="21599984">
            <a:off x="6350" y="9010652"/>
            <a:ext cx="584201" cy="2095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6" name="lines-vert-line.png"/>
          <p:cNvPicPr/>
          <p:nvPr/>
        </p:nvPicPr>
        <p:blipFill>
          <a:blip r:embed="rId6"/>
          <a:stretch>
            <a:fillRect/>
          </a:stretch>
        </p:blipFill>
        <p:spPr>
          <a:xfrm>
            <a:off x="12153900" y="361949"/>
            <a:ext cx="317500" cy="87249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lines-line-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47700" y="8864600"/>
            <a:ext cx="11798300" cy="2921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9" name="wave-line.png"/>
          <p:cNvPicPr/>
          <p:nvPr/>
        </p:nvPicPr>
        <p:blipFill>
          <a:blip r:embed="rId3"/>
          <a:stretch>
            <a:fillRect/>
          </a:stretch>
        </p:blipFill>
        <p:spPr>
          <a:xfrm rot="11195">
            <a:off x="800057" y="578613"/>
            <a:ext cx="11366501" cy="1766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0" name="wave-line.png"/>
          <p:cNvPicPr/>
          <p:nvPr/>
        </p:nvPicPr>
        <p:blipFill>
          <a:blip r:embed="rId4"/>
          <a:srcRect l="16504" r="50434"/>
          <a:stretch>
            <a:fillRect/>
          </a:stretch>
        </p:blipFill>
        <p:spPr>
          <a:xfrm rot="5400000">
            <a:off x="-3378364" y="4686138"/>
            <a:ext cx="8216901" cy="1400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1" name="dots-line-cropped.png"/>
          <p:cNvPicPr/>
          <p:nvPr/>
        </p:nvPicPr>
        <p:blipFill>
          <a:blip r:embed="rId5"/>
          <a:srcRect l="4761" t="2928" r="10188"/>
          <a:stretch>
            <a:fillRect/>
          </a:stretch>
        </p:blipFill>
        <p:spPr>
          <a:xfrm rot="16200000">
            <a:off x="-4244962" y="4772011"/>
            <a:ext cx="9753601" cy="20957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2" name="dots-line-cropped.png"/>
          <p:cNvPicPr/>
          <p:nvPr/>
        </p:nvPicPr>
        <p:blipFill>
          <a:blip r:embed="rId5"/>
          <a:srcRect t="5872" b="5892"/>
          <a:stretch>
            <a:fillRect/>
          </a:stretch>
        </p:blipFill>
        <p:spPr>
          <a:xfrm rot="21599984">
            <a:off x="698498" y="469908"/>
            <a:ext cx="11468107" cy="1905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3" name="dots-line-cropped.png"/>
          <p:cNvPicPr/>
          <p:nvPr/>
        </p:nvPicPr>
        <p:blipFill>
          <a:blip r:embed="rId5"/>
          <a:srcRect l="53986" t="2927" r="41140"/>
          <a:stretch>
            <a:fillRect/>
          </a:stretch>
        </p:blipFill>
        <p:spPr>
          <a:xfrm rot="21599984">
            <a:off x="12439650" y="9010646"/>
            <a:ext cx="558801" cy="20958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4" name="dots-line-cropped.png"/>
          <p:cNvPicPr/>
          <p:nvPr/>
        </p:nvPicPr>
        <p:blipFill>
          <a:blip r:embed="rId5"/>
          <a:srcRect l="37929" t="2926" r="56976"/>
          <a:stretch>
            <a:fillRect/>
          </a:stretch>
        </p:blipFill>
        <p:spPr>
          <a:xfrm rot="21599984">
            <a:off x="6350" y="9010652"/>
            <a:ext cx="584201" cy="2095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5" name="lines-vert-line.png"/>
          <p:cNvPicPr/>
          <p:nvPr/>
        </p:nvPicPr>
        <p:blipFill>
          <a:blip r:embed="rId6"/>
          <a:stretch>
            <a:fillRect/>
          </a:stretch>
        </p:blipFill>
        <p:spPr>
          <a:xfrm>
            <a:off x="12153900" y="361949"/>
            <a:ext cx="317500" cy="87249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lines-line-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47700" y="8864600"/>
            <a:ext cx="11798300" cy="2921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8" name="wave-line.png"/>
          <p:cNvPicPr/>
          <p:nvPr/>
        </p:nvPicPr>
        <p:blipFill>
          <a:blip r:embed="rId3"/>
          <a:stretch>
            <a:fillRect/>
          </a:stretch>
        </p:blipFill>
        <p:spPr>
          <a:xfrm rot="11195">
            <a:off x="800057" y="578613"/>
            <a:ext cx="11366501" cy="1766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9" name="wave-line.png"/>
          <p:cNvPicPr/>
          <p:nvPr/>
        </p:nvPicPr>
        <p:blipFill>
          <a:blip r:embed="rId4"/>
          <a:srcRect l="16504" r="50434"/>
          <a:stretch>
            <a:fillRect/>
          </a:stretch>
        </p:blipFill>
        <p:spPr>
          <a:xfrm rot="5400000">
            <a:off x="-3378364" y="4686138"/>
            <a:ext cx="8216901" cy="1400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0" name="dots-line-cropped.png"/>
          <p:cNvPicPr/>
          <p:nvPr/>
        </p:nvPicPr>
        <p:blipFill>
          <a:blip r:embed="rId5"/>
          <a:srcRect l="4761" t="2928" r="10188"/>
          <a:stretch>
            <a:fillRect/>
          </a:stretch>
        </p:blipFill>
        <p:spPr>
          <a:xfrm rot="16200000">
            <a:off x="-4244962" y="4772011"/>
            <a:ext cx="9753601" cy="20957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1" name="dots-line-cropped.png"/>
          <p:cNvPicPr/>
          <p:nvPr/>
        </p:nvPicPr>
        <p:blipFill>
          <a:blip r:embed="rId5"/>
          <a:srcRect t="5872" b="5892"/>
          <a:stretch>
            <a:fillRect/>
          </a:stretch>
        </p:blipFill>
        <p:spPr>
          <a:xfrm rot="21599984">
            <a:off x="698498" y="469908"/>
            <a:ext cx="11468107" cy="1905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2" name="dots-line-cropped.png"/>
          <p:cNvPicPr/>
          <p:nvPr/>
        </p:nvPicPr>
        <p:blipFill>
          <a:blip r:embed="rId5"/>
          <a:srcRect l="53986" t="2927" r="41140"/>
          <a:stretch>
            <a:fillRect/>
          </a:stretch>
        </p:blipFill>
        <p:spPr>
          <a:xfrm rot="21599984">
            <a:off x="12439650" y="9010646"/>
            <a:ext cx="558801" cy="20958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3" name="dots-line-cropped.png"/>
          <p:cNvPicPr/>
          <p:nvPr/>
        </p:nvPicPr>
        <p:blipFill>
          <a:blip r:embed="rId5"/>
          <a:srcRect l="37929" t="2926" r="56976"/>
          <a:stretch>
            <a:fillRect/>
          </a:stretch>
        </p:blipFill>
        <p:spPr>
          <a:xfrm rot="21599984">
            <a:off x="6350" y="9010652"/>
            <a:ext cx="584201" cy="2095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4" name="lines-vert-line.png"/>
          <p:cNvPicPr/>
          <p:nvPr/>
        </p:nvPicPr>
        <p:blipFill>
          <a:blip r:embed="rId6"/>
          <a:stretch>
            <a:fillRect/>
          </a:stretch>
        </p:blipFill>
        <p:spPr>
          <a:xfrm>
            <a:off x="12153900" y="361949"/>
            <a:ext cx="317500" cy="87249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chalk_line-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77800" y="0"/>
            <a:ext cx="3441700" cy="979491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2" name="chalk_line-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168900" y="1321246"/>
            <a:ext cx="7835900" cy="79344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3" name="Scrapbook_cover_title_hi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640735" y="2781300"/>
            <a:ext cx="11760201" cy="41783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4" name="Shape 34"/>
          <p:cNvSpPr/>
          <p:nvPr>
            <p:ph type="title" hasCustomPrompt="1"/>
          </p:nvPr>
        </p:nvSpPr>
        <p:spPr>
          <a:xfrm>
            <a:off x="1270000" y="3733800"/>
            <a:ext cx="10464800" cy="2286000"/>
          </a:xfrm>
          <a:prstGeom prst="rect">
            <a:avLst/>
          </a:prstGeom>
        </p:spPr>
        <p:txBody>
          <a:bodyPr/>
          <a:lstStyle>
            <a:lvl1pPr>
              <a:defRPr sz="6800" i="1">
                <a:solidFill>
                  <a:srgbClr val="292929">
                    <a:alpha val="93000"/>
                  </a:srgbClr>
                </a:solidFill>
                <a:latin typeface="+mj-lt"/>
                <a:ea typeface="+mj-ea"/>
                <a:cs typeface="+mj-cs"/>
                <a:sym typeface="Georgia" panose="02040502050405020303"/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6800" i="1">
                <a:solidFill>
                  <a:srgbClr val="292929">
                    <a:alpha val="93000"/>
                  </a:srgbClr>
                </a:solidFill>
              </a:rPr>
              <a:t>标题文本</a:t>
            </a:r>
            <a:endParaRPr sz="6800" i="1">
              <a:solidFill>
                <a:srgbClr val="292929">
                  <a:alpha val="93000"/>
                </a:srgbClr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lines-line-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47700" y="8864600"/>
            <a:ext cx="11798300" cy="2921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7" name="wave-line.png"/>
          <p:cNvPicPr/>
          <p:nvPr/>
        </p:nvPicPr>
        <p:blipFill>
          <a:blip r:embed="rId3"/>
          <a:stretch>
            <a:fillRect/>
          </a:stretch>
        </p:blipFill>
        <p:spPr>
          <a:xfrm rot="11195">
            <a:off x="800057" y="578613"/>
            <a:ext cx="11366501" cy="1766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8" name="wave-line.png"/>
          <p:cNvPicPr/>
          <p:nvPr/>
        </p:nvPicPr>
        <p:blipFill>
          <a:blip r:embed="rId4"/>
          <a:srcRect l="16504" r="50434"/>
          <a:stretch>
            <a:fillRect/>
          </a:stretch>
        </p:blipFill>
        <p:spPr>
          <a:xfrm rot="5400000">
            <a:off x="-3378364" y="4686138"/>
            <a:ext cx="8216901" cy="1400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9" name="dots-line-cropped.png"/>
          <p:cNvPicPr/>
          <p:nvPr/>
        </p:nvPicPr>
        <p:blipFill>
          <a:blip r:embed="rId5"/>
          <a:srcRect l="4761" t="2928" r="10188"/>
          <a:stretch>
            <a:fillRect/>
          </a:stretch>
        </p:blipFill>
        <p:spPr>
          <a:xfrm rot="16200000">
            <a:off x="-4244962" y="4772011"/>
            <a:ext cx="9753601" cy="20957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0" name="dots-line-cropped.png"/>
          <p:cNvPicPr/>
          <p:nvPr/>
        </p:nvPicPr>
        <p:blipFill>
          <a:blip r:embed="rId5"/>
          <a:srcRect t="5872" b="5892"/>
          <a:stretch>
            <a:fillRect/>
          </a:stretch>
        </p:blipFill>
        <p:spPr>
          <a:xfrm rot="21599984">
            <a:off x="698498" y="469908"/>
            <a:ext cx="11468107" cy="1905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1" name="dots-line-cropped.png"/>
          <p:cNvPicPr/>
          <p:nvPr/>
        </p:nvPicPr>
        <p:blipFill>
          <a:blip r:embed="rId5"/>
          <a:srcRect l="53986" t="2927" r="41140"/>
          <a:stretch>
            <a:fillRect/>
          </a:stretch>
        </p:blipFill>
        <p:spPr>
          <a:xfrm rot="21599984">
            <a:off x="12439650" y="9010646"/>
            <a:ext cx="558801" cy="20958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2" name="dots-line-cropped.png"/>
          <p:cNvPicPr/>
          <p:nvPr/>
        </p:nvPicPr>
        <p:blipFill>
          <a:blip r:embed="rId5"/>
          <a:srcRect l="37929" t="2926" r="56976"/>
          <a:stretch>
            <a:fillRect/>
          </a:stretch>
        </p:blipFill>
        <p:spPr>
          <a:xfrm rot="21599984">
            <a:off x="6350" y="9010652"/>
            <a:ext cx="584201" cy="2095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3" name="lines-vert-line.png"/>
          <p:cNvPicPr/>
          <p:nvPr/>
        </p:nvPicPr>
        <p:blipFill>
          <a:blip r:embed="rId6"/>
          <a:stretch>
            <a:fillRect/>
          </a:stretch>
        </p:blipFill>
        <p:spPr>
          <a:xfrm>
            <a:off x="12153900" y="361949"/>
            <a:ext cx="317500" cy="87249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4" name="Shape 44"/>
          <p:cNvSpPr/>
          <p:nvPr>
            <p:ph type="title" hasCustomPrompt="1"/>
          </p:nvPr>
        </p:nvSpPr>
        <p:spPr>
          <a:xfrm>
            <a:off x="1079500" y="1358900"/>
            <a:ext cx="5054600" cy="3759200"/>
          </a:xfrm>
          <a:prstGeom prst="rect">
            <a:avLst/>
          </a:prstGeom>
        </p:spPr>
        <p:txBody>
          <a:bodyPr anchor="b"/>
          <a:lstStyle>
            <a:lvl1pPr>
              <a:defRPr sz="6800" i="1">
                <a:solidFill>
                  <a:srgbClr val="292929">
                    <a:alpha val="93000"/>
                  </a:srgbClr>
                </a:solidFill>
                <a:latin typeface="+mj-lt"/>
                <a:ea typeface="+mj-ea"/>
                <a:cs typeface="+mj-cs"/>
                <a:sym typeface="Georgia" panose="02040502050405020303"/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6800" i="1">
                <a:solidFill>
                  <a:srgbClr val="292929">
                    <a:alpha val="93000"/>
                  </a:srgbClr>
                </a:solidFill>
              </a:rPr>
              <a:t>标题文本</a:t>
            </a:r>
            <a:endParaRPr sz="6800" i="1">
              <a:solidFill>
                <a:srgbClr val="292929">
                  <a:alpha val="93000"/>
                </a:srgbClr>
              </a:solidFill>
            </a:endParaRPr>
          </a:p>
        </p:txBody>
      </p:sp>
      <p:sp>
        <p:nvSpPr>
          <p:cNvPr id="45" name="Shape 45"/>
          <p:cNvSpPr/>
          <p:nvPr>
            <p:ph type="body" idx="1" hasCustomPrompt="1"/>
          </p:nvPr>
        </p:nvSpPr>
        <p:spPr>
          <a:xfrm>
            <a:off x="1079500" y="5207000"/>
            <a:ext cx="5054600" cy="3149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63A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800" i="1">
                <a:solidFill>
                  <a:srgbClr val="C2463A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800" i="1">
                <a:solidFill>
                  <a:srgbClr val="C2463A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800" i="1">
                <a:solidFill>
                  <a:srgbClr val="C2463A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800" i="1">
                <a:solidFill>
                  <a:srgbClr val="C2463A"/>
                </a:solidFill>
              </a:defRPr>
            </a:lvl5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3800" i="1">
                <a:solidFill>
                  <a:srgbClr val="C2463A"/>
                </a:solidFill>
              </a:rPr>
              <a:t>正文级别 1</a:t>
            </a:r>
            <a:endParaRPr sz="3800" i="1">
              <a:solidFill>
                <a:srgbClr val="C2463A"/>
              </a:solidFill>
            </a:endParaRPr>
          </a:p>
          <a:p>
            <a:pPr lvl="1">
              <a:defRPr sz="1800" i="0">
                <a:solidFill>
                  <a:srgbClr val="000000"/>
                </a:solidFill>
              </a:defRPr>
            </a:pPr>
            <a:r>
              <a:rPr sz="3800" i="1">
                <a:solidFill>
                  <a:srgbClr val="C2463A"/>
                </a:solidFill>
              </a:rPr>
              <a:t>正文级别 2</a:t>
            </a:r>
            <a:endParaRPr sz="3800" i="1">
              <a:solidFill>
                <a:srgbClr val="C2463A"/>
              </a:solidFill>
            </a:endParaRPr>
          </a:p>
          <a:p>
            <a:pPr lvl="2">
              <a:defRPr sz="1800" i="0">
                <a:solidFill>
                  <a:srgbClr val="000000"/>
                </a:solidFill>
              </a:defRPr>
            </a:pPr>
            <a:r>
              <a:rPr sz="3800" i="1">
                <a:solidFill>
                  <a:srgbClr val="C2463A"/>
                </a:solidFill>
              </a:rPr>
              <a:t>正文级别 3</a:t>
            </a:r>
            <a:endParaRPr sz="3800" i="1">
              <a:solidFill>
                <a:srgbClr val="C2463A"/>
              </a:solidFill>
            </a:endParaRPr>
          </a:p>
          <a:p>
            <a:pPr lvl="3">
              <a:defRPr sz="1800" i="0">
                <a:solidFill>
                  <a:srgbClr val="000000"/>
                </a:solidFill>
              </a:defRPr>
            </a:pPr>
            <a:r>
              <a:rPr sz="3800" i="1">
                <a:solidFill>
                  <a:srgbClr val="C2463A"/>
                </a:solidFill>
              </a:rPr>
              <a:t>正文级别 4</a:t>
            </a:r>
            <a:endParaRPr sz="3800" i="1">
              <a:solidFill>
                <a:srgbClr val="C2463A"/>
              </a:solidFill>
            </a:endParaRPr>
          </a:p>
          <a:p>
            <a:pPr lvl="4">
              <a:defRPr sz="1800" i="0">
                <a:solidFill>
                  <a:srgbClr val="000000"/>
                </a:solidFill>
              </a:defRPr>
            </a:pPr>
            <a:r>
              <a:rPr sz="3800" i="1">
                <a:solidFill>
                  <a:srgbClr val="C2463A"/>
                </a:solidFill>
              </a:rPr>
              <a:t>正文级别 5</a:t>
            </a:r>
            <a:endParaRPr sz="3800" i="1">
              <a:solidFill>
                <a:srgbClr val="C2463A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528D4D"/>
                </a:solidFill>
              </a:rPr>
              <a:t>标题文本</a:t>
            </a:r>
            <a:endParaRPr sz="6200">
              <a:solidFill>
                <a:srgbClr val="528D4D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528D4D"/>
                </a:solidFill>
              </a:rPr>
              <a:t>标题文本</a:t>
            </a:r>
            <a:endParaRPr sz="6200">
              <a:solidFill>
                <a:srgbClr val="528D4D"/>
              </a:solidFill>
            </a:endParaRPr>
          </a:p>
        </p:txBody>
      </p:sp>
      <p:sp>
        <p:nvSpPr>
          <p:cNvPr id="50" name="Shape 50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正文级别 1</a:t>
            </a:r>
            <a:endParaRPr sz="3600">
              <a:solidFill>
                <a:srgbClr val="0062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正文级别 2</a:t>
            </a:r>
            <a:endParaRPr sz="3600">
              <a:solidFill>
                <a:srgbClr val="0062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正文级别 3</a:t>
            </a:r>
            <a:endParaRPr sz="3600">
              <a:solidFill>
                <a:srgbClr val="0062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正文级别 4</a:t>
            </a:r>
            <a:endParaRPr sz="3600">
              <a:solidFill>
                <a:srgbClr val="0062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正文级别 5</a:t>
            </a:r>
            <a:endParaRPr sz="3600">
              <a:solidFill>
                <a:srgbClr val="006288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lus-lin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419100" y="0"/>
            <a:ext cx="304801" cy="9753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3" name="plus-line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2179300" y="2247900"/>
            <a:ext cx="304801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4" name="plus-line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9017000"/>
            <a:ext cx="13004800" cy="3048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5" name="plus-line.png"/>
          <p:cNvPicPr/>
          <p:nvPr/>
        </p:nvPicPr>
        <p:blipFill>
          <a:blip r:embed="rId5"/>
          <a:stretch>
            <a:fillRect/>
          </a:stretch>
        </p:blipFill>
        <p:spPr>
          <a:xfrm rot="5400000">
            <a:off x="6429374" y="-3749676"/>
            <a:ext cx="304801" cy="117538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6" name="Scrapbook_title_hi.png"/>
          <p:cNvPicPr/>
          <p:nvPr/>
        </p:nvPicPr>
        <p:blipFill>
          <a:blip r:embed="rId6"/>
          <a:stretch>
            <a:fillRect/>
          </a:stretch>
        </p:blipFill>
        <p:spPr>
          <a:xfrm>
            <a:off x="1092200" y="304800"/>
            <a:ext cx="10845800" cy="2260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7" name="Shape 57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528D4D"/>
                </a:solidFill>
              </a:rPr>
              <a:t>标题文本</a:t>
            </a:r>
            <a:endParaRPr sz="6200">
              <a:solidFill>
                <a:srgbClr val="528D4D"/>
              </a:solidFill>
            </a:endParaRPr>
          </a:p>
        </p:txBody>
      </p:sp>
      <p:sp>
        <p:nvSpPr>
          <p:cNvPr id="58" name="Shape 58"/>
          <p:cNvSpPr/>
          <p:nvPr>
            <p:ph type="body" idx="1" hasCustomPrompt="1"/>
          </p:nvPr>
        </p:nvSpPr>
        <p:spPr>
          <a:xfrm>
            <a:off x="1270000" y="2971800"/>
            <a:ext cx="4953000" cy="58420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3000"/>
              </a:spcBef>
              <a:buBlip>
                <a:blip r:embed="rId7"/>
              </a:buBlip>
              <a:defRPr sz="2800"/>
            </a:lvl1pPr>
            <a:lvl2pPr marL="736600" indent="-368300">
              <a:spcBef>
                <a:spcPts val="3000"/>
              </a:spcBef>
              <a:buBlip>
                <a:blip r:embed="rId7"/>
              </a:buBlip>
              <a:defRPr sz="2800"/>
            </a:lvl2pPr>
            <a:lvl3pPr marL="1104900" indent="-368300">
              <a:spcBef>
                <a:spcPts val="3000"/>
              </a:spcBef>
              <a:buBlip>
                <a:blip r:embed="rId7"/>
              </a:buBlip>
              <a:defRPr sz="2800"/>
            </a:lvl3pPr>
            <a:lvl4pPr marL="1473200" indent="-368300">
              <a:spcBef>
                <a:spcPts val="3000"/>
              </a:spcBef>
              <a:buBlip>
                <a:blip r:embed="rId7"/>
              </a:buBlip>
              <a:defRPr sz="2800"/>
            </a:lvl4pPr>
            <a:lvl5pPr marL="1841500" indent="-368300">
              <a:spcBef>
                <a:spcPts val="3000"/>
              </a:spcBef>
              <a:buBlip>
                <a:blip r:embed="rId7"/>
              </a:buBlip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6288"/>
                </a:solidFill>
              </a:rPr>
              <a:t>正文级别 1</a:t>
            </a:r>
            <a:endParaRPr sz="2800">
              <a:solidFill>
                <a:srgbClr val="0062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6288"/>
                </a:solidFill>
              </a:rPr>
              <a:t>正文级别 2</a:t>
            </a:r>
            <a:endParaRPr sz="2800">
              <a:solidFill>
                <a:srgbClr val="0062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6288"/>
                </a:solidFill>
              </a:rPr>
              <a:t>正文级别 3</a:t>
            </a:r>
            <a:endParaRPr sz="2800">
              <a:solidFill>
                <a:srgbClr val="0062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6288"/>
                </a:solidFill>
              </a:rPr>
              <a:t>正文级别 4</a:t>
            </a:r>
            <a:endParaRPr sz="2800">
              <a:solidFill>
                <a:srgbClr val="0062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6288"/>
                </a:solidFill>
              </a:rPr>
              <a:t>正文级别 5</a:t>
            </a:r>
            <a:endParaRPr sz="2800">
              <a:solidFill>
                <a:srgbClr val="006288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lines-line-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47700" y="8864600"/>
            <a:ext cx="11798300" cy="2921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1" name="wave-line.png"/>
          <p:cNvPicPr/>
          <p:nvPr/>
        </p:nvPicPr>
        <p:blipFill>
          <a:blip r:embed="rId3"/>
          <a:stretch>
            <a:fillRect/>
          </a:stretch>
        </p:blipFill>
        <p:spPr>
          <a:xfrm rot="11195">
            <a:off x="800057" y="578613"/>
            <a:ext cx="11366501" cy="1766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2" name="wave-line.png"/>
          <p:cNvPicPr/>
          <p:nvPr/>
        </p:nvPicPr>
        <p:blipFill>
          <a:blip r:embed="rId4"/>
          <a:srcRect l="16504" r="50434"/>
          <a:stretch>
            <a:fillRect/>
          </a:stretch>
        </p:blipFill>
        <p:spPr>
          <a:xfrm rot="5400000">
            <a:off x="-3378364" y="4686138"/>
            <a:ext cx="8216901" cy="1400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3" name="dots-line-cropped.png"/>
          <p:cNvPicPr/>
          <p:nvPr/>
        </p:nvPicPr>
        <p:blipFill>
          <a:blip r:embed="rId5"/>
          <a:srcRect l="4761" t="2928" r="10188"/>
          <a:stretch>
            <a:fillRect/>
          </a:stretch>
        </p:blipFill>
        <p:spPr>
          <a:xfrm rot="16200000">
            <a:off x="-4244962" y="4772011"/>
            <a:ext cx="9753601" cy="20957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4" name="dots-line-cropped.png"/>
          <p:cNvPicPr/>
          <p:nvPr/>
        </p:nvPicPr>
        <p:blipFill>
          <a:blip r:embed="rId5"/>
          <a:srcRect t="5872" b="5892"/>
          <a:stretch>
            <a:fillRect/>
          </a:stretch>
        </p:blipFill>
        <p:spPr>
          <a:xfrm rot="21599984">
            <a:off x="698498" y="469908"/>
            <a:ext cx="11468107" cy="1905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5" name="dots-line-cropped.png"/>
          <p:cNvPicPr/>
          <p:nvPr/>
        </p:nvPicPr>
        <p:blipFill>
          <a:blip r:embed="rId5"/>
          <a:srcRect l="53986" t="2927" r="41140"/>
          <a:stretch>
            <a:fillRect/>
          </a:stretch>
        </p:blipFill>
        <p:spPr>
          <a:xfrm rot="21599984">
            <a:off x="12439650" y="9010646"/>
            <a:ext cx="558801" cy="20958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6" name="dots-line-cropped.png"/>
          <p:cNvPicPr/>
          <p:nvPr/>
        </p:nvPicPr>
        <p:blipFill>
          <a:blip r:embed="rId5"/>
          <a:srcRect l="37929" t="2926" r="56976"/>
          <a:stretch>
            <a:fillRect/>
          </a:stretch>
        </p:blipFill>
        <p:spPr>
          <a:xfrm rot="21599984">
            <a:off x="6350" y="9010652"/>
            <a:ext cx="584201" cy="2095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7" name="lines-vert-line.png"/>
          <p:cNvPicPr/>
          <p:nvPr/>
        </p:nvPicPr>
        <p:blipFill>
          <a:blip r:embed="rId6"/>
          <a:stretch>
            <a:fillRect/>
          </a:stretch>
        </p:blipFill>
        <p:spPr>
          <a:xfrm>
            <a:off x="12153900" y="361949"/>
            <a:ext cx="317500" cy="87249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8" name="Shape 68"/>
          <p:cNvSpPr/>
          <p:nvPr>
            <p:ph type="body" idx="1" hasCustomPrompt="1"/>
          </p:nvPr>
        </p:nvSpPr>
        <p:spPr>
          <a:xfrm>
            <a:off x="1270000" y="1511300"/>
            <a:ext cx="10464800" cy="6731000"/>
          </a:xfrm>
          <a:prstGeom prst="rect">
            <a:avLst/>
          </a:prstGeom>
        </p:spPr>
        <p:txBody>
          <a:bodyPr/>
          <a:lstStyle>
            <a:lvl1pPr>
              <a:buBlip>
                <a:blip r:embed="rId7"/>
              </a:buBlip>
            </a:lvl1pPr>
            <a:lvl2pPr>
              <a:buBlip>
                <a:blip r:embed="rId7"/>
              </a:buBlip>
            </a:lvl2pPr>
            <a:lvl3pPr>
              <a:buBlip>
                <a:blip r:embed="rId7"/>
              </a:buBlip>
            </a:lvl3pPr>
            <a:lvl4pPr>
              <a:buBlip>
                <a:blip r:embed="rId7"/>
              </a:buBlip>
            </a:lvl4pPr>
            <a:lvl5pPr>
              <a:buBlip>
                <a:blip r:embed="rId7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正文级别 1</a:t>
            </a:r>
            <a:endParaRPr sz="3600">
              <a:solidFill>
                <a:srgbClr val="0062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正文级别 2</a:t>
            </a:r>
            <a:endParaRPr sz="3600">
              <a:solidFill>
                <a:srgbClr val="0062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正文级别 3</a:t>
            </a:r>
            <a:endParaRPr sz="3600">
              <a:solidFill>
                <a:srgbClr val="0062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正文级别 4</a:t>
            </a:r>
            <a:endParaRPr sz="3600">
              <a:solidFill>
                <a:srgbClr val="0062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正文级别 5</a:t>
            </a:r>
            <a:endParaRPr sz="3600">
              <a:solidFill>
                <a:srgbClr val="006288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lines-line-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47700" y="8864600"/>
            <a:ext cx="11798300" cy="2921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1" name="wave-line.png"/>
          <p:cNvPicPr/>
          <p:nvPr/>
        </p:nvPicPr>
        <p:blipFill>
          <a:blip r:embed="rId3"/>
          <a:stretch>
            <a:fillRect/>
          </a:stretch>
        </p:blipFill>
        <p:spPr>
          <a:xfrm rot="11195">
            <a:off x="800057" y="578613"/>
            <a:ext cx="11366501" cy="1766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2" name="wave-line.png"/>
          <p:cNvPicPr/>
          <p:nvPr/>
        </p:nvPicPr>
        <p:blipFill>
          <a:blip r:embed="rId4"/>
          <a:srcRect l="16504" r="50434"/>
          <a:stretch>
            <a:fillRect/>
          </a:stretch>
        </p:blipFill>
        <p:spPr>
          <a:xfrm rot="5400000">
            <a:off x="-3378364" y="4686138"/>
            <a:ext cx="8216901" cy="1400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3" name="dots-line-cropped.png"/>
          <p:cNvPicPr/>
          <p:nvPr/>
        </p:nvPicPr>
        <p:blipFill>
          <a:blip r:embed="rId5"/>
          <a:srcRect l="4761" t="2928" r="10188"/>
          <a:stretch>
            <a:fillRect/>
          </a:stretch>
        </p:blipFill>
        <p:spPr>
          <a:xfrm rot="16200000">
            <a:off x="-4244962" y="4772011"/>
            <a:ext cx="9753601" cy="20957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4" name="dots-line-cropped.png"/>
          <p:cNvPicPr/>
          <p:nvPr/>
        </p:nvPicPr>
        <p:blipFill>
          <a:blip r:embed="rId5"/>
          <a:srcRect t="5872" b="5892"/>
          <a:stretch>
            <a:fillRect/>
          </a:stretch>
        </p:blipFill>
        <p:spPr>
          <a:xfrm rot="21599984">
            <a:off x="698498" y="469908"/>
            <a:ext cx="11468107" cy="1905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5" name="dots-line-cropped.png"/>
          <p:cNvPicPr/>
          <p:nvPr/>
        </p:nvPicPr>
        <p:blipFill>
          <a:blip r:embed="rId5"/>
          <a:srcRect l="53986" t="2927" r="41140"/>
          <a:stretch>
            <a:fillRect/>
          </a:stretch>
        </p:blipFill>
        <p:spPr>
          <a:xfrm rot="21599984">
            <a:off x="12439650" y="9010646"/>
            <a:ext cx="558801" cy="20958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6" name="dots-line-cropped.png"/>
          <p:cNvPicPr/>
          <p:nvPr/>
        </p:nvPicPr>
        <p:blipFill>
          <a:blip r:embed="rId5"/>
          <a:srcRect l="37929" t="2926" r="56976"/>
          <a:stretch>
            <a:fillRect/>
          </a:stretch>
        </p:blipFill>
        <p:spPr>
          <a:xfrm rot="21599984">
            <a:off x="6350" y="9010652"/>
            <a:ext cx="584201" cy="2095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7" name="lines-vert-line.png"/>
          <p:cNvPicPr/>
          <p:nvPr/>
        </p:nvPicPr>
        <p:blipFill>
          <a:blip r:embed="rId6"/>
          <a:stretch>
            <a:fillRect/>
          </a:stretch>
        </p:blipFill>
        <p:spPr>
          <a:xfrm>
            <a:off x="12153900" y="361949"/>
            <a:ext cx="317500" cy="87249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9.png"/><Relationship Id="rId18" Type="http://schemas.openxmlformats.org/officeDocument/2006/relationships/image" Target="../media/image14.png"/><Relationship Id="rId17" Type="http://schemas.openxmlformats.org/officeDocument/2006/relationships/image" Target="../media/image19.png"/><Relationship Id="rId16" Type="http://schemas.openxmlformats.org/officeDocument/2006/relationships/image" Target="../media/image18.png"/><Relationship Id="rId15" Type="http://schemas.openxmlformats.org/officeDocument/2006/relationships/image" Target="../media/image17.png"/><Relationship Id="rId14" Type="http://schemas.openxmlformats.org/officeDocument/2006/relationships/image" Target="../media/image16.png"/><Relationship Id="rId13" Type="http://schemas.openxmlformats.org/officeDocument/2006/relationships/image" Target="../media/image15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0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9" Type="http://schemas.openxmlformats.org/officeDocument/2006/relationships/image" Target="../media/image9.png"/><Relationship Id="rId18" Type="http://schemas.openxmlformats.org/officeDocument/2006/relationships/image" Target="../media/image14.png"/><Relationship Id="rId17" Type="http://schemas.openxmlformats.org/officeDocument/2006/relationships/image" Target="../media/image19.png"/><Relationship Id="rId16" Type="http://schemas.openxmlformats.org/officeDocument/2006/relationships/image" Target="../media/image18.png"/><Relationship Id="rId15" Type="http://schemas.openxmlformats.org/officeDocument/2006/relationships/image" Target="../media/image17.png"/><Relationship Id="rId14" Type="http://schemas.openxmlformats.org/officeDocument/2006/relationships/image" Target="../media/image16.png"/><Relationship Id="rId13" Type="http://schemas.openxmlformats.org/officeDocument/2006/relationships/image" Target="../media/image15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dash-line.png"/>
          <p:cNvPicPr/>
          <p:nvPr/>
        </p:nvPicPr>
        <p:blipFill>
          <a:blip r:embed="rId13"/>
          <a:srcRect t="21428" r="64508" b="16071"/>
          <a:stretch>
            <a:fillRect/>
          </a:stretch>
        </p:blipFill>
        <p:spPr>
          <a:xfrm>
            <a:off x="444500" y="1854200"/>
            <a:ext cx="12115800" cy="444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" name="dash-line.png"/>
          <p:cNvPicPr/>
          <p:nvPr/>
        </p:nvPicPr>
        <p:blipFill>
          <a:blip r:embed="rId13"/>
          <a:srcRect t="19642" r="61904" b="17857"/>
          <a:stretch>
            <a:fillRect/>
          </a:stretch>
        </p:blipFill>
        <p:spPr>
          <a:xfrm>
            <a:off x="0" y="8940800"/>
            <a:ext cx="13004800" cy="444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" name="dash-line.png"/>
          <p:cNvPicPr/>
          <p:nvPr/>
        </p:nvPicPr>
        <p:blipFill>
          <a:blip r:embed="rId13"/>
          <a:srcRect t="19642" r="71428" b="17857"/>
          <a:stretch>
            <a:fillRect/>
          </a:stretch>
        </p:blipFill>
        <p:spPr>
          <a:xfrm rot="5400000">
            <a:off x="-4260850" y="4654550"/>
            <a:ext cx="9753601" cy="444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" name="dash-line.png"/>
          <p:cNvPicPr/>
          <p:nvPr/>
        </p:nvPicPr>
        <p:blipFill>
          <a:blip r:embed="rId13"/>
          <a:srcRect t="16071" r="78794" b="21428"/>
          <a:stretch>
            <a:fillRect/>
          </a:stretch>
        </p:blipFill>
        <p:spPr>
          <a:xfrm rot="5400000">
            <a:off x="8769350" y="5238750"/>
            <a:ext cx="7239001" cy="444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tri-line.png"/>
          <p:cNvPicPr/>
          <p:nvPr/>
        </p:nvPicPr>
        <p:blipFill>
          <a:blip r:embed="rId14"/>
          <a:stretch>
            <a:fillRect/>
          </a:stretch>
        </p:blipFill>
        <p:spPr>
          <a:xfrm rot="5400000">
            <a:off x="-2691012" y="5364362"/>
            <a:ext cx="7048501" cy="40917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tri-line.png"/>
          <p:cNvPicPr/>
          <p:nvPr/>
        </p:nvPicPr>
        <p:blipFill>
          <a:blip r:embed="rId15"/>
          <a:stretch>
            <a:fillRect/>
          </a:stretch>
        </p:blipFill>
        <p:spPr>
          <a:xfrm rot="16200000">
            <a:off x="8842375" y="5419725"/>
            <a:ext cx="6654801" cy="3873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" name="tri-line.png"/>
          <p:cNvPicPr/>
          <p:nvPr/>
        </p:nvPicPr>
        <p:blipFill>
          <a:blip r:embed="rId16"/>
          <a:stretch>
            <a:fillRect/>
          </a:stretch>
        </p:blipFill>
        <p:spPr>
          <a:xfrm>
            <a:off x="882650" y="8775699"/>
            <a:ext cx="11461751" cy="4064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" name="tri-line.png"/>
          <p:cNvPicPr/>
          <p:nvPr/>
        </p:nvPicPr>
        <p:blipFill>
          <a:blip r:embed="rId17"/>
          <a:stretch>
            <a:fillRect/>
          </a:stretch>
        </p:blipFill>
        <p:spPr>
          <a:xfrm rot="10800000">
            <a:off x="838199" y="2057398"/>
            <a:ext cx="11449051" cy="41076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" name="Scrapbook_title_hi.png"/>
          <p:cNvPicPr/>
          <p:nvPr/>
        </p:nvPicPr>
        <p:blipFill>
          <a:blip r:embed="rId18"/>
          <a:stretch>
            <a:fillRect/>
          </a:stretch>
        </p:blipFill>
        <p:spPr>
          <a:xfrm>
            <a:off x="1092200" y="304800"/>
            <a:ext cx="10845800" cy="2260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Shape 11"/>
          <p:cNvSpPr/>
          <p:nvPr>
            <p:ph type="title"/>
          </p:nvPr>
        </p:nvSpPr>
        <p:spPr>
          <a:xfrm>
            <a:off x="1270000" y="254000"/>
            <a:ext cx="10464800" cy="23495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528D4D"/>
                </a:solidFill>
              </a:rPr>
              <a:t>标题文本</a:t>
            </a:r>
            <a:endParaRPr sz="6200">
              <a:solidFill>
                <a:srgbClr val="528D4D"/>
              </a:solidFill>
            </a:endParaRP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xfrm>
            <a:off x="1270000" y="2971800"/>
            <a:ext cx="10464800" cy="57150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>
            <a:lvl1pPr>
              <a:buBlip>
                <a:blip r:embed="rId19"/>
              </a:buBlip>
            </a:lvl1pPr>
            <a:lvl2pPr>
              <a:buBlip>
                <a:blip r:embed="rId19"/>
              </a:buBlip>
            </a:lvl2pPr>
            <a:lvl3pPr>
              <a:buBlip>
                <a:blip r:embed="rId19"/>
              </a:buBlip>
            </a:lvl3pPr>
            <a:lvl4pPr>
              <a:buBlip>
                <a:blip r:embed="rId19"/>
              </a:buBlip>
            </a:lvl4pPr>
            <a:lvl5pPr>
              <a:buBlip>
                <a:blip r:embed="rId19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正文级别 1</a:t>
            </a:r>
            <a:endParaRPr sz="3600">
              <a:solidFill>
                <a:srgbClr val="0062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正文级别 2</a:t>
            </a:r>
            <a:endParaRPr sz="3600">
              <a:solidFill>
                <a:srgbClr val="0062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正文级别 3</a:t>
            </a:r>
            <a:endParaRPr sz="3600">
              <a:solidFill>
                <a:srgbClr val="0062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正文级别 4</a:t>
            </a:r>
            <a:endParaRPr sz="3600">
              <a:solidFill>
                <a:srgbClr val="0062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正文级别 5</a:t>
            </a:r>
            <a:endParaRPr sz="3600">
              <a:solidFill>
                <a:srgbClr val="006288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6200">
          <a:solidFill>
            <a:srgbClr val="528D4D"/>
          </a:solidFill>
          <a:latin typeface="+mn-lt"/>
          <a:ea typeface="+mn-ea"/>
          <a:cs typeface="+mn-cs"/>
          <a:sym typeface="Marker Felt"/>
        </a:defRPr>
      </a:lvl1pPr>
      <a:lvl2pPr indent="228600" algn="ctr" defTabSz="584200">
        <a:defRPr sz="6200">
          <a:solidFill>
            <a:srgbClr val="528D4D"/>
          </a:solidFill>
          <a:latin typeface="+mn-lt"/>
          <a:ea typeface="+mn-ea"/>
          <a:cs typeface="+mn-cs"/>
          <a:sym typeface="Marker Felt"/>
        </a:defRPr>
      </a:lvl2pPr>
      <a:lvl3pPr indent="457200" algn="ctr" defTabSz="584200">
        <a:defRPr sz="6200">
          <a:solidFill>
            <a:srgbClr val="528D4D"/>
          </a:solidFill>
          <a:latin typeface="+mn-lt"/>
          <a:ea typeface="+mn-ea"/>
          <a:cs typeface="+mn-cs"/>
          <a:sym typeface="Marker Felt"/>
        </a:defRPr>
      </a:lvl3pPr>
      <a:lvl4pPr indent="685800" algn="ctr" defTabSz="584200">
        <a:defRPr sz="6200">
          <a:solidFill>
            <a:srgbClr val="528D4D"/>
          </a:solidFill>
          <a:latin typeface="+mn-lt"/>
          <a:ea typeface="+mn-ea"/>
          <a:cs typeface="+mn-cs"/>
          <a:sym typeface="Marker Felt"/>
        </a:defRPr>
      </a:lvl4pPr>
      <a:lvl5pPr indent="914400" algn="ctr" defTabSz="584200">
        <a:defRPr sz="6200">
          <a:solidFill>
            <a:srgbClr val="528D4D"/>
          </a:solidFill>
          <a:latin typeface="+mn-lt"/>
          <a:ea typeface="+mn-ea"/>
          <a:cs typeface="+mn-cs"/>
          <a:sym typeface="Marker Felt"/>
        </a:defRPr>
      </a:lvl5pPr>
      <a:lvl6pPr indent="1143000" algn="ctr" defTabSz="584200">
        <a:defRPr sz="6200">
          <a:solidFill>
            <a:srgbClr val="528D4D"/>
          </a:solidFill>
          <a:latin typeface="+mn-lt"/>
          <a:ea typeface="+mn-ea"/>
          <a:cs typeface="+mn-cs"/>
          <a:sym typeface="Marker Felt"/>
        </a:defRPr>
      </a:lvl6pPr>
      <a:lvl7pPr indent="1371600" algn="ctr" defTabSz="584200">
        <a:defRPr sz="6200">
          <a:solidFill>
            <a:srgbClr val="528D4D"/>
          </a:solidFill>
          <a:latin typeface="+mn-lt"/>
          <a:ea typeface="+mn-ea"/>
          <a:cs typeface="+mn-cs"/>
          <a:sym typeface="Marker Felt"/>
        </a:defRPr>
      </a:lvl7pPr>
      <a:lvl8pPr indent="1600200" algn="ctr" defTabSz="584200">
        <a:defRPr sz="6200">
          <a:solidFill>
            <a:srgbClr val="528D4D"/>
          </a:solidFill>
          <a:latin typeface="+mn-lt"/>
          <a:ea typeface="+mn-ea"/>
          <a:cs typeface="+mn-cs"/>
          <a:sym typeface="Marker Felt"/>
        </a:defRPr>
      </a:lvl8pPr>
      <a:lvl9pPr indent="1828800" algn="ctr" defTabSz="584200">
        <a:defRPr sz="6200">
          <a:solidFill>
            <a:srgbClr val="528D4D"/>
          </a:solidFill>
          <a:latin typeface="+mn-lt"/>
          <a:ea typeface="+mn-ea"/>
          <a:cs typeface="+mn-cs"/>
          <a:sym typeface="Marker Felt"/>
        </a:defRPr>
      </a:lvl9pPr>
    </p:titleStyle>
    <p:bodyStyle>
      <a:lvl1pPr marL="457200" indent="-457200" defTabSz="584200">
        <a:spcBef>
          <a:spcPts val="4000"/>
        </a:spcBef>
        <a:buSzPct val="50000"/>
        <a:buBlip>
          <a:blip r:embed="rId19"/>
        </a:buBlip>
        <a:defRPr sz="3600">
          <a:solidFill>
            <a:srgbClr val="006288"/>
          </a:solidFill>
          <a:latin typeface="+mj-lt"/>
          <a:ea typeface="+mj-ea"/>
          <a:cs typeface="+mj-cs"/>
          <a:sym typeface="Georgia" panose="02040502050405020303"/>
        </a:defRPr>
      </a:lvl1pPr>
      <a:lvl2pPr marL="914400" indent="-457200" defTabSz="584200">
        <a:spcBef>
          <a:spcPts val="4000"/>
        </a:spcBef>
        <a:buSzPct val="50000"/>
        <a:buBlip>
          <a:blip r:embed="rId19"/>
        </a:buBlip>
        <a:defRPr sz="3600">
          <a:solidFill>
            <a:srgbClr val="006288"/>
          </a:solidFill>
          <a:latin typeface="+mj-lt"/>
          <a:ea typeface="+mj-ea"/>
          <a:cs typeface="+mj-cs"/>
          <a:sym typeface="Georgia" panose="02040502050405020303"/>
        </a:defRPr>
      </a:lvl2pPr>
      <a:lvl3pPr marL="1371600" indent="-457200" defTabSz="584200">
        <a:spcBef>
          <a:spcPts val="4000"/>
        </a:spcBef>
        <a:buSzPct val="50000"/>
        <a:buBlip>
          <a:blip r:embed="rId19"/>
        </a:buBlip>
        <a:defRPr sz="3600">
          <a:solidFill>
            <a:srgbClr val="006288"/>
          </a:solidFill>
          <a:latin typeface="+mj-lt"/>
          <a:ea typeface="+mj-ea"/>
          <a:cs typeface="+mj-cs"/>
          <a:sym typeface="Georgia" panose="02040502050405020303"/>
        </a:defRPr>
      </a:lvl3pPr>
      <a:lvl4pPr marL="1828800" indent="-457200" defTabSz="584200">
        <a:spcBef>
          <a:spcPts val="4000"/>
        </a:spcBef>
        <a:buSzPct val="50000"/>
        <a:buBlip>
          <a:blip r:embed="rId19"/>
        </a:buBlip>
        <a:defRPr sz="3600">
          <a:solidFill>
            <a:srgbClr val="006288"/>
          </a:solidFill>
          <a:latin typeface="+mj-lt"/>
          <a:ea typeface="+mj-ea"/>
          <a:cs typeface="+mj-cs"/>
          <a:sym typeface="Georgia" panose="02040502050405020303"/>
        </a:defRPr>
      </a:lvl4pPr>
      <a:lvl5pPr marL="2286000" indent="-457200" defTabSz="584200">
        <a:spcBef>
          <a:spcPts val="4000"/>
        </a:spcBef>
        <a:buSzPct val="50000"/>
        <a:buBlip>
          <a:blip r:embed="rId19"/>
        </a:buBlip>
        <a:defRPr sz="3600">
          <a:solidFill>
            <a:srgbClr val="006288"/>
          </a:solidFill>
          <a:latin typeface="+mj-lt"/>
          <a:ea typeface="+mj-ea"/>
          <a:cs typeface="+mj-cs"/>
          <a:sym typeface="Georgia" panose="02040502050405020303"/>
        </a:defRPr>
      </a:lvl5pPr>
      <a:lvl6pPr marL="2743200" indent="-457200" defTabSz="584200">
        <a:spcBef>
          <a:spcPts val="4000"/>
        </a:spcBef>
        <a:buSzPct val="50000"/>
        <a:buBlip>
          <a:blip r:embed="rId19"/>
        </a:buBlip>
        <a:defRPr sz="3600">
          <a:solidFill>
            <a:srgbClr val="006288"/>
          </a:solidFill>
          <a:latin typeface="+mj-lt"/>
          <a:ea typeface="+mj-ea"/>
          <a:cs typeface="+mj-cs"/>
          <a:sym typeface="Georgia" panose="02040502050405020303"/>
        </a:defRPr>
      </a:lvl6pPr>
      <a:lvl7pPr marL="3200400" indent="-457200" defTabSz="584200">
        <a:spcBef>
          <a:spcPts val="4000"/>
        </a:spcBef>
        <a:buSzPct val="50000"/>
        <a:buBlip>
          <a:blip r:embed="rId19"/>
        </a:buBlip>
        <a:defRPr sz="3600">
          <a:solidFill>
            <a:srgbClr val="006288"/>
          </a:solidFill>
          <a:latin typeface="+mj-lt"/>
          <a:ea typeface="+mj-ea"/>
          <a:cs typeface="+mj-cs"/>
          <a:sym typeface="Georgia" panose="02040502050405020303"/>
        </a:defRPr>
      </a:lvl7pPr>
      <a:lvl8pPr marL="3657600" indent="-457200" defTabSz="584200">
        <a:spcBef>
          <a:spcPts val="4000"/>
        </a:spcBef>
        <a:buSzPct val="50000"/>
        <a:buBlip>
          <a:blip r:embed="rId19"/>
        </a:buBlip>
        <a:defRPr sz="3600">
          <a:solidFill>
            <a:srgbClr val="006288"/>
          </a:solidFill>
          <a:latin typeface="+mj-lt"/>
          <a:ea typeface="+mj-ea"/>
          <a:cs typeface="+mj-cs"/>
          <a:sym typeface="Georgia" panose="02040502050405020303"/>
        </a:defRPr>
      </a:lvl8pPr>
      <a:lvl9pPr marL="4114800" indent="-457200" defTabSz="584200">
        <a:spcBef>
          <a:spcPts val="4000"/>
        </a:spcBef>
        <a:buSzPct val="50000"/>
        <a:buBlip>
          <a:blip r:embed="rId19"/>
        </a:buBlip>
        <a:defRPr sz="3600">
          <a:solidFill>
            <a:srgbClr val="006288"/>
          </a:solidFill>
          <a:latin typeface="+mj-lt"/>
          <a:ea typeface="+mj-ea"/>
          <a:cs typeface="+mj-cs"/>
          <a:sym typeface="Georgia" panose="02040502050405020303"/>
        </a:defRPr>
      </a:lvl9pPr>
    </p:bodyStyle>
    <p:otherStyle>
      <a:lvl1pPr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Marker Felt"/>
        </a:defRPr>
      </a:lvl1pPr>
      <a:lvl2pPr indent="2286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Marker Felt"/>
        </a:defRPr>
      </a:lvl2pPr>
      <a:lvl3pPr indent="4572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Marker Felt"/>
        </a:defRPr>
      </a:lvl3pPr>
      <a:lvl4pPr indent="6858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Marker Felt"/>
        </a:defRPr>
      </a:lvl4pPr>
      <a:lvl5pPr indent="9144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Marker Felt"/>
        </a:defRPr>
      </a:lvl5pPr>
      <a:lvl6pPr indent="11430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Marker Felt"/>
        </a:defRPr>
      </a:lvl6pPr>
      <a:lvl7pPr indent="13716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Marker Felt"/>
        </a:defRPr>
      </a:lvl7pPr>
      <a:lvl8pPr indent="16002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Marker Felt"/>
        </a:defRPr>
      </a:lvl8pPr>
      <a:lvl9pPr indent="18288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Marker Fel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dash-line.png"/>
          <p:cNvPicPr/>
          <p:nvPr/>
        </p:nvPicPr>
        <p:blipFill>
          <a:blip r:embed="rId13"/>
          <a:srcRect t="21428" r="64508" b="16071"/>
          <a:stretch>
            <a:fillRect/>
          </a:stretch>
        </p:blipFill>
        <p:spPr>
          <a:xfrm>
            <a:off x="444500" y="1854200"/>
            <a:ext cx="12115800" cy="444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" name="dash-line.png"/>
          <p:cNvPicPr/>
          <p:nvPr/>
        </p:nvPicPr>
        <p:blipFill>
          <a:blip r:embed="rId13"/>
          <a:srcRect t="19642" r="61904" b="17857"/>
          <a:stretch>
            <a:fillRect/>
          </a:stretch>
        </p:blipFill>
        <p:spPr>
          <a:xfrm>
            <a:off x="0" y="8940800"/>
            <a:ext cx="13004800" cy="444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" name="dash-line.png"/>
          <p:cNvPicPr/>
          <p:nvPr/>
        </p:nvPicPr>
        <p:blipFill>
          <a:blip r:embed="rId13"/>
          <a:srcRect t="19642" r="71428" b="17857"/>
          <a:stretch>
            <a:fillRect/>
          </a:stretch>
        </p:blipFill>
        <p:spPr>
          <a:xfrm rot="5400000">
            <a:off x="-4260850" y="4654550"/>
            <a:ext cx="9753601" cy="444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" name="dash-line.png"/>
          <p:cNvPicPr/>
          <p:nvPr/>
        </p:nvPicPr>
        <p:blipFill>
          <a:blip r:embed="rId13"/>
          <a:srcRect t="16071" r="78794" b="21428"/>
          <a:stretch>
            <a:fillRect/>
          </a:stretch>
        </p:blipFill>
        <p:spPr>
          <a:xfrm rot="5400000">
            <a:off x="8769350" y="5238750"/>
            <a:ext cx="7239001" cy="444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tri-line.png"/>
          <p:cNvPicPr/>
          <p:nvPr/>
        </p:nvPicPr>
        <p:blipFill>
          <a:blip r:embed="rId14"/>
          <a:stretch>
            <a:fillRect/>
          </a:stretch>
        </p:blipFill>
        <p:spPr>
          <a:xfrm rot="5400000">
            <a:off x="-2691012" y="5364362"/>
            <a:ext cx="7048501" cy="40917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tri-line.png"/>
          <p:cNvPicPr/>
          <p:nvPr/>
        </p:nvPicPr>
        <p:blipFill>
          <a:blip r:embed="rId15"/>
          <a:stretch>
            <a:fillRect/>
          </a:stretch>
        </p:blipFill>
        <p:spPr>
          <a:xfrm rot="16200000">
            <a:off x="8842375" y="5419725"/>
            <a:ext cx="6654801" cy="3873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" name="tri-line.png"/>
          <p:cNvPicPr/>
          <p:nvPr/>
        </p:nvPicPr>
        <p:blipFill>
          <a:blip r:embed="rId16"/>
          <a:stretch>
            <a:fillRect/>
          </a:stretch>
        </p:blipFill>
        <p:spPr>
          <a:xfrm>
            <a:off x="882650" y="8775699"/>
            <a:ext cx="11461751" cy="4064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" name="tri-line.png"/>
          <p:cNvPicPr/>
          <p:nvPr/>
        </p:nvPicPr>
        <p:blipFill>
          <a:blip r:embed="rId17"/>
          <a:stretch>
            <a:fillRect/>
          </a:stretch>
        </p:blipFill>
        <p:spPr>
          <a:xfrm rot="10800000">
            <a:off x="838199" y="2057398"/>
            <a:ext cx="11449051" cy="41076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" name="Scrapbook_title_hi.png"/>
          <p:cNvPicPr/>
          <p:nvPr/>
        </p:nvPicPr>
        <p:blipFill>
          <a:blip r:embed="rId18"/>
          <a:stretch>
            <a:fillRect/>
          </a:stretch>
        </p:blipFill>
        <p:spPr>
          <a:xfrm>
            <a:off x="1092200" y="304800"/>
            <a:ext cx="10845800" cy="2260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Shape 11"/>
          <p:cNvSpPr/>
          <p:nvPr>
            <p:ph type="title"/>
          </p:nvPr>
        </p:nvSpPr>
        <p:spPr>
          <a:xfrm>
            <a:off x="1270000" y="254000"/>
            <a:ext cx="10464800" cy="23495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528D4D"/>
                </a:solidFill>
              </a:rPr>
              <a:t>标题文本</a:t>
            </a:r>
            <a:endParaRPr sz="6200">
              <a:solidFill>
                <a:srgbClr val="528D4D"/>
              </a:solidFill>
            </a:endParaRP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xfrm>
            <a:off x="1270000" y="2971800"/>
            <a:ext cx="10464800" cy="57150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>
            <a:lvl1pPr>
              <a:buBlip>
                <a:blip r:embed="rId19"/>
              </a:buBlip>
            </a:lvl1pPr>
            <a:lvl2pPr>
              <a:buBlip>
                <a:blip r:embed="rId19"/>
              </a:buBlip>
            </a:lvl2pPr>
            <a:lvl3pPr>
              <a:buBlip>
                <a:blip r:embed="rId19"/>
              </a:buBlip>
            </a:lvl3pPr>
            <a:lvl4pPr>
              <a:buBlip>
                <a:blip r:embed="rId19"/>
              </a:buBlip>
            </a:lvl4pPr>
            <a:lvl5pPr>
              <a:buBlip>
                <a:blip r:embed="rId19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正文级别 1</a:t>
            </a:r>
            <a:endParaRPr sz="3600">
              <a:solidFill>
                <a:srgbClr val="0062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正文级别 2</a:t>
            </a:r>
            <a:endParaRPr sz="3600">
              <a:solidFill>
                <a:srgbClr val="0062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正文级别 3</a:t>
            </a:r>
            <a:endParaRPr sz="3600">
              <a:solidFill>
                <a:srgbClr val="0062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正文级别 4</a:t>
            </a:r>
            <a:endParaRPr sz="3600">
              <a:solidFill>
                <a:srgbClr val="0062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正文级别 5</a:t>
            </a:r>
            <a:endParaRPr sz="3600">
              <a:solidFill>
                <a:srgbClr val="006288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spd="med"/>
  <p:txStyles>
    <p:titleStyle>
      <a:lvl1pPr algn="ctr" defTabSz="584200">
        <a:defRPr sz="6200">
          <a:solidFill>
            <a:srgbClr val="528D4D"/>
          </a:solidFill>
          <a:latin typeface="+mn-lt"/>
          <a:ea typeface="+mn-ea"/>
          <a:cs typeface="+mn-cs"/>
          <a:sym typeface="Marker Felt"/>
        </a:defRPr>
      </a:lvl1pPr>
      <a:lvl2pPr indent="228600" algn="ctr" defTabSz="584200">
        <a:defRPr sz="6200">
          <a:solidFill>
            <a:srgbClr val="528D4D"/>
          </a:solidFill>
          <a:latin typeface="+mn-lt"/>
          <a:ea typeface="+mn-ea"/>
          <a:cs typeface="+mn-cs"/>
          <a:sym typeface="Marker Felt"/>
        </a:defRPr>
      </a:lvl2pPr>
      <a:lvl3pPr indent="457200" algn="ctr" defTabSz="584200">
        <a:defRPr sz="6200">
          <a:solidFill>
            <a:srgbClr val="528D4D"/>
          </a:solidFill>
          <a:latin typeface="+mn-lt"/>
          <a:ea typeface="+mn-ea"/>
          <a:cs typeface="+mn-cs"/>
          <a:sym typeface="Marker Felt"/>
        </a:defRPr>
      </a:lvl3pPr>
      <a:lvl4pPr indent="685800" algn="ctr" defTabSz="584200">
        <a:defRPr sz="6200">
          <a:solidFill>
            <a:srgbClr val="528D4D"/>
          </a:solidFill>
          <a:latin typeface="+mn-lt"/>
          <a:ea typeface="+mn-ea"/>
          <a:cs typeface="+mn-cs"/>
          <a:sym typeface="Marker Felt"/>
        </a:defRPr>
      </a:lvl4pPr>
      <a:lvl5pPr indent="914400" algn="ctr" defTabSz="584200">
        <a:defRPr sz="6200">
          <a:solidFill>
            <a:srgbClr val="528D4D"/>
          </a:solidFill>
          <a:latin typeface="+mn-lt"/>
          <a:ea typeface="+mn-ea"/>
          <a:cs typeface="+mn-cs"/>
          <a:sym typeface="Marker Felt"/>
        </a:defRPr>
      </a:lvl5pPr>
      <a:lvl6pPr indent="1143000" algn="ctr" defTabSz="584200">
        <a:defRPr sz="6200">
          <a:solidFill>
            <a:srgbClr val="528D4D"/>
          </a:solidFill>
          <a:latin typeface="+mn-lt"/>
          <a:ea typeface="+mn-ea"/>
          <a:cs typeface="+mn-cs"/>
          <a:sym typeface="Marker Felt"/>
        </a:defRPr>
      </a:lvl6pPr>
      <a:lvl7pPr indent="1371600" algn="ctr" defTabSz="584200">
        <a:defRPr sz="6200">
          <a:solidFill>
            <a:srgbClr val="528D4D"/>
          </a:solidFill>
          <a:latin typeface="+mn-lt"/>
          <a:ea typeface="+mn-ea"/>
          <a:cs typeface="+mn-cs"/>
          <a:sym typeface="Marker Felt"/>
        </a:defRPr>
      </a:lvl7pPr>
      <a:lvl8pPr indent="1600200" algn="ctr" defTabSz="584200">
        <a:defRPr sz="6200">
          <a:solidFill>
            <a:srgbClr val="528D4D"/>
          </a:solidFill>
          <a:latin typeface="+mn-lt"/>
          <a:ea typeface="+mn-ea"/>
          <a:cs typeface="+mn-cs"/>
          <a:sym typeface="Marker Felt"/>
        </a:defRPr>
      </a:lvl8pPr>
      <a:lvl9pPr indent="1828800" algn="ctr" defTabSz="584200">
        <a:defRPr sz="6200">
          <a:solidFill>
            <a:srgbClr val="528D4D"/>
          </a:solidFill>
          <a:latin typeface="+mn-lt"/>
          <a:ea typeface="+mn-ea"/>
          <a:cs typeface="+mn-cs"/>
          <a:sym typeface="Marker Felt"/>
        </a:defRPr>
      </a:lvl9pPr>
    </p:titleStyle>
    <p:bodyStyle>
      <a:lvl1pPr marL="457200" indent="-457200" defTabSz="584200">
        <a:spcBef>
          <a:spcPts val="4000"/>
        </a:spcBef>
        <a:buSzPct val="50000"/>
        <a:buBlip>
          <a:blip r:embed="rId19"/>
        </a:buBlip>
        <a:defRPr sz="3600">
          <a:solidFill>
            <a:srgbClr val="006288"/>
          </a:solidFill>
          <a:latin typeface="+mj-lt"/>
          <a:ea typeface="+mj-ea"/>
          <a:cs typeface="+mj-cs"/>
          <a:sym typeface="Georgia" panose="02040502050405020303"/>
        </a:defRPr>
      </a:lvl1pPr>
      <a:lvl2pPr marL="914400" indent="-457200" defTabSz="584200">
        <a:spcBef>
          <a:spcPts val="4000"/>
        </a:spcBef>
        <a:buSzPct val="50000"/>
        <a:buBlip>
          <a:blip r:embed="rId19"/>
        </a:buBlip>
        <a:defRPr sz="3600">
          <a:solidFill>
            <a:srgbClr val="006288"/>
          </a:solidFill>
          <a:latin typeface="+mj-lt"/>
          <a:ea typeface="+mj-ea"/>
          <a:cs typeface="+mj-cs"/>
          <a:sym typeface="Georgia" panose="02040502050405020303"/>
        </a:defRPr>
      </a:lvl2pPr>
      <a:lvl3pPr marL="1371600" indent="-457200" defTabSz="584200">
        <a:spcBef>
          <a:spcPts val="4000"/>
        </a:spcBef>
        <a:buSzPct val="50000"/>
        <a:buBlip>
          <a:blip r:embed="rId19"/>
        </a:buBlip>
        <a:defRPr sz="3600">
          <a:solidFill>
            <a:srgbClr val="006288"/>
          </a:solidFill>
          <a:latin typeface="+mj-lt"/>
          <a:ea typeface="+mj-ea"/>
          <a:cs typeface="+mj-cs"/>
          <a:sym typeface="Georgia" panose="02040502050405020303"/>
        </a:defRPr>
      </a:lvl3pPr>
      <a:lvl4pPr marL="1828800" indent="-457200" defTabSz="584200">
        <a:spcBef>
          <a:spcPts val="4000"/>
        </a:spcBef>
        <a:buSzPct val="50000"/>
        <a:buBlip>
          <a:blip r:embed="rId19"/>
        </a:buBlip>
        <a:defRPr sz="3600">
          <a:solidFill>
            <a:srgbClr val="006288"/>
          </a:solidFill>
          <a:latin typeface="+mj-lt"/>
          <a:ea typeface="+mj-ea"/>
          <a:cs typeface="+mj-cs"/>
          <a:sym typeface="Georgia" panose="02040502050405020303"/>
        </a:defRPr>
      </a:lvl4pPr>
      <a:lvl5pPr marL="2286000" indent="-457200" defTabSz="584200">
        <a:spcBef>
          <a:spcPts val="4000"/>
        </a:spcBef>
        <a:buSzPct val="50000"/>
        <a:buBlip>
          <a:blip r:embed="rId19"/>
        </a:buBlip>
        <a:defRPr sz="3600">
          <a:solidFill>
            <a:srgbClr val="006288"/>
          </a:solidFill>
          <a:latin typeface="+mj-lt"/>
          <a:ea typeface="+mj-ea"/>
          <a:cs typeface="+mj-cs"/>
          <a:sym typeface="Georgia" panose="02040502050405020303"/>
        </a:defRPr>
      </a:lvl5pPr>
      <a:lvl6pPr marL="2743200" indent="-457200" defTabSz="584200">
        <a:spcBef>
          <a:spcPts val="4000"/>
        </a:spcBef>
        <a:buSzPct val="50000"/>
        <a:buBlip>
          <a:blip r:embed="rId19"/>
        </a:buBlip>
        <a:defRPr sz="3600">
          <a:solidFill>
            <a:srgbClr val="006288"/>
          </a:solidFill>
          <a:latin typeface="+mj-lt"/>
          <a:ea typeface="+mj-ea"/>
          <a:cs typeface="+mj-cs"/>
          <a:sym typeface="Georgia" panose="02040502050405020303"/>
        </a:defRPr>
      </a:lvl6pPr>
      <a:lvl7pPr marL="3200400" indent="-457200" defTabSz="584200">
        <a:spcBef>
          <a:spcPts val="4000"/>
        </a:spcBef>
        <a:buSzPct val="50000"/>
        <a:buBlip>
          <a:blip r:embed="rId19"/>
        </a:buBlip>
        <a:defRPr sz="3600">
          <a:solidFill>
            <a:srgbClr val="006288"/>
          </a:solidFill>
          <a:latin typeface="+mj-lt"/>
          <a:ea typeface="+mj-ea"/>
          <a:cs typeface="+mj-cs"/>
          <a:sym typeface="Georgia" panose="02040502050405020303"/>
        </a:defRPr>
      </a:lvl7pPr>
      <a:lvl8pPr marL="3657600" indent="-457200" defTabSz="584200">
        <a:spcBef>
          <a:spcPts val="4000"/>
        </a:spcBef>
        <a:buSzPct val="50000"/>
        <a:buBlip>
          <a:blip r:embed="rId19"/>
        </a:buBlip>
        <a:defRPr sz="3600">
          <a:solidFill>
            <a:srgbClr val="006288"/>
          </a:solidFill>
          <a:latin typeface="+mj-lt"/>
          <a:ea typeface="+mj-ea"/>
          <a:cs typeface="+mj-cs"/>
          <a:sym typeface="Georgia" panose="02040502050405020303"/>
        </a:defRPr>
      </a:lvl8pPr>
      <a:lvl9pPr marL="4114800" indent="-457200" defTabSz="584200">
        <a:spcBef>
          <a:spcPts val="4000"/>
        </a:spcBef>
        <a:buSzPct val="50000"/>
        <a:buBlip>
          <a:blip r:embed="rId19"/>
        </a:buBlip>
        <a:defRPr sz="3600">
          <a:solidFill>
            <a:srgbClr val="006288"/>
          </a:solidFill>
          <a:latin typeface="+mj-lt"/>
          <a:ea typeface="+mj-ea"/>
          <a:cs typeface="+mj-cs"/>
          <a:sym typeface="Georgia" panose="02040502050405020303"/>
        </a:defRPr>
      </a:lvl9pPr>
    </p:bodyStyle>
    <p:otherStyle>
      <a:lvl1pPr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Marker Felt"/>
        </a:defRPr>
      </a:lvl1pPr>
      <a:lvl2pPr indent="2286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Marker Felt"/>
        </a:defRPr>
      </a:lvl2pPr>
      <a:lvl3pPr indent="4572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Marker Felt"/>
        </a:defRPr>
      </a:lvl3pPr>
      <a:lvl4pPr indent="6858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Marker Felt"/>
        </a:defRPr>
      </a:lvl4pPr>
      <a:lvl5pPr indent="9144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Marker Felt"/>
        </a:defRPr>
      </a:lvl5pPr>
      <a:lvl6pPr indent="11430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Marker Felt"/>
        </a:defRPr>
      </a:lvl6pPr>
      <a:lvl7pPr indent="13716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Marker Felt"/>
        </a:defRPr>
      </a:lvl7pPr>
      <a:lvl8pPr indent="16002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Marker Felt"/>
        </a:defRPr>
      </a:lvl8pPr>
      <a:lvl9pPr indent="18288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Marker Fe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3.png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3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4.png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lang="en-US" sz="6800" i="1">
                <a:solidFill>
                  <a:srgbClr val="292929">
                    <a:alpha val="93000"/>
                  </a:srgbClr>
                </a:solidFill>
              </a:rPr>
              <a:t>day2-</a:t>
            </a:r>
            <a:r>
              <a:rPr sz="6800" i="1">
                <a:solidFill>
                  <a:srgbClr val="292929">
                    <a:alpha val="93000"/>
                  </a:srgbClr>
                </a:solidFill>
              </a:rPr>
              <a:t>状态压缩dp</a:t>
            </a:r>
            <a:endParaRPr sz="6800" i="1">
              <a:solidFill>
                <a:srgbClr val="292929">
                  <a:alpha val="93000"/>
                </a:srgbClr>
              </a:solidFill>
            </a:endParaRPr>
          </a:p>
        </p:txBody>
      </p:sp>
      <p:sp>
        <p:nvSpPr>
          <p:cNvPr id="109" name="Shape 10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3800" i="1">
                <a:solidFill>
                  <a:srgbClr val="C2463A"/>
                </a:solidFill>
              </a:rPr>
              <a:t>——aqx</a:t>
            </a:r>
            <a:endParaRPr sz="3800" i="1">
              <a:solidFill>
                <a:srgbClr val="C2463A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528D4D"/>
                </a:solidFill>
              </a:rPr>
              <a:t>类似题目</a:t>
            </a:r>
            <a:endParaRPr sz="6200">
              <a:solidFill>
                <a:srgbClr val="528D4D"/>
              </a:solidFill>
            </a:endParaRP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lang="zh-CN" sz="3600">
                <a:solidFill>
                  <a:srgbClr val="006288"/>
                </a:solidFill>
                <a:ea typeface="宋体" panose="02010600030101010101" pitchFamily="2" charset="-122"/>
              </a:rPr>
              <a:t>在一个</a:t>
            </a:r>
            <a:r>
              <a:rPr lang="en-US" altLang="zh-CN" sz="3600">
                <a:solidFill>
                  <a:srgbClr val="006288"/>
                </a:solidFill>
                <a:ea typeface="宋体" panose="02010600030101010101" pitchFamily="2" charset="-122"/>
              </a:rPr>
              <a:t>N*M</a:t>
            </a:r>
            <a:r>
              <a:rPr lang="zh-CN" altLang="en-US" sz="3600">
                <a:solidFill>
                  <a:srgbClr val="006288"/>
                </a:solidFill>
                <a:ea typeface="宋体" panose="02010600030101010101" pitchFamily="2" charset="-122"/>
              </a:rPr>
              <a:t>的地图上，有</a:t>
            </a:r>
            <a:r>
              <a:rPr lang="en-US" altLang="zh-CN" sz="3600">
                <a:solidFill>
                  <a:srgbClr val="006288"/>
                </a:solidFill>
                <a:ea typeface="宋体" panose="02010600030101010101" pitchFamily="2" charset="-122"/>
              </a:rPr>
              <a:t>K</a:t>
            </a:r>
            <a:r>
              <a:rPr lang="zh-CN" altLang="en-US" sz="3600">
                <a:solidFill>
                  <a:srgbClr val="006288"/>
                </a:solidFill>
                <a:ea typeface="宋体" panose="02010600030101010101" pitchFamily="2" charset="-122"/>
              </a:rPr>
              <a:t>个村民，一开始走一格的时间是</a:t>
            </a:r>
            <a:r>
              <a:rPr lang="en-US" altLang="zh-CN" sz="3600">
                <a:solidFill>
                  <a:srgbClr val="006288"/>
                </a:solidFill>
                <a:ea typeface="宋体" panose="02010600030101010101" pitchFamily="2" charset="-122"/>
              </a:rPr>
              <a:t>T</a:t>
            </a:r>
            <a:r>
              <a:rPr lang="zh-CN" altLang="en-US" sz="3600">
                <a:solidFill>
                  <a:srgbClr val="006288"/>
                </a:solidFill>
                <a:ea typeface="宋体" panose="02010600030101010101" pitchFamily="2" charset="-122"/>
              </a:rPr>
              <a:t>，背上某一个村民后的速度</a:t>
            </a:r>
            <a:r>
              <a:rPr lang="en-US" altLang="zh-CN" sz="3600">
                <a:solidFill>
                  <a:srgbClr val="006288"/>
                </a:solidFill>
                <a:ea typeface="宋体" panose="02010600030101010101" pitchFamily="2" charset="-122"/>
              </a:rPr>
              <a:t>+ti</a:t>
            </a:r>
            <a:r>
              <a:rPr lang="zh-CN" altLang="en-US" sz="3600">
                <a:solidFill>
                  <a:srgbClr val="006288"/>
                </a:solidFill>
                <a:ea typeface="宋体" panose="02010600030101010101" pitchFamily="2" charset="-122"/>
              </a:rPr>
              <a:t>（保证正数），问：所有村民都背到目的地是最小总时间？</a:t>
            </a:r>
            <a:endParaRPr lang="en-US" altLang="zh-CN" sz="3600">
              <a:solidFill>
                <a:srgbClr val="006288"/>
              </a:solidFill>
              <a:ea typeface="宋体" panose="02010600030101010101" pitchFamily="2" charset="-122"/>
            </a:endParaRPr>
          </a:p>
          <a:p>
            <a:pPr lvl="0"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（来源：</a:t>
            </a:r>
            <a:r>
              <a:rPr lang="zh-CN" sz="3600">
                <a:solidFill>
                  <a:srgbClr val="006288"/>
                </a:solidFill>
                <a:ea typeface="宋体" panose="02010600030101010101" pitchFamily="2" charset="-122"/>
              </a:rPr>
              <a:t>计蒜客</a:t>
            </a:r>
            <a:r>
              <a:rPr lang="en-US" altLang="zh-CN" sz="3600">
                <a:solidFill>
                  <a:srgbClr val="006288"/>
                </a:solidFill>
                <a:ea typeface="宋体" panose="02010600030101010101" pitchFamily="2" charset="-122"/>
              </a:rPr>
              <a:t>NOIP</a:t>
            </a:r>
            <a:r>
              <a:rPr lang="zh-CN" altLang="en-US" sz="3600">
                <a:solidFill>
                  <a:srgbClr val="006288"/>
                </a:solidFill>
                <a:ea typeface="宋体" panose="02010600030101010101" pitchFamily="2" charset="-122"/>
              </a:rPr>
              <a:t>模拟赛</a:t>
            </a:r>
            <a:r>
              <a:rPr sz="3600">
                <a:solidFill>
                  <a:srgbClr val="006288"/>
                </a:solidFill>
              </a:rPr>
              <a:t>）</a:t>
            </a:r>
            <a:endParaRPr sz="3600">
              <a:solidFill>
                <a:srgbClr val="006288"/>
              </a:solidFill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528D4D"/>
                </a:solidFill>
              </a:rPr>
              <a:t>例题</a:t>
            </a:r>
            <a:endParaRPr sz="6200">
              <a:solidFill>
                <a:srgbClr val="528D4D"/>
              </a:solidFill>
            </a:endParaRP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lvl="0" indent="-228600" defTabSz="292100">
              <a:spcBef>
                <a:spcPts val="2000"/>
              </a:spcBef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6288"/>
                </a:solidFill>
              </a:rPr>
              <a:t>我们把一个数称为有趣的，当且仅当：</a:t>
            </a:r>
            <a:endParaRPr sz="2500">
              <a:solidFill>
                <a:srgbClr val="006288"/>
              </a:solidFill>
            </a:endParaRPr>
          </a:p>
          <a:p>
            <a:pPr marL="228600" lvl="0" indent="-228600" defTabSz="292100">
              <a:spcBef>
                <a:spcPts val="2000"/>
              </a:spcBef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6288"/>
                </a:solidFill>
              </a:rPr>
              <a:t>1. 它的数字只包含0, 1, 2, 3，且这四个数字都出现过至少一次。</a:t>
            </a:r>
            <a:endParaRPr sz="2500">
              <a:solidFill>
                <a:srgbClr val="006288"/>
              </a:solidFill>
            </a:endParaRPr>
          </a:p>
          <a:p>
            <a:pPr marL="228600" lvl="0" indent="-228600" defTabSz="292100">
              <a:spcBef>
                <a:spcPts val="2000"/>
              </a:spcBef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6288"/>
                </a:solidFill>
              </a:rPr>
              <a:t>2. 所有的0都出现在所有的1之前，而所有的2都出现在所有的3之前。</a:t>
            </a:r>
            <a:endParaRPr sz="2500">
              <a:solidFill>
                <a:srgbClr val="006288"/>
              </a:solidFill>
            </a:endParaRPr>
          </a:p>
          <a:p>
            <a:pPr marL="228600" lvl="0" indent="-228600" defTabSz="292100">
              <a:spcBef>
                <a:spcPts val="2000"/>
              </a:spcBef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6288"/>
                </a:solidFill>
              </a:rPr>
              <a:t>3. 最高位数字不为0。</a:t>
            </a:r>
            <a:endParaRPr sz="2500">
              <a:solidFill>
                <a:srgbClr val="006288"/>
              </a:solidFill>
            </a:endParaRPr>
          </a:p>
          <a:p>
            <a:pPr marL="228600" lvl="0" indent="-228600" defTabSz="292100">
              <a:spcBef>
                <a:spcPts val="2000"/>
              </a:spcBef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6288"/>
                </a:solidFill>
              </a:rPr>
              <a:t>　因此，符合我们定义的最小的有趣的数是2013。除此以外，4位的有趣的数还有两个：2031和2301。</a:t>
            </a:r>
            <a:endParaRPr sz="2500">
              <a:solidFill>
                <a:srgbClr val="006288"/>
              </a:solidFill>
            </a:endParaRPr>
          </a:p>
          <a:p>
            <a:pPr marL="228600" lvl="0" indent="-228600" defTabSz="292100">
              <a:spcBef>
                <a:spcPts val="2000"/>
              </a:spcBef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6288"/>
                </a:solidFill>
              </a:rPr>
              <a:t>　请计算恰好有n位的有趣的数的个数。由于答案可能非常大，只需要输出答案除以1000000007的余数。</a:t>
            </a:r>
            <a:endParaRPr sz="2500">
              <a:solidFill>
                <a:srgbClr val="006288"/>
              </a:solidFill>
            </a:endParaRPr>
          </a:p>
          <a:p>
            <a:pPr marL="228600" lvl="0" indent="-228600" defTabSz="292100">
              <a:spcBef>
                <a:spcPts val="2000"/>
              </a:spcBef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6288"/>
                </a:solidFill>
              </a:rPr>
              <a:t>（来源：我也不知道）</a:t>
            </a:r>
            <a:endParaRPr sz="2500">
              <a:solidFill>
                <a:srgbClr val="006288"/>
              </a:solidFill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528D4D"/>
                </a:solidFill>
              </a:rPr>
              <a:t>例题</a:t>
            </a:r>
            <a:endParaRPr sz="6200">
              <a:solidFill>
                <a:srgbClr val="528D4D"/>
              </a:solidFill>
            </a:endParaRPr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2-n中间的所有数字，挑一些给A，挑一些给B，有多少种方案，使得A中任何一个数字和B中任何一个数字的GCD都等于1？</a:t>
            </a:r>
            <a:endParaRPr sz="3600">
              <a:solidFill>
                <a:srgbClr val="006288"/>
              </a:solidFill>
            </a:endParaRPr>
          </a:p>
          <a:p>
            <a:pPr lvl="0"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n&lt;=500</a:t>
            </a:r>
            <a:endParaRPr sz="3600">
              <a:solidFill>
                <a:srgbClr val="006288"/>
              </a:solidFill>
            </a:endParaRPr>
          </a:p>
          <a:p>
            <a:pPr lvl="0"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（来源：NOI2015 day1T3）</a:t>
            </a:r>
            <a:endParaRPr sz="3600">
              <a:solidFill>
                <a:srgbClr val="006288"/>
              </a:solidFill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528D4D"/>
                </a:solidFill>
              </a:rPr>
              <a:t>例题</a:t>
            </a:r>
            <a:endParaRPr sz="6200">
              <a:solidFill>
                <a:srgbClr val="528D4D"/>
              </a:solidFill>
            </a:endParaRP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8310" lvl="0" indent="-448310" defTabSz="572135">
              <a:spcBef>
                <a:spcPts val="3900"/>
              </a:spcBef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sz="3530">
                <a:solidFill>
                  <a:srgbClr val="006288"/>
                </a:solidFill>
              </a:rPr>
              <a:t>1-n中间选若干个数字，gcd=G，lcm=L，</a:t>
            </a:r>
            <a:endParaRPr sz="3530">
              <a:solidFill>
                <a:srgbClr val="006288"/>
              </a:solidFill>
            </a:endParaRPr>
          </a:p>
          <a:p>
            <a:pPr marL="448310" lvl="0" indent="-448310" defTabSz="572135">
              <a:spcBef>
                <a:spcPts val="3900"/>
              </a:spcBef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sz="3530">
                <a:solidFill>
                  <a:srgbClr val="006288"/>
                </a:solidFill>
              </a:rPr>
              <a:t>问1：有多少种方案满足题意。</a:t>
            </a:r>
            <a:endParaRPr sz="3530">
              <a:solidFill>
                <a:srgbClr val="006288"/>
              </a:solidFill>
            </a:endParaRPr>
          </a:p>
          <a:p>
            <a:pPr marL="448310" lvl="0" indent="-448310" defTabSz="572135">
              <a:spcBef>
                <a:spcPts val="3900"/>
              </a:spcBef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sz="3530">
                <a:solidFill>
                  <a:srgbClr val="006288"/>
                </a:solidFill>
              </a:rPr>
              <a:t>问2：Q组询问，假设X已经被选了，有多少种方案？</a:t>
            </a:r>
            <a:endParaRPr sz="3530">
              <a:solidFill>
                <a:srgbClr val="006288"/>
              </a:solidFill>
            </a:endParaRPr>
          </a:p>
          <a:p>
            <a:pPr marL="448310" lvl="0" indent="-448310" defTabSz="572135">
              <a:spcBef>
                <a:spcPts val="3900"/>
              </a:spcBef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sz="3530">
                <a:solidFill>
                  <a:srgbClr val="006288"/>
                </a:solidFill>
              </a:rPr>
              <a:t>n&lt;=10</a:t>
            </a:r>
            <a:r>
              <a:rPr sz="3530" baseline="32000">
                <a:solidFill>
                  <a:srgbClr val="006288"/>
                </a:solidFill>
              </a:rPr>
              <a:t>8</a:t>
            </a:r>
            <a:r>
              <a:rPr sz="3530">
                <a:solidFill>
                  <a:srgbClr val="006288"/>
                </a:solidFill>
              </a:rPr>
              <a:t>,G,L&lt;=10</a:t>
            </a:r>
            <a:r>
              <a:rPr sz="3530" baseline="32000">
                <a:solidFill>
                  <a:srgbClr val="006288"/>
                </a:solidFill>
              </a:rPr>
              <a:t>8</a:t>
            </a:r>
            <a:endParaRPr sz="3530" baseline="32000">
              <a:solidFill>
                <a:srgbClr val="006288"/>
              </a:solidFill>
            </a:endParaRPr>
          </a:p>
          <a:p>
            <a:pPr marL="448310" lvl="0" indent="-448310" defTabSz="572135">
              <a:spcBef>
                <a:spcPts val="3900"/>
              </a:spcBef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sz="3530">
                <a:solidFill>
                  <a:srgbClr val="006288"/>
                </a:solidFill>
              </a:rPr>
              <a:t>（来源：2017陕西省选）</a:t>
            </a:r>
            <a:endParaRPr sz="3530">
              <a:solidFill>
                <a:srgbClr val="006288"/>
              </a:solidFill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528D4D"/>
                </a:solidFill>
              </a:rPr>
              <a:t>例题</a:t>
            </a:r>
            <a:endParaRPr sz="6200">
              <a:solidFill>
                <a:srgbClr val="528D4D"/>
              </a:solidFill>
            </a:endParaRPr>
          </a:p>
        </p:txBody>
      </p:sp>
      <p:sp>
        <p:nvSpPr>
          <p:cNvPr id="160" name="Shape 1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有N个灯和M个开关，每个开关控制着一些灯，如果按下某个开关，就会让对应的灯切换状态；问在每个开关按下与否的一共2^m情况下，每种状态下亮灯的个数的立方的和。</a:t>
            </a:r>
            <a:endParaRPr sz="3600">
              <a:solidFill>
                <a:srgbClr val="006288"/>
              </a:solidFill>
            </a:endParaRPr>
          </a:p>
          <a:p>
            <a:pPr lvl="0"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（2014区域赛北京站）</a:t>
            </a:r>
            <a:endParaRPr sz="3600">
              <a:solidFill>
                <a:srgbClr val="006288"/>
              </a:solidFill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528D4D"/>
                </a:solidFill>
              </a:rPr>
              <a:t>例题</a:t>
            </a:r>
            <a:endParaRPr sz="6200">
              <a:solidFill>
                <a:srgbClr val="528D4D"/>
              </a:solidFill>
            </a:endParaRPr>
          </a:p>
        </p:txBody>
      </p:sp>
      <p:sp>
        <p:nvSpPr>
          <p:cNvPr id="163" name="Shape 1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给你一幅图，n&lt;=12个点，m&lt;=40条边，问：</a:t>
            </a:r>
            <a:endParaRPr sz="3600">
              <a:solidFill>
                <a:srgbClr val="006288"/>
              </a:solidFill>
            </a:endParaRPr>
          </a:p>
          <a:p>
            <a:pPr lvl="0"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至少要选择多少的代价的边，才能够使得这幅图连通，且删掉任意一条边之后，依旧连通。</a:t>
            </a:r>
            <a:endParaRPr sz="3600">
              <a:solidFill>
                <a:srgbClr val="006288"/>
              </a:solidFill>
            </a:endParaRPr>
          </a:p>
          <a:p>
            <a:pPr lvl="0"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（来源:2013陕西省队选拔赛）</a:t>
            </a:r>
            <a:endParaRPr sz="3600">
              <a:solidFill>
                <a:srgbClr val="006288"/>
              </a:solidFill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528D4D"/>
                </a:solidFill>
              </a:rPr>
              <a:t>例题</a:t>
            </a:r>
            <a:endParaRPr sz="6200">
              <a:solidFill>
                <a:srgbClr val="528D4D"/>
              </a:solidFill>
            </a:endParaRPr>
          </a:p>
        </p:txBody>
      </p:sp>
      <p:sp>
        <p:nvSpPr>
          <p:cNvPr id="166" name="Shape 1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1"/>
              </a:buBlip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给你一个N*M&lt;=20的矩阵，恰好填入1-N*M的每一个数字，某些位置是局部极小值，问：有多少种情况？</a:t>
            </a:r>
            <a:endParaRPr sz="3600">
              <a:solidFill>
                <a:srgbClr val="006288"/>
              </a:solidFill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528D4D"/>
                </a:solidFill>
              </a:rPr>
              <a:t>例题</a:t>
            </a:r>
            <a:endParaRPr sz="6200">
              <a:solidFill>
                <a:srgbClr val="528D4D"/>
              </a:solidFill>
            </a:endParaRP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1"/>
              </a:buBlip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一个N*M的网格，从(1,1)出发，到(n,m)结束，每个节点刚好走一次，有多少种方案？</a:t>
            </a:r>
            <a:endParaRPr sz="3600">
              <a:solidFill>
                <a:srgbClr val="006288"/>
              </a:solidFill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528D4D"/>
                </a:solidFill>
              </a:rPr>
              <a:t>插头的种类</a:t>
            </a:r>
            <a:endParaRPr sz="6200">
              <a:solidFill>
                <a:srgbClr val="528D4D"/>
              </a:solidFill>
            </a:endParaRPr>
          </a:p>
        </p:txBody>
      </p:sp>
      <p:sp>
        <p:nvSpPr>
          <p:cNvPr id="175" name="Shape 1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1"/>
              </a:buBlip>
            </a:pPr>
          </a:p>
        </p:txBody>
      </p:sp>
      <p:pic>
        <p:nvPicPr>
          <p:cNvPr id="176" name="948A3F2A-5834-4961-A2B5-22E7AB8EE5F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269999" y="4824470"/>
            <a:ext cx="10531433" cy="159056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528D4D"/>
                </a:solidFill>
              </a:rPr>
              <a:t>轮廓线</a:t>
            </a:r>
            <a:endParaRPr sz="6200">
              <a:solidFill>
                <a:srgbClr val="528D4D"/>
              </a:solidFill>
            </a:endParaRP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1"/>
              </a:buBlip>
            </a:pPr>
          </a:p>
        </p:txBody>
      </p:sp>
      <p:pic>
        <p:nvPicPr>
          <p:cNvPr id="180" name="2F6AB316-624D-4ECE-B3D3-BCB21324F094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270000" y="3225383"/>
            <a:ext cx="10490200" cy="447123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6200">
                <a:solidFill>
                  <a:srgbClr val="528D4D"/>
                </a:solidFill>
                <a:ea typeface="宋体" panose="02010600030101010101" pitchFamily="2" charset="-122"/>
              </a:rPr>
              <a:t>热身</a:t>
            </a:r>
            <a:endParaRPr lang="en-US" altLang="zh-CN" sz="6200">
              <a:solidFill>
                <a:srgbClr val="528D4D"/>
              </a:solidFill>
              <a:ea typeface="宋体" panose="02010600030101010101" pitchFamily="2" charset="-122"/>
            </a:endParaRP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lang="zh-CN" sz="3600">
                <a:solidFill>
                  <a:srgbClr val="006288"/>
                </a:solidFill>
                <a:ea typeface="宋体" panose="02010600030101010101" pitchFamily="2" charset="-122"/>
              </a:rPr>
              <a:t>在一个</a:t>
            </a:r>
            <a:r>
              <a:rPr lang="en-US" altLang="zh-CN" sz="3600">
                <a:solidFill>
                  <a:srgbClr val="006288"/>
                </a:solidFill>
                <a:ea typeface="宋体" panose="02010600030101010101" pitchFamily="2" charset="-122"/>
              </a:rPr>
              <a:t>N*M</a:t>
            </a:r>
            <a:r>
              <a:rPr lang="zh-CN" altLang="en-US" sz="3600">
                <a:solidFill>
                  <a:srgbClr val="006288"/>
                </a:solidFill>
                <a:ea typeface="宋体" panose="02010600030101010101" pitchFamily="2" charset="-122"/>
              </a:rPr>
              <a:t>的地图上，</a:t>
            </a:r>
            <a:r>
              <a:rPr lang="zh-CN" sz="3600">
                <a:solidFill>
                  <a:srgbClr val="006288"/>
                </a:solidFill>
                <a:ea typeface="宋体" panose="02010600030101010101" pitchFamily="2" charset="-122"/>
              </a:rPr>
              <a:t>每个位置有一个怪物，一个人要从左上角走到右下角去，每次只能向右或者向下走，必须得打败那个怪物才行，一开始每个怪物的血量，攻击力已知，自己的攻击力是</a:t>
            </a:r>
            <a:r>
              <a:rPr lang="en-US" altLang="zh-CN" sz="3600">
                <a:solidFill>
                  <a:srgbClr val="006288"/>
                </a:solidFill>
                <a:ea typeface="宋体" panose="02010600030101010101" pitchFamily="2" charset="-122"/>
              </a:rPr>
              <a:t>T</a:t>
            </a:r>
            <a:r>
              <a:rPr lang="zh-CN" altLang="en-US" sz="3600">
                <a:solidFill>
                  <a:srgbClr val="006288"/>
                </a:solidFill>
                <a:ea typeface="宋体" panose="02010600030101010101" pitchFamily="2" charset="-122"/>
              </a:rPr>
              <a:t>，有</a:t>
            </a:r>
            <a:r>
              <a:rPr lang="en-US" altLang="zh-CN" sz="3600">
                <a:solidFill>
                  <a:srgbClr val="006288"/>
                </a:solidFill>
                <a:ea typeface="宋体" panose="02010600030101010101" pitchFamily="2" charset="-122"/>
              </a:rPr>
              <a:t>M</a:t>
            </a:r>
            <a:r>
              <a:rPr lang="zh-CN" altLang="en-US" sz="3600">
                <a:solidFill>
                  <a:srgbClr val="006288"/>
                </a:solidFill>
                <a:ea typeface="宋体" panose="02010600030101010101" pitchFamily="2" charset="-122"/>
              </a:rPr>
              <a:t>次能力，每次能力是连续走</a:t>
            </a:r>
            <a:r>
              <a:rPr lang="en-US" altLang="zh-CN" sz="3600">
                <a:solidFill>
                  <a:srgbClr val="006288"/>
                </a:solidFill>
                <a:ea typeface="宋体" panose="02010600030101010101" pitchFamily="2" charset="-122"/>
              </a:rPr>
              <a:t>K</a:t>
            </a:r>
            <a:r>
              <a:rPr lang="zh-CN" altLang="en-US" sz="3600">
                <a:solidFill>
                  <a:srgbClr val="006288"/>
                </a:solidFill>
                <a:ea typeface="宋体" panose="02010600030101010101" pitchFamily="2" charset="-122"/>
              </a:rPr>
              <a:t>歩</a:t>
            </a:r>
            <a:r>
              <a:rPr lang="en-US" altLang="zh-CN" sz="3600">
                <a:solidFill>
                  <a:srgbClr val="006288"/>
                </a:solidFill>
                <a:ea typeface="宋体" panose="02010600030101010101" pitchFamily="2" charset="-122"/>
              </a:rPr>
              <a:t>(K&lt;=5)</a:t>
            </a:r>
            <a:r>
              <a:rPr lang="zh-CN" altLang="en-US" sz="3600">
                <a:solidFill>
                  <a:srgbClr val="006288"/>
                </a:solidFill>
                <a:ea typeface="宋体" panose="02010600030101010101" pitchFamily="2" charset="-122"/>
              </a:rPr>
              <a:t>，这</a:t>
            </a:r>
            <a:r>
              <a:rPr lang="en-US" altLang="zh-CN" sz="3600">
                <a:solidFill>
                  <a:srgbClr val="006288"/>
                </a:solidFill>
                <a:ea typeface="宋体" panose="02010600030101010101" pitchFamily="2" charset="-122"/>
              </a:rPr>
              <a:t>K</a:t>
            </a:r>
            <a:r>
              <a:rPr lang="zh-CN" altLang="en-US" sz="3600">
                <a:solidFill>
                  <a:srgbClr val="006288"/>
                </a:solidFill>
                <a:ea typeface="宋体" panose="02010600030101010101" pitchFamily="2" charset="-122"/>
              </a:rPr>
              <a:t>歩的攻击力会加上那个怪物的血量，问：最少受多少伤害可以到终点？</a:t>
            </a:r>
            <a:endParaRPr lang="zh-CN" altLang="en-US" sz="3600">
              <a:solidFill>
                <a:srgbClr val="006288"/>
              </a:solidFill>
              <a:ea typeface="宋体" panose="02010600030101010101" pitchFamily="2" charset="-122"/>
            </a:endParaRPr>
          </a:p>
          <a:p>
            <a:pPr lvl="0"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（来源：</a:t>
            </a:r>
            <a:r>
              <a:rPr lang="zh-CN" sz="3600">
                <a:solidFill>
                  <a:srgbClr val="006288"/>
                </a:solidFill>
                <a:ea typeface="宋体" panose="02010600030101010101" pitchFamily="2" charset="-122"/>
              </a:rPr>
              <a:t>计蒜客</a:t>
            </a:r>
            <a:r>
              <a:rPr lang="en-US" altLang="zh-CN" sz="3600">
                <a:solidFill>
                  <a:srgbClr val="006288"/>
                </a:solidFill>
                <a:ea typeface="宋体" panose="02010600030101010101" pitchFamily="2" charset="-122"/>
              </a:rPr>
              <a:t>NOIP</a:t>
            </a:r>
            <a:r>
              <a:rPr lang="zh-CN" altLang="en-US" sz="3600">
                <a:solidFill>
                  <a:srgbClr val="006288"/>
                </a:solidFill>
                <a:ea typeface="宋体" panose="02010600030101010101" pitchFamily="2" charset="-122"/>
              </a:rPr>
              <a:t>模拟赛</a:t>
            </a:r>
            <a:r>
              <a:rPr sz="3600">
                <a:solidFill>
                  <a:srgbClr val="006288"/>
                </a:solidFill>
              </a:rPr>
              <a:t>）</a:t>
            </a:r>
            <a:endParaRPr sz="3600">
              <a:solidFill>
                <a:srgbClr val="006288"/>
              </a:solidFill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528D4D"/>
                </a:solidFill>
              </a:rPr>
              <a:t>基于括号的表示法</a:t>
            </a:r>
            <a:endParaRPr sz="6200">
              <a:solidFill>
                <a:srgbClr val="528D4D"/>
              </a:solidFill>
            </a:endParaRPr>
          </a:p>
        </p:txBody>
      </p:sp>
      <p:sp>
        <p:nvSpPr>
          <p:cNvPr id="183" name="Shape 183"/>
          <p:cNvSpPr/>
          <p:nvPr>
            <p:ph type="body" idx="1"/>
          </p:nvPr>
        </p:nvSpPr>
        <p:spPr>
          <a:xfrm>
            <a:off x="1270000" y="7212476"/>
            <a:ext cx="10464800" cy="1474324"/>
          </a:xfrm>
          <a:prstGeom prst="rect">
            <a:avLst/>
          </a:prstGeom>
        </p:spPr>
        <p:txBody>
          <a:bodyPr/>
          <a:lstStyle>
            <a:lvl1pPr>
              <a:buBlip>
                <a:blip r:embed="rId1"/>
              </a:buBlip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左:(()#)                                右:()()</a:t>
            </a:r>
            <a:endParaRPr sz="3600">
              <a:solidFill>
                <a:srgbClr val="006288"/>
              </a:solidFill>
            </a:endParaRPr>
          </a:p>
        </p:txBody>
      </p:sp>
      <p:pic>
        <p:nvPicPr>
          <p:cNvPr id="184" name="2711D568-C71F-4254-9555-861B22BC56C3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270000" y="2956741"/>
            <a:ext cx="10464801" cy="416683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528D4D"/>
                </a:solidFill>
              </a:rPr>
              <a:t>基于括号的表示法</a:t>
            </a:r>
            <a:endParaRPr sz="6200">
              <a:solidFill>
                <a:srgbClr val="528D4D"/>
              </a:solidFill>
            </a:endParaRPr>
          </a:p>
        </p:txBody>
      </p:sp>
      <p:sp>
        <p:nvSpPr>
          <p:cNvPr id="187" name="Shape 187"/>
          <p:cNvSpPr/>
          <p:nvPr>
            <p:ph type="body" idx="1"/>
          </p:nvPr>
        </p:nvSpPr>
        <p:spPr>
          <a:xfrm>
            <a:off x="1270000" y="7212476"/>
            <a:ext cx="10464800" cy="1474324"/>
          </a:xfrm>
          <a:prstGeom prst="rect">
            <a:avLst/>
          </a:prstGeom>
        </p:spPr>
        <p:txBody>
          <a:bodyPr/>
          <a:lstStyle>
            <a:lvl1pPr>
              <a:buBlip>
                <a:blip r:embed="rId1"/>
              </a:buBlip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左:(()#)                                右:()()</a:t>
            </a:r>
            <a:endParaRPr sz="3600">
              <a:solidFill>
                <a:srgbClr val="006288"/>
              </a:solidFill>
            </a:endParaRPr>
          </a:p>
        </p:txBody>
      </p:sp>
      <p:pic>
        <p:nvPicPr>
          <p:cNvPr id="188" name="2711D568-C71F-4254-9555-861B22BC56C3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270000" y="2956741"/>
            <a:ext cx="10464800" cy="416683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528D4D"/>
                </a:solidFill>
              </a:rPr>
              <a:t>不同题目的最终状态</a:t>
            </a:r>
            <a:endParaRPr sz="6200">
              <a:solidFill>
                <a:srgbClr val="528D4D"/>
              </a:solidFill>
            </a:endParaRPr>
          </a:p>
        </p:txBody>
      </p:sp>
      <p:sp>
        <p:nvSpPr>
          <p:cNvPr id="191" name="Shape 1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8620" lvl="0" indent="-388620" defTabSz="496570">
              <a:spcBef>
                <a:spcPts val="3400"/>
              </a:spcBef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sz="3060">
                <a:solidFill>
                  <a:srgbClr val="006288"/>
                </a:solidFill>
              </a:rPr>
              <a:t>走一遍，到(N,M)结束：转移到最后一个格子时必须只有一个插头</a:t>
            </a:r>
            <a:endParaRPr sz="3060">
              <a:solidFill>
                <a:srgbClr val="006288"/>
              </a:solidFill>
            </a:endParaRPr>
          </a:p>
          <a:p>
            <a:pPr marL="388620" lvl="0" indent="-388620" defTabSz="496570">
              <a:spcBef>
                <a:spcPts val="3400"/>
              </a:spcBef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sz="3060">
                <a:solidFill>
                  <a:srgbClr val="006288"/>
                </a:solidFill>
              </a:rPr>
              <a:t>走一遍，最后恰好回到(1，1)：最后一个格子的状态必须没有插头。</a:t>
            </a:r>
            <a:endParaRPr sz="3060">
              <a:solidFill>
                <a:srgbClr val="006288"/>
              </a:solidFill>
            </a:endParaRPr>
          </a:p>
          <a:p>
            <a:pPr marL="388620" lvl="0" indent="-388620" defTabSz="496570">
              <a:spcBef>
                <a:spcPts val="3400"/>
              </a:spcBef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sz="3060">
                <a:solidFill>
                  <a:srgbClr val="006288"/>
                </a:solidFill>
              </a:rPr>
              <a:t>若干个环，恰好覆盖所有的点：转移过程中可以没有插头，也可以新起一个插头，但是最后一个格子的状态必须没有插头。</a:t>
            </a:r>
            <a:endParaRPr sz="3060">
              <a:solidFill>
                <a:srgbClr val="006288"/>
              </a:solidFill>
            </a:endParaRPr>
          </a:p>
          <a:p>
            <a:pPr marL="388620" lvl="0" indent="-388620" defTabSz="496570">
              <a:spcBef>
                <a:spcPts val="3400"/>
              </a:spcBef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sz="3060">
                <a:solidFill>
                  <a:srgbClr val="006288"/>
                </a:solidFill>
              </a:rPr>
              <a:t>有的格子不能用：不能有插头插到他。</a:t>
            </a:r>
            <a:endParaRPr sz="3060">
              <a:solidFill>
                <a:srgbClr val="006288"/>
              </a:solidFill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528D4D"/>
                </a:solidFill>
              </a:rPr>
              <a:t>连通性的重要性</a:t>
            </a:r>
            <a:endParaRPr sz="6200">
              <a:solidFill>
                <a:srgbClr val="528D4D"/>
              </a:solidFill>
            </a:endParaRPr>
          </a:p>
        </p:txBody>
      </p:sp>
      <p:sp>
        <p:nvSpPr>
          <p:cNvPr id="194" name="Shape 1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1"/>
              </a:buBlip>
            </a:pPr>
          </a:p>
        </p:txBody>
      </p:sp>
      <p:pic>
        <p:nvPicPr>
          <p:cNvPr id="195" name="FA28E8C2-2DFF-404D-8A9D-4E6B38380CB5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269999" y="3506824"/>
            <a:ext cx="10490202" cy="453065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528D4D"/>
                </a:solidFill>
              </a:rPr>
              <a:t>例题：铺地板</a:t>
            </a:r>
            <a:endParaRPr sz="6200">
              <a:solidFill>
                <a:srgbClr val="528D4D"/>
              </a:solidFill>
            </a:endParaRPr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xfrm>
            <a:off x="1270000" y="2971800"/>
            <a:ext cx="10623551" cy="5842000"/>
          </a:xfrm>
          <a:prstGeom prst="rect">
            <a:avLst/>
          </a:prstGeom>
        </p:spPr>
        <p:txBody>
          <a:bodyPr/>
          <a:lstStyle/>
          <a:p>
            <a:pPr marL="368300" lvl="0" indent="-368300"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N*M的格子，用1*2或者2*1的砖块密铺，有多少种方法？</a:t>
            </a:r>
            <a:endParaRPr sz="3600">
              <a:solidFill>
                <a:srgbClr val="006288"/>
              </a:solidFill>
            </a:endParaRPr>
          </a:p>
          <a:p>
            <a:pPr marL="368300" lvl="0" indent="-368300"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N&lt;=15</a:t>
            </a:r>
            <a:endParaRPr sz="3600">
              <a:solidFill>
                <a:srgbClr val="006288"/>
              </a:solidFill>
            </a:endParaRPr>
          </a:p>
          <a:p>
            <a:pPr marL="368300" lvl="0" indent="-368300"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M&lt;=100</a:t>
            </a:r>
            <a:endParaRPr sz="3600">
              <a:solidFill>
                <a:srgbClr val="006288"/>
              </a:solidFill>
            </a:endParaRPr>
          </a:p>
          <a:p>
            <a:pPr marL="368300" lvl="0" indent="-368300"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（来源：经典例题）</a:t>
            </a:r>
            <a:endParaRPr sz="3600">
              <a:solidFill>
                <a:srgbClr val="006288"/>
              </a:solidFill>
            </a:endParaRPr>
          </a:p>
          <a:p>
            <a:pPr marL="368300" lvl="0" indent="-368300"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lang="zh-CN" sz="3600">
                <a:solidFill>
                  <a:srgbClr val="006288"/>
                </a:solidFill>
                <a:ea typeface="宋体" panose="02010600030101010101" pitchFamily="2" charset="-122"/>
              </a:rPr>
              <a:t>拓展：</a:t>
            </a:r>
            <a:r>
              <a:rPr lang="en-US" altLang="zh-CN" sz="3600">
                <a:solidFill>
                  <a:srgbClr val="006288"/>
                </a:solidFill>
                <a:ea typeface="宋体" panose="02010600030101010101" pitchFamily="2" charset="-122"/>
              </a:rPr>
              <a:t>N&lt;=5,</a:t>
            </a:r>
            <a:r>
              <a:rPr lang="en-US" altLang="zh-CN" sz="3600">
                <a:solidFill>
                  <a:srgbClr val="006288"/>
                </a:solidFill>
                <a:ea typeface="宋体" panose="02010600030101010101" pitchFamily="2" charset="-122"/>
              </a:rPr>
              <a:t>M&lt;=100000</a:t>
            </a:r>
            <a:endParaRPr lang="en-US" altLang="zh-CN" sz="3600">
              <a:solidFill>
                <a:srgbClr val="006288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528D4D"/>
                </a:solidFill>
              </a:rPr>
              <a:t>类似题目</a:t>
            </a:r>
            <a:endParaRPr sz="6200">
              <a:solidFill>
                <a:srgbClr val="528D4D"/>
              </a:solidFill>
            </a:endParaRP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N*M的矩阵，问：最多能放多少个炮，互相攻击不到，每个炮可以打四个方向内距离自己2以内的格子。</a:t>
            </a:r>
            <a:endParaRPr sz="3600">
              <a:solidFill>
                <a:srgbClr val="006288"/>
              </a:solidFill>
            </a:endParaRPr>
          </a:p>
          <a:p>
            <a:pPr lvl="0"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（来源：NOI原题）</a:t>
            </a:r>
            <a:endParaRPr sz="3600">
              <a:solidFill>
                <a:srgbClr val="006288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528D4D"/>
                </a:solidFill>
              </a:rPr>
              <a:t>类似题目</a:t>
            </a:r>
            <a:endParaRPr sz="6200">
              <a:solidFill>
                <a:srgbClr val="528D4D"/>
              </a:solidFill>
            </a:endParaRP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给定n*m的棋盘（1&lt;=N&lt;=10^15, 1&lt;=M&lt;=7），用L型骨牌（田字型任意去掉一个口）完全覆盖它，问有多少种解。</a:t>
            </a:r>
            <a:endParaRPr sz="3600">
              <a:solidFill>
                <a:srgbClr val="006288"/>
              </a:solidFill>
            </a:endParaRPr>
          </a:p>
          <a:p>
            <a:pPr lvl="0"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（来源：CCF软件能力认证题目）</a:t>
            </a:r>
            <a:endParaRPr sz="3600">
              <a:solidFill>
                <a:srgbClr val="006288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528D4D"/>
                </a:solidFill>
              </a:rPr>
              <a:t>类似题目</a:t>
            </a:r>
            <a:endParaRPr sz="6200">
              <a:solidFill>
                <a:srgbClr val="528D4D"/>
              </a:solidFill>
            </a:endParaRP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给你一个N*M的矩阵，用1*2或者2*1的砖块密铺，并且不能有贯穿矩阵的缝隙，有多少种方案？</a:t>
            </a:r>
            <a:endParaRPr sz="3600">
              <a:solidFill>
                <a:srgbClr val="006288"/>
              </a:solidFill>
            </a:endParaRPr>
          </a:p>
          <a:p>
            <a:pPr lvl="0"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lang="en-US" sz="3600">
                <a:solidFill>
                  <a:srgbClr val="006288"/>
                </a:solidFill>
              </a:rPr>
              <a:t>N,M&lt;=15</a:t>
            </a:r>
            <a:endParaRPr lang="en-US" sz="3600">
              <a:solidFill>
                <a:srgbClr val="006288"/>
              </a:solidFill>
            </a:endParaRPr>
          </a:p>
          <a:p>
            <a:pPr lvl="0"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（来源：白山极客挑战赛T5 by 小岛）</a:t>
            </a:r>
            <a:endParaRPr sz="3600">
              <a:solidFill>
                <a:srgbClr val="006288"/>
              </a:solidFill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528D4D"/>
                </a:solidFill>
              </a:rPr>
              <a:t>类似题目</a:t>
            </a:r>
            <a:endParaRPr sz="6200">
              <a:solidFill>
                <a:srgbClr val="528D4D"/>
              </a:solidFill>
            </a:endParaRP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N*M的矩阵，每个位置可以填1-k中的颜色之一，任意行或列上连续3个不能一样，问：有多少种方案？</a:t>
            </a:r>
            <a:endParaRPr sz="3600">
              <a:solidFill>
                <a:srgbClr val="006288"/>
              </a:solidFill>
            </a:endParaRPr>
          </a:p>
          <a:p>
            <a:pPr lvl="0"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N*M&lt;=40，k&lt;=4。</a:t>
            </a:r>
            <a:endParaRPr sz="3600">
              <a:solidFill>
                <a:srgbClr val="006288"/>
              </a:solidFill>
            </a:endParaRPr>
          </a:p>
          <a:p>
            <a:pPr lvl="0"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来源（2017XDU校赛）</a:t>
            </a:r>
            <a:endParaRPr sz="3600">
              <a:solidFill>
                <a:srgbClr val="006288"/>
              </a:solidFill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528D4D"/>
                </a:solidFill>
              </a:rPr>
              <a:t>例题</a:t>
            </a:r>
            <a:endParaRPr sz="6200">
              <a:solidFill>
                <a:srgbClr val="528D4D"/>
              </a:solidFill>
            </a:endParaRP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N个点，M条边的一幅图，每个节点都访问至少一次，最短路是多少？</a:t>
            </a:r>
            <a:endParaRPr sz="3600">
              <a:solidFill>
                <a:srgbClr val="006288"/>
              </a:solidFill>
            </a:endParaRPr>
          </a:p>
          <a:p>
            <a:pPr lvl="0"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（来源：《运筹学》）</a:t>
            </a:r>
            <a:endParaRPr sz="3600">
              <a:solidFill>
                <a:srgbClr val="006288"/>
              </a:solidFill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528D4D"/>
                </a:solidFill>
              </a:rPr>
              <a:t>类似题目</a:t>
            </a:r>
            <a:endParaRPr sz="6200">
              <a:solidFill>
                <a:srgbClr val="528D4D"/>
              </a:solidFill>
            </a:endParaRP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给你一副N*M的地图，有a-j十把钥匙，A-J十扇门，问：从起点到终点最少要多少时间？</a:t>
            </a:r>
            <a:endParaRPr sz="3600">
              <a:solidFill>
                <a:srgbClr val="006288"/>
              </a:solidFill>
            </a:endParaRPr>
          </a:p>
          <a:p>
            <a:pPr lvl="0"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288"/>
                </a:solidFill>
              </a:rPr>
              <a:t>（来源：HDOJ）</a:t>
            </a:r>
            <a:endParaRPr sz="3600">
              <a:solidFill>
                <a:srgbClr val="006288"/>
              </a:solidFill>
            </a:endParaRP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theme/theme1.xml><?xml version="1.0" encoding="utf-8"?>
<a:theme xmlns:a="http://schemas.openxmlformats.org/drawingml/2006/main" name="Craft">
  <a:themeElements>
    <a:clrScheme name="Craft">
      <a:dk1>
        <a:srgbClr val="888888"/>
      </a:dk1>
      <a:lt1>
        <a:srgbClr val="006288"/>
      </a:lt1>
      <a:dk2>
        <a:srgbClr val="5C5D5F"/>
      </a:dk2>
      <a:lt2>
        <a:srgbClr val="CBCBCB"/>
      </a:lt2>
      <a:accent1>
        <a:srgbClr val="68B7E8"/>
      </a:accent1>
      <a:accent2>
        <a:srgbClr val="87BD40"/>
      </a:accent2>
      <a:accent3>
        <a:srgbClr val="E1B949"/>
      </a:accent3>
      <a:accent4>
        <a:srgbClr val="DF8E3E"/>
      </a:accent4>
      <a:accent5>
        <a:srgbClr val="DA6856"/>
      </a:accent5>
      <a:accent6>
        <a:srgbClr val="9779C2"/>
      </a:accent6>
      <a:hlink>
        <a:srgbClr val="0000FF"/>
      </a:hlink>
      <a:folHlink>
        <a:srgbClr val="FF00FF"/>
      </a:folHlink>
    </a:clrScheme>
    <a:fontScheme name="Craft">
      <a:majorFont>
        <a:latin typeface="Georgia"/>
        <a:ea typeface="Georgia"/>
        <a:cs typeface="Georgia"/>
      </a:majorFont>
      <a:minorFont>
        <a:latin typeface="Marker Felt"/>
        <a:ea typeface="Marker Felt"/>
        <a:cs typeface="Marker Felt"/>
      </a:minorFont>
    </a:fontScheme>
    <a:fmtScheme name="Craf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12700" dir="5400000" rotWithShape="0">
                <a:srgbClr val="000000">
                  <a:alpha val="30000"/>
                </a:srgbClr>
              </a:outerShdw>
            </a:effectLst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50800" cap="flat">
          <a:solidFill>
            <a:srgbClr val="FFFFFF">
              <a:alpha val="70300"/>
            </a:srgbClr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6288"/>
            </a:solidFill>
            <a:effectLst/>
            <a:uFillTx/>
            <a:latin typeface="+mj-lt"/>
            <a:ea typeface="+mj-ea"/>
            <a:cs typeface="+mj-cs"/>
            <a:sym typeface="Georgia" panose="0204050205040502030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raft">
  <a:themeElements>
    <a:clrScheme name="Craft">
      <a:dk1>
        <a:srgbClr val="888888"/>
      </a:dk1>
      <a:lt1>
        <a:srgbClr val="006288"/>
      </a:lt1>
      <a:dk2>
        <a:srgbClr val="5C5D5F"/>
      </a:dk2>
      <a:lt2>
        <a:srgbClr val="CBCBCB"/>
      </a:lt2>
      <a:accent1>
        <a:srgbClr val="68B7E8"/>
      </a:accent1>
      <a:accent2>
        <a:srgbClr val="87BD40"/>
      </a:accent2>
      <a:accent3>
        <a:srgbClr val="E1B949"/>
      </a:accent3>
      <a:accent4>
        <a:srgbClr val="DF8E3E"/>
      </a:accent4>
      <a:accent5>
        <a:srgbClr val="DA6856"/>
      </a:accent5>
      <a:accent6>
        <a:srgbClr val="9779C2"/>
      </a:accent6>
      <a:hlink>
        <a:srgbClr val="0000FF"/>
      </a:hlink>
      <a:folHlink>
        <a:srgbClr val="FF00FF"/>
      </a:folHlink>
    </a:clrScheme>
    <a:fontScheme name="Craft">
      <a:majorFont>
        <a:latin typeface="Georgia"/>
        <a:ea typeface="Georgia"/>
        <a:cs typeface="Georgia"/>
      </a:majorFont>
      <a:minorFont>
        <a:latin typeface="Marker Felt"/>
        <a:ea typeface="Marker Felt"/>
        <a:cs typeface="Marker Felt"/>
      </a:minorFont>
    </a:fontScheme>
    <a:fmtScheme name="Craf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12700" dir="5400000" rotWithShape="0">
                <a:srgbClr val="000000">
                  <a:alpha val="30000"/>
                </a:srgbClr>
              </a:outerShdw>
            </a:effectLst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50800" cap="flat">
          <a:solidFill>
            <a:srgbClr val="FFFFFF">
              <a:alpha val="70300"/>
            </a:srgbClr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6288"/>
            </a:solidFill>
            <a:effectLst/>
            <a:uFillTx/>
            <a:latin typeface="+mj-lt"/>
            <a:ea typeface="+mj-ea"/>
            <a:cs typeface="+mj-cs"/>
            <a:sym typeface="Georgia" panose="0204050205040502030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raft">
  <a:themeElements>
    <a:clrScheme name="Craft">
      <a:dk1>
        <a:srgbClr val="000000"/>
      </a:dk1>
      <a:lt1>
        <a:srgbClr val="FFFFFF"/>
      </a:lt1>
      <a:dk2>
        <a:srgbClr val="5C5D5F"/>
      </a:dk2>
      <a:lt2>
        <a:srgbClr val="CBCBCB"/>
      </a:lt2>
      <a:accent1>
        <a:srgbClr val="68B7E8"/>
      </a:accent1>
      <a:accent2>
        <a:srgbClr val="87BD40"/>
      </a:accent2>
      <a:accent3>
        <a:srgbClr val="E1B949"/>
      </a:accent3>
      <a:accent4>
        <a:srgbClr val="DF8E3E"/>
      </a:accent4>
      <a:accent5>
        <a:srgbClr val="DA6856"/>
      </a:accent5>
      <a:accent6>
        <a:srgbClr val="9779C2"/>
      </a:accent6>
      <a:hlink>
        <a:srgbClr val="0000FF"/>
      </a:hlink>
      <a:folHlink>
        <a:srgbClr val="FF00FF"/>
      </a:folHlink>
    </a:clrScheme>
    <a:fontScheme name="Craft">
      <a:majorFont>
        <a:latin typeface="Georgia"/>
        <a:ea typeface="Georgia"/>
        <a:cs typeface="Georgia"/>
      </a:majorFont>
      <a:minorFont>
        <a:latin typeface="Marker Felt"/>
        <a:ea typeface="Marker Felt"/>
        <a:cs typeface="Marker Felt"/>
      </a:minorFont>
    </a:fontScheme>
    <a:fmtScheme name="Craf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12700" dir="5400000" rotWithShape="0">
                <a:srgbClr val="000000">
                  <a:alpha val="30000"/>
                </a:srgbClr>
              </a:outerShdw>
            </a:effectLst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50800" cap="flat">
          <a:solidFill>
            <a:srgbClr val="FFFFFF">
              <a:alpha val="70300"/>
            </a:srgbClr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6288"/>
            </a:solidFill>
            <a:effectLst/>
            <a:uFillTx/>
            <a:latin typeface="+mj-lt"/>
            <a:ea typeface="+mj-ea"/>
            <a:cs typeface="+mj-cs"/>
            <a:sym typeface="Georgia" panose="0204050205040502030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1658</Words>
  <Application>WPS 演示</Application>
  <PresentationFormat/>
  <Paragraphs>118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宋体</vt:lpstr>
      <vt:lpstr>Wingdings</vt:lpstr>
      <vt:lpstr>Georgia</vt:lpstr>
      <vt:lpstr>Marker Felt</vt:lpstr>
      <vt:lpstr>Helvetica Neue</vt:lpstr>
      <vt:lpstr>微软雅黑</vt:lpstr>
      <vt:lpstr>Arial Unicode MS</vt:lpstr>
      <vt:lpstr>Segoe Print</vt:lpstr>
      <vt:lpstr>Georgia</vt:lpstr>
      <vt:lpstr>Marker Felt</vt:lpstr>
      <vt:lpstr>Craft</vt:lpstr>
      <vt:lpstr>1_Craft</vt:lpstr>
      <vt:lpstr>状态压缩dp</vt:lpstr>
      <vt:lpstr>类似题目</vt:lpstr>
      <vt:lpstr>例题：铺地板</vt:lpstr>
      <vt:lpstr>类似题目</vt:lpstr>
      <vt:lpstr>类似题目</vt:lpstr>
      <vt:lpstr>类似题目</vt:lpstr>
      <vt:lpstr>类似题目</vt:lpstr>
      <vt:lpstr>例题</vt:lpstr>
      <vt:lpstr>类似题目</vt:lpstr>
      <vt:lpstr>类似题目</vt:lpstr>
      <vt:lpstr>例题</vt:lpstr>
      <vt:lpstr>例题</vt:lpstr>
      <vt:lpstr>例题</vt:lpstr>
      <vt:lpstr>例题</vt:lpstr>
      <vt:lpstr>例题</vt:lpstr>
      <vt:lpstr>例题</vt:lpstr>
      <vt:lpstr>例题</vt:lpstr>
      <vt:lpstr>插头的种类</vt:lpstr>
      <vt:lpstr>轮廓线</vt:lpstr>
      <vt:lpstr>基于括号的表示法</vt:lpstr>
      <vt:lpstr>基于括号的表示法</vt:lpstr>
      <vt:lpstr>不同题目的最终状态</vt:lpstr>
      <vt:lpstr>连通性的重要性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day2-状态压缩dp</dc:title>
  <dc:creator/>
  <cp:lastModifiedBy>hasee</cp:lastModifiedBy>
  <cp:revision>2</cp:revision>
  <dcterms:created xsi:type="dcterms:W3CDTF">2017-08-01T10:01:11Z</dcterms:created>
  <dcterms:modified xsi:type="dcterms:W3CDTF">2017-08-01T10:18:12Z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