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1"/>
  </p:notesMasterIdLst>
  <p:handoutMasterIdLst>
    <p:handoutMasterId r:id="rId42"/>
  </p:handoutMasterIdLst>
  <p:sldIdLst>
    <p:sldId id="257" r:id="rId4"/>
    <p:sldId id="334" r:id="rId5"/>
    <p:sldId id="265" r:id="rId6"/>
    <p:sldId id="371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72" r:id="rId15"/>
    <p:sldId id="343" r:id="rId16"/>
    <p:sldId id="344" r:id="rId17"/>
    <p:sldId id="345" r:id="rId18"/>
    <p:sldId id="347" r:id="rId19"/>
    <p:sldId id="348" r:id="rId20"/>
    <p:sldId id="350" r:id="rId21"/>
    <p:sldId id="351" r:id="rId22"/>
    <p:sldId id="352" r:id="rId23"/>
    <p:sldId id="349" r:id="rId24"/>
    <p:sldId id="353" r:id="rId25"/>
    <p:sldId id="354" r:id="rId26"/>
    <p:sldId id="355" r:id="rId27"/>
    <p:sldId id="356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8" r:id="rId36"/>
    <p:sldId id="367" r:id="rId37"/>
    <p:sldId id="369" r:id="rId38"/>
    <p:sldId id="366" r:id="rId39"/>
    <p:sldId id="36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E20"/>
    <a:srgbClr val="E6DCCF"/>
    <a:srgbClr val="3F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0" y="246"/>
      </p:cViewPr>
      <p:guideLst>
        <p:guide orient="horz" pos="2238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546229" y="412843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6229" y="4646558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ACM Summer Training Day 6</a:t>
            </a:r>
            <a:endParaRPr lang="en-US" sz="11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36704" y="4906746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aqx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8939" y="228185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</a:t>
            </a:r>
            <a:endParaRPr lang="en-US" alt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845" y="1729105"/>
            <a:ext cx="314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endParaRPr 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6984" y="283557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</a:t>
            </a:r>
            <a:endParaRPr 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0985" y="2246630"/>
            <a:ext cx="2809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</a:t>
            </a:r>
            <a:endParaRPr lang="zh-CN" altLang="en-US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在一条数轴上有N个点，分别是1～N。一开始所有的点都被染成黑色。接着 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我们进行M次操作，第i次操作将[Li,Ri]这些点染成白色。请输出每个操作执行后 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剩余黑色点的个数。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codevs1191</a:t>
            </a:r>
            <a:endParaRPr 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91385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线段树显然空间时间都爆了，这里给出一个利用并查集的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）的通用做法。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一开始，所有节点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fa[i]=i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对于每一个被染色的点，使得其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fa[i]=i+1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那么，显然只有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fa[i]=i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的点才是没有被染色的点。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每次染色区间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的时候，只需要进行如下枚举操作：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(int i=getfa(L);i&lt;=R;i=getfa(i+1))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显然每个点最多只会被访问一次，并查集本身是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复杂度，因此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leader在1号位置，他要用最小的花费把他的命令通知到位。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通知方式：每个人可以向离自己[L,R]的距离的人打电话(左右都可以)，花费是C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问：起点到所有点的最短路长度是多少？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70890" y="318325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矩阵，求最大的全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矩阵的面积。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70890" y="3183255"/>
            <a:ext cx="10815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给你一棵树（就问你们怕不怕），然后呢，每条边长度都告诉你了。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个路径，起点终点已知。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问：如果能把其中一条边的长度改为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，那么最长路径的最小值是多少？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962150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最大值最小，这类题目一般二分还是有用的。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首先二分答案是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假设，最大的路径原本长度是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那么，删掉的那条边长度一定要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&gt;=W-T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。（这个简单，暴力一遍整个图）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且，所有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的路径都经过了这条边。（这是重点）。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如何统计一条边被这些路径经过了多少次呢？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如果是一条直线上：差分数组。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在树上：一样。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又是一棵树，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个运动员。每个运动员起点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，终点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。所有路径都是在时刻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出发，每秒跑一条边。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现在，每个节点有一个观察员，会在第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秒的时候出现，观察后立刻消失。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问：每个观察员能观察到多少个运动员。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这个差分就有难度了，得借助一个东西。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时间一秒一秒递增，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如果是向上走，深度一秒一秒递减，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如果向下走，深度一秒一秒递增。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所以，分情况讨论，自己想想？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有若干个矩形，底都在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轴上，坐标已知。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：他们的轮廓上的拐点有多少个？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：他们的面积并是多少？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：他们的面积交是多少？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平面上有若干个星星，每个星星有一个权值，让你用一个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W*H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的矩形框住最大权值的星星，问：结果是多少？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假设你已经掌握了这些内容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LCA,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并查集的基本模板和用法。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每种算法大约有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道题目以上的题目积累量。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所以，线段树、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，并查集的基本模板和用法，不讲。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树链剖分，可持久化思想，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会详细讲基础。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两条扫描线，匡一个长度为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的区间，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（解决长度的问题）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线段树上每个点代表一个长度为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的区间的和。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（解决宽度的问题）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给你一个区间，问：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∑gcd(a,b)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给你一个区间，问：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∑mex(a,b)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783080"/>
            <a:ext cx="10815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在数轴上有 n 个闭区间 [l1,r1],[l2,r2],...,[ln,rn]。现在要从中选出 m 个区间，使得这 m 个区间共同包含至少一个位置。换句话说，就是使得存在一个 x，使得对于每一个被选中的区间 [li,ri]，都有 li≤x≤ri。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对于一个合法的选取方案，它的花费为被选中的最长区间长度减去被选中的最短区间长度。区间 [li,ri] 的长度定义为 ri−li，即等于它的右端点的值减去左端点的值。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求所有合法方案中最小的花费。如果不存在合法的方案，输出 −1。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具体来说，有一个整数 x ，一开始为 0。 接下来有 n 个操作，每个操作都是以下两种类型中的一种：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• 1 a b ：将 x 加上整数 a·2b，其中 a 为一个整数，b 为一个非负整数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• 2 k ：询问 x 在用二进制表示时，位权为 2k 的位的值（即这一位上的 1 代表 2k ）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可持久化思想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322070" y="1598930"/>
            <a:ext cx="1081532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在N（1&lt;=N&lt;=100000）个数A1…An组成的序列上进行M(1&lt;=M&lt;=100000)次操作，操作有两种：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x y：表示修改A[x]为y。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k x y：询问第k次修改后x到y之间的最大值。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（可持久化思想）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在N（1&lt;=N&lt;=100000）个数A1…An组成的序列上进行M(1&lt;=M&lt;=100000)次操作，操作有两种：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(1)1 L R C：表示把A[L]到A[R]增加C（C的绝对值不超过10000）；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(2)2 L R：询问第k次修改后A[L]到A[R]之间的最大值。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7400" y="373824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给你一个区间，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组询问，每组询问是：求某一个区间第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小的数字是多少？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7400" y="373824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个操作，第一个操作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指的是合并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(X,Y),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第一个操作是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第二个状态是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(a,c)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，询问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的连通性，第三个操作是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，值得是撤销到第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次操作时的样子。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简单的总结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78815" y="1382395"/>
            <a:ext cx="108153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并查集：维护连通性，支持合并，和查询两种操作。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：询问一棵树上两点的最近公共祖先，主要有离线（并查集）在线（倍增）两种思路。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线段树：维护区间的利器。主要支持区间修改，区间查询两种操作。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衍生的知识点：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利用并查集维护二分图、三分图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利用并查集维护区间染色操作。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扫描线。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200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给出一棵树，两种操作：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x t：增加t的值给和x距离为1的所有节点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 x：输出x的值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如果把1改成2,3,4,…呢？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2000" y="2183130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给出一棵树，两种操作：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y 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路径上的所有点的权值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 x 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：询问从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路径上所有点的和。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315" y="1089025"/>
            <a:ext cx="6896735" cy="467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75" y="1016635"/>
            <a:ext cx="7460615" cy="482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325" y="989965"/>
            <a:ext cx="7498715" cy="487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520" y="1419860"/>
            <a:ext cx="7738110" cy="4018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945" y="972820"/>
            <a:ext cx="8500110" cy="4912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835910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一条直线上有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个炸弹，每个炸弹的半径是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，问：每个炸弹开始引爆，将有多少炸弹爆炸？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835910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条边的图，定义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的路径中，最大边的最小值。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∑dis(a,b)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M&lt;=1000000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bestcoder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某场次。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个罪犯，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对敌对关系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，一共只有两个牢房，要把这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个罪犯全部关进牢房中，问：怎么关押，才能使得同一个牢房中的敌对关系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N,M&lt;=1000000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NOIP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原题《关押罪犯》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难度：区域赛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Cu~Ag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显然题目应该是满足二分特性的，二分答案。那么也就是说，要把所有的点分成两个集合，集合内不能有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答案的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边，问是否可行。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转换成了二分图判定的问题，黑白染色即可。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logM*(N+M)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敌人的敌人啊，是朋友啊。并查集没办法把俩敌人绑一起，但是可以把敌人的敌人和自己绑一起。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从大到小枚举每一组敌对关系，把这一对敌对关系涉及的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enemy[b]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enemy[a]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合并，直到不能为止。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（实际上不也是在维护一幅二分图吗？）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来表示让第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个人住在第一个牢房这种决策，用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N+1~2N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来表示让第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个人住在第二个牢房这种决策。边从大到小排序。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，那么就需要合并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(a,b+N),(a+N,b)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(a,b+N)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意思是要让答案小，第一个人住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号牢房，第二个人就必须住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号牢房，绑定了这两种策略。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一直重复上述操作，直到某次合并之后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到了同一个牢房，就说明此时此刻不行。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都可以用来做二分图判定。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WPS 演示</Application>
  <PresentationFormat>宽屏</PresentationFormat>
  <Paragraphs>233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Calibri</vt:lpstr>
      <vt:lpstr>Helvetica Light</vt:lpstr>
      <vt:lpstr>Kontrapunkt Bob Bold</vt:lpstr>
      <vt:lpstr>Arial Unicode MS</vt:lpstr>
      <vt:lpstr>Calibri Light</vt:lpstr>
      <vt:lpstr>Segoe Print</vt:lpstr>
      <vt:lpstr>方正宋刻本秀楷简体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hasee</cp:lastModifiedBy>
  <cp:revision>34</cp:revision>
  <dcterms:created xsi:type="dcterms:W3CDTF">2017-03-12T08:13:00Z</dcterms:created>
  <dcterms:modified xsi:type="dcterms:W3CDTF">2017-08-06T09:44:05Z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