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85"/>
  </p:normalViewPr>
  <p:slideViewPr>
    <p:cSldViewPr snapToGrid="0" snapToObjects="1">
      <p:cViewPr>
        <p:scale>
          <a:sx n="59" d="100"/>
          <a:sy n="59" d="100"/>
        </p:scale>
        <p:origin x="-6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73C41-50FE-0345-9D5E-50C4E6ADE6D1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6000E-9D6E-1C4D-8017-A727E7497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57C-A3ED-5D40-93B0-CEEB52596E6E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B4A8-4C87-6842-9457-DE224C94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57C-A3ED-5D40-93B0-CEEB52596E6E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B4A8-4C87-6842-9457-DE224C94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57C-A3ED-5D40-93B0-CEEB52596E6E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B4A8-4C87-6842-9457-DE224C94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57C-A3ED-5D40-93B0-CEEB52596E6E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B4A8-4C87-6842-9457-DE224C94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57C-A3ED-5D40-93B0-CEEB52596E6E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B4A8-4C87-6842-9457-DE224C94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0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57C-A3ED-5D40-93B0-CEEB52596E6E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B4A8-4C87-6842-9457-DE224C94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57C-A3ED-5D40-93B0-CEEB52596E6E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B4A8-4C87-6842-9457-DE224C94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3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57C-A3ED-5D40-93B0-CEEB52596E6E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B4A8-4C87-6842-9457-DE224C94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8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57C-A3ED-5D40-93B0-CEEB52596E6E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B4A8-4C87-6842-9457-DE224C94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57C-A3ED-5D40-93B0-CEEB52596E6E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B4A8-4C87-6842-9457-DE224C94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57C-A3ED-5D40-93B0-CEEB52596E6E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B4A8-4C87-6842-9457-DE224C94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9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057C-A3ED-5D40-93B0-CEEB52596E6E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B4A8-4C87-6842-9457-DE224C944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Descriptive analysis of </a:t>
            </a:r>
            <a:r>
              <a:rPr lang="en-US" dirty="0" err="1" smtClean="0"/>
              <a:t>Indego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96"/>
            <a:ext cx="10515600" cy="1325563"/>
          </a:xfrm>
        </p:spPr>
        <p:txBody>
          <a:bodyPr/>
          <a:lstStyle/>
          <a:p>
            <a:r>
              <a:rPr lang="en-US" dirty="0" smtClean="0"/>
              <a:t>Number of trips started from each station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4" y="1456773"/>
            <a:ext cx="5597606" cy="55976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67" y="1524000"/>
            <a:ext cx="5463152" cy="5463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606410" y="4042129"/>
            <a:ext cx="5084619" cy="3030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19330" y="1470628"/>
            <a:ext cx="82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23000</a:t>
            </a:r>
          </a:p>
          <a:p>
            <a:r>
              <a:rPr lang="en-US" dirty="0" smtClean="0"/>
              <a:t>trips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53800" y="6366648"/>
            <a:ext cx="82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7926" y="3392905"/>
            <a:ext cx="316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bikes are checked out of Rittenhouse/Center City area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2966897">
            <a:off x="7555832" y="4090737"/>
            <a:ext cx="1737020" cy="1187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54842" y="3874168"/>
            <a:ext cx="2053390" cy="381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1527336"/>
            <a:ext cx="5208643" cy="5208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4" y="1456773"/>
            <a:ext cx="5597606" cy="5597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96"/>
            <a:ext cx="10515600" cy="1325563"/>
          </a:xfrm>
        </p:spPr>
        <p:txBody>
          <a:bodyPr/>
          <a:lstStyle/>
          <a:p>
            <a:r>
              <a:rPr lang="en-US" dirty="0" smtClean="0"/>
              <a:t>Mean trip duration by station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606410" y="4042129"/>
            <a:ext cx="5084619" cy="3030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19330" y="1470628"/>
            <a:ext cx="87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46 min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53800" y="6366648"/>
            <a:ext cx="82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20772709">
            <a:off x="5881101" y="2149218"/>
            <a:ext cx="2568234" cy="158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04851" y="3240157"/>
            <a:ext cx="1306599" cy="452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93103" y="3693069"/>
            <a:ext cx="2727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Stations tend to have longer bike rides on average when sparsely placed or near parks as in North Philly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8" y="1527335"/>
            <a:ext cx="5208643" cy="52086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4" y="1839959"/>
            <a:ext cx="5214419" cy="5214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96"/>
            <a:ext cx="10515600" cy="1325563"/>
          </a:xfrm>
        </p:spPr>
        <p:txBody>
          <a:bodyPr/>
          <a:lstStyle/>
          <a:p>
            <a:r>
              <a:rPr lang="en-US" dirty="0" smtClean="0"/>
              <a:t>Total ride time started at station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606410" y="4042129"/>
            <a:ext cx="5084619" cy="3030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19330" y="1470628"/>
            <a:ext cx="87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6000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53800" y="6366648"/>
            <a:ext cx="82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193628"/>
            <a:ext cx="434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Def: </a:t>
            </a:r>
            <a:r>
              <a:rPr lang="en-US" dirty="0" smtClean="0"/>
              <a:t>Total number of hours bikes that were taken from a particular station was used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30944" y="2519191"/>
            <a:ext cx="2948388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 like this as a metric because it weights longer trips more (so bikes that </a:t>
            </a:r>
            <a:r>
              <a:rPr lang="en-US" smtClean="0"/>
              <a:t>are immediately returned are not as important) but also takes into account the total number of trips taken from a given station.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96"/>
            <a:ext cx="10515600" cy="1325563"/>
          </a:xfrm>
        </p:spPr>
        <p:txBody>
          <a:bodyPr/>
          <a:lstStyle/>
          <a:p>
            <a:r>
              <a:rPr lang="en-US" dirty="0" smtClean="0"/>
              <a:t>Total ride time started versus ended at station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" y="1023257"/>
            <a:ext cx="5459186" cy="54591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82443" y="1812471"/>
            <a:ext cx="4539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Could worry if we should look at total ride time for bikes </a:t>
            </a:r>
            <a:r>
              <a:rPr lang="en-US" b="1" dirty="0" smtClean="0"/>
              <a:t>returned</a:t>
            </a:r>
            <a:r>
              <a:rPr lang="en-US" dirty="0" smtClean="0"/>
              <a:t> to a particular station or the total ride hours for bikes </a:t>
            </a:r>
            <a:r>
              <a:rPr lang="en-US" b="1" dirty="0" smtClean="0"/>
              <a:t>taken</a:t>
            </a:r>
            <a:r>
              <a:rPr lang="en-US" dirty="0" smtClean="0"/>
              <a:t> from a particular station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98% of variance is explained by  a linear 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Thus, </a:t>
            </a:r>
            <a:r>
              <a:rPr lang="en-US" b="1" dirty="0" smtClean="0"/>
              <a:t>metrics are essentially the same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95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96"/>
            <a:ext cx="10515600" cy="1325563"/>
          </a:xfrm>
        </p:spPr>
        <p:txBody>
          <a:bodyPr/>
          <a:lstStyle/>
          <a:p>
            <a:r>
              <a:rPr lang="en-US" dirty="0" smtClean="0"/>
              <a:t>Temporal Patterns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635" y="2029041"/>
            <a:ext cx="3910878" cy="3910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8" y="1978603"/>
            <a:ext cx="4011755" cy="4011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643" y="2202070"/>
            <a:ext cx="3687411" cy="368741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20772709">
            <a:off x="1345031" y="2504421"/>
            <a:ext cx="2568234" cy="158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618" y="1213700"/>
            <a:ext cx="316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Warmer months do have a higher usage rate but many people still use </a:t>
            </a:r>
            <a:r>
              <a:rPr lang="en-US" dirty="0" err="1" smtClean="0"/>
              <a:t>IndeGo</a:t>
            </a:r>
            <a:r>
              <a:rPr lang="en-US" dirty="0" smtClean="0"/>
              <a:t> in the winter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5732" y="909430"/>
            <a:ext cx="3160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Surprisingly, weekdays (not weekends) are the most popular times to use the bikes. </a:t>
            </a:r>
            <a:r>
              <a:rPr lang="en-US" i="1" dirty="0" smtClean="0"/>
              <a:t>Suggesting that people use the bikes to commute</a:t>
            </a:r>
            <a:endParaRPr lang="en-US" i="1" dirty="0"/>
          </a:p>
        </p:txBody>
      </p:sp>
      <p:sp>
        <p:nvSpPr>
          <p:cNvPr id="12" name="Oval 11"/>
          <p:cNvSpPr/>
          <p:nvPr/>
        </p:nvSpPr>
        <p:spPr>
          <a:xfrm rot="227449">
            <a:off x="6859061" y="2973662"/>
            <a:ext cx="1079824" cy="158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66927" y="972402"/>
            <a:ext cx="316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argument is supported by the most popular bike check out times, 8am-9am and 5pm-6pm, rush hour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226416" y="3045037"/>
            <a:ext cx="609649" cy="1908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345159" y="2385610"/>
            <a:ext cx="729733" cy="1908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Descriptive analysis of Indego data</vt:lpstr>
      <vt:lpstr>Number of trips started from each station</vt:lpstr>
      <vt:lpstr>Mean trip duration by station</vt:lpstr>
      <vt:lpstr>Total ride time started at station</vt:lpstr>
      <vt:lpstr>Total ride time started versus ended at station</vt:lpstr>
      <vt:lpstr>Temporal Patterns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analysis of Indego data</dc:title>
  <dc:creator>Microsoft Office User</dc:creator>
  <cp:lastModifiedBy>Microsoft Office User</cp:lastModifiedBy>
  <cp:revision>5</cp:revision>
  <dcterms:created xsi:type="dcterms:W3CDTF">2018-03-07T18:10:21Z</dcterms:created>
  <dcterms:modified xsi:type="dcterms:W3CDTF">2018-03-07T18:55:31Z</dcterms:modified>
</cp:coreProperties>
</file>