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on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Mon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hyperlink" Target="https://forms.gle/y1szLSBLuY4JNrZ99" TargetMode="External"/><Relationship Id="rId6" Type="http://schemas.openxmlformats.org/officeDocument/2006/relationships/hyperlink" Target="mailto:sjk31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4293875" y="790100"/>
            <a:ext cx="3908400" cy="35844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4178550" y="1247725"/>
            <a:ext cx="3643500" cy="276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81774" y="1710700"/>
            <a:ext cx="2348426" cy="17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 rot="5400000">
            <a:off x="5986583" y="2336179"/>
            <a:ext cx="1936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Learn python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3603" l="11918" r="65598" t="13217"/>
          <a:stretch/>
        </p:blipFill>
        <p:spPr>
          <a:xfrm rot="5400000">
            <a:off x="6523890" y="3402778"/>
            <a:ext cx="645462" cy="71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 rot="5400000">
            <a:off x="5634909" y="2522138"/>
            <a:ext cx="1936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Introductory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3"/>
          <p:cNvSpPr/>
          <p:nvPr/>
        </p:nvSpPr>
        <p:spPr>
          <a:xfrm rot="5400000">
            <a:off x="685850" y="1376300"/>
            <a:ext cx="5117400" cy="24039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5520000" dist="9525">
              <a:srgbClr val="999999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flipH="1" rot="-5400000">
            <a:off x="-620750" y="2473400"/>
            <a:ext cx="5117400" cy="209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5400000">
            <a:off x="7707120" y="2505191"/>
            <a:ext cx="83700" cy="14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5400000">
            <a:off x="1578578" y="2119368"/>
            <a:ext cx="4233000" cy="10566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5520000" dist="9525">
              <a:srgbClr val="999999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 rot="5400000">
            <a:off x="1884728" y="2206053"/>
            <a:ext cx="3838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When? Thursdays @ 2:30-4:30pm, June 25th-Aug 13th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Where? Smilow Center for Translational Research 8-146AB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 @ </a:t>
            </a:r>
            <a:r>
              <a:rPr lang="en" sz="1000" u="sng">
                <a:hlinkClick r:id="rId5"/>
              </a:rPr>
              <a:t>https://forms.gle/y1szLSBLuY4JNrZ99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Email Samantha Klasfeld for info: </a:t>
            </a:r>
            <a:r>
              <a:rPr lang="en" sz="1000" u="sng">
                <a:hlinkClick r:id="rId6"/>
              </a:rPr>
              <a:t>sjk314@gmail.com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/>
          </a:p>
        </p:txBody>
      </p:sp>
      <p:sp>
        <p:nvSpPr>
          <p:cNvPr id="65" name="Google Shape;65;p13"/>
          <p:cNvSpPr/>
          <p:nvPr/>
        </p:nvSpPr>
        <p:spPr>
          <a:xfrm rot="5400000">
            <a:off x="1224400" y="2237225"/>
            <a:ext cx="2739900" cy="859500"/>
          </a:xfrm>
          <a:prstGeom prst="trapezoid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5520000" dist="9525">
              <a:srgbClr val="999999">
                <a:alpha val="5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 rot="5400000">
            <a:off x="1324900" y="2300126"/>
            <a:ext cx="2623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Sponsored By: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Genomics and Computational Biology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Biomedical Graduate Student Association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Institute for Biomedical Informatics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