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8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00053-6F4D-4458-A948-71495E1316C6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E6B2-CD09-4CC9-A4B4-1F54350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7" y="2192176"/>
            <a:ext cx="1904999" cy="94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32" y="1413968"/>
            <a:ext cx="2573983" cy="18526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2" y="1373612"/>
            <a:ext cx="2242340" cy="188663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9454" y="3362051"/>
            <a:ext cx="2271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Jupyter Server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Do not close this window until you are completely done!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You can't use this terminal window while the server is running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To end the server: </a:t>
            </a:r>
            <a:r>
              <a:rPr lang="en-US" sz="1000" dirty="0" err="1" smtClean="0"/>
              <a:t>Ctrl+C</a:t>
            </a:r>
            <a:r>
              <a:rPr lang="en-US" sz="1000" dirty="0" smtClean="0"/>
              <a:t> twice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This server is not accessible from the internet (there are ways you could make it accessible, but it's not by default).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9032" y="3362051"/>
            <a:ext cx="257398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Jupyter File Browser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Do not close this tab until you are completely done!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The files shown are all on your computer.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Although it uses your web browser, it does not use the internet.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u="sng" dirty="0" smtClean="0"/>
              <a:t>Think of it as just a viewer/</a:t>
            </a:r>
            <a:r>
              <a:rPr lang="en-US" sz="1000" u="sng" dirty="0" err="1" smtClean="0"/>
              <a:t>naviagtor</a:t>
            </a:r>
            <a:r>
              <a:rPr lang="en-US" sz="1000" u="sng" dirty="0" smtClean="0"/>
              <a:t> for files on your computer.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Click a notebook (.</a:t>
            </a:r>
            <a:r>
              <a:rPr lang="en-US" sz="1000" dirty="0" err="1" smtClean="0"/>
              <a:t>ipynb</a:t>
            </a:r>
            <a:r>
              <a:rPr lang="en-US" sz="1000" dirty="0" smtClean="0"/>
              <a:t> file) to open it.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670432" y="3362051"/>
            <a:ext cx="224234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Jupyter Notebook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You can have many notebooks open at once.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Closing this tab does not actually terminate the notebook (it'll keep running in the background).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To terminate the notebook, go to File &gt; Close and Halt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When you edit this notebook here, you are editing the notebook on your computer.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When you save this notebook here, you are saving it on your computer.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Make sure to save before closing.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84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76855" y="242077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Launches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52745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82709" y="242077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Opens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6685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</cp:lastModifiedBy>
  <cp:revision>4</cp:revision>
  <dcterms:created xsi:type="dcterms:W3CDTF">2016-09-09T00:20:07Z</dcterms:created>
  <dcterms:modified xsi:type="dcterms:W3CDTF">2016-09-09T01:43:30Z</dcterms:modified>
</cp:coreProperties>
</file>