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D3C396B-C4F9-4D4C-8200-868A081DEE83}">
  <a:tblStyle styleId="{DD3C396B-C4F9-4D4C-8200-868A081DEE8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9d2d773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9d2d773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9d2d773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9d2d773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9d2d773a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9d2d773a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69fd05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69fd05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36783" y="1799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Bootcamp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36775" y="3889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700" y="152400"/>
            <a:ext cx="25146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Programming Bootcamp?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Programming bootcamp is an introductory python-based course taught by graduate students for (~35) graduate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Topics include: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Introduction to programming, python, jupyter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Conditionals (if/then)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Loops &amp; Custom Functions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Data structure: Lists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File writing &amp; dictionaries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Modules &amp; Introduction to Pandas DataFrames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Join &amp; GroupBy in Pandas DataFrames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Visualizations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fund programming bootcamp?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GCB member has organized python bootcamp for the last 5 years and students have found it helpful.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Last year students on average gave the bootcamp 4.35 stars.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Programming Bootcamp is volunteer-based and are the core to a successful bootcamp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programming bootcamp is volunteer-based we like to provide </a:t>
            </a:r>
            <a:r>
              <a:rPr lang="en"/>
              <a:t>gratitude</a:t>
            </a:r>
            <a:r>
              <a:rPr lang="en"/>
              <a:t> for our volunteers in the form of snacks during sessions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Snack Budget ($500)</a:t>
            </a:r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5710775" y="128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{DD3C396B-C4F9-4D4C-8200-868A081DEE83}</a:tableStyleId>
              </a:tblPr>
              <a:tblGrid>
                <a:gridCol w="1962150"/>
                <a:gridCol w="1085850"/>
              </a:tblGrid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Lab</a:t>
                      </a:r>
                      <a:endParaRPr b="1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 of Snacks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62.5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62.5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62.5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62.5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62.5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62.5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62.5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62.5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500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5" name="Google Shape;75;p16"/>
          <p:cNvGraphicFramePr/>
          <p:nvPr/>
        </p:nvGraphicFramePr>
        <p:xfrm>
          <a:off x="566725" y="2072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{DD3C396B-C4F9-4D4C-8200-868A081DEE83}</a:tableStyleId>
              </a:tblPr>
              <a:tblGrid>
                <a:gridCol w="1712000"/>
                <a:gridCol w="765375"/>
                <a:gridCol w="723200"/>
                <a:gridCol w="8586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Snacks Each Week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Amount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Serves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ABP Sweet Bites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15.49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Mini Croissants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3.35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58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 + Tax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36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62.4024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Snack Budget ($500)</a:t>
            </a:r>
            <a:endParaRPr/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5710775" y="128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{DD3C396B-C4F9-4D4C-8200-868A081DEE83}</a:tableStyleId>
              </a:tblPr>
              <a:tblGrid>
                <a:gridCol w="1962150"/>
                <a:gridCol w="1085850"/>
              </a:tblGrid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Lab</a:t>
                      </a:r>
                      <a:endParaRPr b="1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 of Snacks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62.5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62.5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62.5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62.5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62.5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62.5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62.5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62.5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500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2" name="Google Shape;82;p17"/>
          <p:cNvGraphicFramePr/>
          <p:nvPr/>
        </p:nvGraphicFramePr>
        <p:xfrm>
          <a:off x="566725" y="2072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{DD3C396B-C4F9-4D4C-8200-868A081DEE83}</a:tableStyleId>
              </a:tblPr>
              <a:tblGrid>
                <a:gridCol w="1712000"/>
                <a:gridCol w="765375"/>
                <a:gridCol w="723200"/>
                <a:gridCol w="8586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Snacks Each Week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Amount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Serves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ABP Sweet Bites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15.49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Mini Croissants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3.35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58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 + Tax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36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62.4024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