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forms.gle/y1szLSBLuY4JNrZ99" TargetMode="External"/><Relationship Id="rId5" Type="http://schemas.openxmlformats.org/officeDocument/2006/relationships/hyperlink" Target="mailto:sjk314@gmail.com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761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73125" y="3400200"/>
            <a:ext cx="2526000" cy="306000"/>
          </a:xfrm>
          <a:prstGeom prst="rect">
            <a:avLst/>
          </a:prstGeom>
          <a:solidFill>
            <a:srgbClr val="2344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46450" y="3057000"/>
            <a:ext cx="2249700" cy="649200"/>
          </a:xfrm>
          <a:prstGeom prst="rect">
            <a:avLst/>
          </a:prstGeom>
          <a:solidFill>
            <a:srgbClr val="2344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25500" y="3035125"/>
            <a:ext cx="26847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When? Thursdays @ 2:30-4:30pm, June 25th-Aug 13th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Where? Smilow Center for Translational Research 8-146AB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Register @</a:t>
            </a:r>
            <a:r>
              <a:rPr lang="en" sz="700">
                <a:solidFill>
                  <a:srgbClr val="FFFFFF"/>
                </a:solidFill>
              </a:rPr>
              <a:t> </a:t>
            </a:r>
            <a:r>
              <a:rPr lang="en" sz="700" u="sng">
                <a:solidFill>
                  <a:srgbClr val="FFFFFF"/>
                </a:solidFill>
                <a:hlinkClick r:id="rId4"/>
              </a:rPr>
              <a:t>https://forms.gle/y1szLSBLuY4JNrZ99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Email Samantha Klasfeld for info: </a:t>
            </a:r>
            <a:r>
              <a:rPr lang="en" sz="700" u="sng">
                <a:solidFill>
                  <a:srgbClr val="FFFFFF"/>
                </a:solidFill>
                <a:hlinkClick r:id="rId5"/>
              </a:rPr>
              <a:t>sjk314@gmail.com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026550" y="3784750"/>
            <a:ext cx="1724100" cy="419100"/>
          </a:xfrm>
          <a:prstGeom prst="trapezoid">
            <a:avLst>
              <a:gd fmla="val 25000" name="adj"/>
            </a:avLst>
          </a:prstGeom>
          <a:solidFill>
            <a:srgbClr val="497946"/>
          </a:solidFill>
          <a:ln>
            <a:noFill/>
          </a:ln>
          <a:effectLst>
            <a:outerShdw blurRad="414338" rotWithShape="0" algn="bl" dir="5520000" dist="9525">
              <a:srgbClr val="999999">
                <a:alpha val="5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097400" y="3708550"/>
            <a:ext cx="1747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FFFFFF"/>
                </a:solidFill>
              </a:rPr>
              <a:t>Sponsored By: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Genomics and Computational Biology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Biomedical Graduate Student Association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FFFFFF"/>
                </a:solidFill>
              </a:rPr>
              <a:t>Institute for Biomedical Informatics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097400" y="1457850"/>
            <a:ext cx="1600800" cy="1251300"/>
          </a:xfrm>
          <a:prstGeom prst="rect">
            <a:avLst/>
          </a:prstGeom>
          <a:solidFill>
            <a:srgbClr val="F9F8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7400" y="1487650"/>
            <a:ext cx="1113601" cy="122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