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58" r:id="rId4"/>
    <p:sldId id="293" r:id="rId5"/>
    <p:sldId id="288" r:id="rId6"/>
    <p:sldId id="262" r:id="rId7"/>
    <p:sldId id="264" r:id="rId8"/>
    <p:sldId id="289" r:id="rId9"/>
    <p:sldId id="263" r:id="rId10"/>
    <p:sldId id="268" r:id="rId11"/>
    <p:sldId id="295" r:id="rId12"/>
    <p:sldId id="267" r:id="rId13"/>
    <p:sldId id="290" r:id="rId14"/>
    <p:sldId id="269" r:id="rId15"/>
    <p:sldId id="260" r:id="rId16"/>
    <p:sldId id="259" r:id="rId17"/>
    <p:sldId id="294" r:id="rId18"/>
    <p:sldId id="261" r:id="rId19"/>
    <p:sldId id="292" r:id="rId20"/>
    <p:sldId id="270" r:id="rId21"/>
    <p:sldId id="271" r:id="rId22"/>
    <p:sldId id="273" r:id="rId23"/>
    <p:sldId id="272" r:id="rId24"/>
    <p:sldId id="274" r:id="rId25"/>
    <p:sldId id="286" r:id="rId26"/>
    <p:sldId id="275" r:id="rId27"/>
    <p:sldId id="276" r:id="rId28"/>
    <p:sldId id="283" r:id="rId29"/>
    <p:sldId id="278" r:id="rId30"/>
    <p:sldId id="279" r:id="rId31"/>
    <p:sldId id="280" r:id="rId32"/>
    <p:sldId id="281" r:id="rId33"/>
    <p:sldId id="282" r:id="rId34"/>
    <p:sldId id="287" r:id="rId35"/>
    <p:sldId id="291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9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1E21A-D466-486D-AA6A-26FE725085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82165A-B0B9-4607-AE57-31B26D947BB6}">
      <dgm:prSet/>
      <dgm:spPr/>
      <dgm:t>
        <a:bodyPr/>
        <a:lstStyle/>
        <a:p>
          <a:pPr>
            <a:defRPr cap="all"/>
          </a:pPr>
          <a:r>
            <a:rPr lang="en-US"/>
            <a:t>GRMPY Dataset</a:t>
          </a:r>
        </a:p>
      </dgm:t>
    </dgm:pt>
    <dgm:pt modelId="{A7BB2F4E-01CF-4237-A24C-E0D82B164B15}" type="parTrans" cxnId="{D81BDC09-530B-4878-99FE-61B5FF9D5DBE}">
      <dgm:prSet/>
      <dgm:spPr/>
      <dgm:t>
        <a:bodyPr/>
        <a:lstStyle/>
        <a:p>
          <a:endParaRPr lang="en-US"/>
        </a:p>
      </dgm:t>
    </dgm:pt>
    <dgm:pt modelId="{F8E6481B-B79F-4BFC-A5A1-003307F1BED5}" type="sibTrans" cxnId="{D81BDC09-530B-4878-99FE-61B5FF9D5DBE}">
      <dgm:prSet/>
      <dgm:spPr/>
      <dgm:t>
        <a:bodyPr/>
        <a:lstStyle/>
        <a:p>
          <a:endParaRPr lang="en-US"/>
        </a:p>
      </dgm:t>
    </dgm:pt>
    <dgm:pt modelId="{3DF39A69-20D4-4F14-BECC-42A5A4B9AEAF}">
      <dgm:prSet/>
      <dgm:spPr/>
      <dgm:t>
        <a:bodyPr/>
        <a:lstStyle/>
        <a:p>
          <a:pPr>
            <a:defRPr cap="all"/>
          </a:pPr>
          <a:r>
            <a:rPr lang="en-US" dirty="0"/>
            <a:t>First Approach (ARI) </a:t>
          </a:r>
        </a:p>
      </dgm:t>
    </dgm:pt>
    <dgm:pt modelId="{02CE8E34-A8B7-4036-ABBF-D8E4296BF9A7}" type="parTrans" cxnId="{0CF58866-8443-4B93-A2D2-A48279386F0F}">
      <dgm:prSet/>
      <dgm:spPr/>
      <dgm:t>
        <a:bodyPr/>
        <a:lstStyle/>
        <a:p>
          <a:endParaRPr lang="en-US"/>
        </a:p>
      </dgm:t>
    </dgm:pt>
    <dgm:pt modelId="{0B106EAB-D07D-4EF3-A1A5-030E82C71429}" type="sibTrans" cxnId="{0CF58866-8443-4B93-A2D2-A48279386F0F}">
      <dgm:prSet/>
      <dgm:spPr/>
      <dgm:t>
        <a:bodyPr/>
        <a:lstStyle/>
        <a:p>
          <a:endParaRPr lang="en-US"/>
        </a:p>
      </dgm:t>
    </dgm:pt>
    <dgm:pt modelId="{06473ECE-B6E8-4ACB-83D8-C0AB2378DE02}">
      <dgm:prSet/>
      <dgm:spPr/>
      <dgm:t>
        <a:bodyPr/>
        <a:lstStyle/>
        <a:p>
          <a:pPr>
            <a:defRPr cap="all"/>
          </a:pPr>
          <a:r>
            <a:rPr lang="en-US" dirty="0"/>
            <a:t>Second Approach (BIS)</a:t>
          </a:r>
        </a:p>
      </dgm:t>
    </dgm:pt>
    <dgm:pt modelId="{A2C797AA-03E2-43A8-AC80-1AF95C55F2F4}" type="parTrans" cxnId="{01ED05EE-E51D-4457-A149-FD25BD1C0154}">
      <dgm:prSet/>
      <dgm:spPr/>
      <dgm:t>
        <a:bodyPr/>
        <a:lstStyle/>
        <a:p>
          <a:endParaRPr lang="en-US"/>
        </a:p>
      </dgm:t>
    </dgm:pt>
    <dgm:pt modelId="{CB31B1C2-DE49-4D1D-A44A-FAA7068604F3}" type="sibTrans" cxnId="{01ED05EE-E51D-4457-A149-FD25BD1C0154}">
      <dgm:prSet/>
      <dgm:spPr/>
      <dgm:t>
        <a:bodyPr/>
        <a:lstStyle/>
        <a:p>
          <a:endParaRPr lang="en-US"/>
        </a:p>
      </dgm:t>
    </dgm:pt>
    <dgm:pt modelId="{EE99C61B-408C-444D-8D1F-D50266E32763}">
      <dgm:prSet/>
      <dgm:spPr/>
      <dgm:t>
        <a:bodyPr/>
        <a:lstStyle/>
        <a:p>
          <a:pPr>
            <a:defRPr cap="all"/>
          </a:pPr>
          <a:r>
            <a:rPr lang="en-US"/>
            <a:t>Results &amp; Visualizations</a:t>
          </a:r>
        </a:p>
      </dgm:t>
    </dgm:pt>
    <dgm:pt modelId="{293DD146-AE6C-4617-A72A-C386650C82AF}" type="parTrans" cxnId="{47BA6204-0CBF-42D4-8D34-5FD30F89348F}">
      <dgm:prSet/>
      <dgm:spPr/>
      <dgm:t>
        <a:bodyPr/>
        <a:lstStyle/>
        <a:p>
          <a:endParaRPr lang="en-US"/>
        </a:p>
      </dgm:t>
    </dgm:pt>
    <dgm:pt modelId="{EF4EACFC-D41E-40FE-B45E-5323F596E058}" type="sibTrans" cxnId="{47BA6204-0CBF-42D4-8D34-5FD30F89348F}">
      <dgm:prSet/>
      <dgm:spPr/>
      <dgm:t>
        <a:bodyPr/>
        <a:lstStyle/>
        <a:p>
          <a:endParaRPr lang="en-US"/>
        </a:p>
      </dgm:t>
    </dgm:pt>
    <dgm:pt modelId="{38D76D58-7E90-46DC-99C9-26E1A156D758}">
      <dgm:prSet/>
      <dgm:spPr/>
      <dgm:t>
        <a:bodyPr/>
        <a:lstStyle/>
        <a:p>
          <a:pPr>
            <a:defRPr cap="all"/>
          </a:pPr>
          <a:r>
            <a:rPr lang="en-US"/>
            <a:t>Ongoing Analysis</a:t>
          </a:r>
        </a:p>
      </dgm:t>
    </dgm:pt>
    <dgm:pt modelId="{A8CC16D0-F4C6-48AF-970E-527519BFB6FB}" type="parTrans" cxnId="{6B4F3799-BC76-47E0-8921-952510E2FE2F}">
      <dgm:prSet/>
      <dgm:spPr/>
      <dgm:t>
        <a:bodyPr/>
        <a:lstStyle/>
        <a:p>
          <a:endParaRPr lang="en-US"/>
        </a:p>
      </dgm:t>
    </dgm:pt>
    <dgm:pt modelId="{ADECE9CB-6511-4D20-8A76-C39FBB4EB627}" type="sibTrans" cxnId="{6B4F3799-BC76-47E0-8921-952510E2FE2F}">
      <dgm:prSet/>
      <dgm:spPr/>
      <dgm:t>
        <a:bodyPr/>
        <a:lstStyle/>
        <a:p>
          <a:endParaRPr lang="en-US"/>
        </a:p>
      </dgm:t>
    </dgm:pt>
    <dgm:pt modelId="{FF506FD7-B527-4A2B-A628-33E613C78643}" type="pres">
      <dgm:prSet presAssocID="{8561E21A-D466-486D-AA6A-26FE72508571}" presName="root" presStyleCnt="0">
        <dgm:presLayoutVars>
          <dgm:dir/>
          <dgm:resizeHandles val="exact"/>
        </dgm:presLayoutVars>
      </dgm:prSet>
      <dgm:spPr/>
    </dgm:pt>
    <dgm:pt modelId="{18F3B843-B3DC-43E3-BD96-DA39B9B78EEF}" type="pres">
      <dgm:prSet presAssocID="{8682165A-B0B9-4607-AE57-31B26D947BB6}" presName="compNode" presStyleCnt="0"/>
      <dgm:spPr/>
    </dgm:pt>
    <dgm:pt modelId="{B223CE52-7C07-4EF4-A91F-B0B2DB2060FE}" type="pres">
      <dgm:prSet presAssocID="{8682165A-B0B9-4607-AE57-31B26D947BB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7DAC58-F302-4AA7-8A10-3D50F746AD2E}" type="pres">
      <dgm:prSet presAssocID="{8682165A-B0B9-4607-AE57-31B26D947B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DA7394D-1C67-4640-8B9A-D5F795888793}" type="pres">
      <dgm:prSet presAssocID="{8682165A-B0B9-4607-AE57-31B26D947BB6}" presName="spaceRect" presStyleCnt="0"/>
      <dgm:spPr/>
    </dgm:pt>
    <dgm:pt modelId="{8198ABF8-C482-45BF-A6F6-CF25C7EE97EF}" type="pres">
      <dgm:prSet presAssocID="{8682165A-B0B9-4607-AE57-31B26D947BB6}" presName="textRect" presStyleLbl="revTx" presStyleIdx="0" presStyleCnt="5">
        <dgm:presLayoutVars>
          <dgm:chMax val="1"/>
          <dgm:chPref val="1"/>
        </dgm:presLayoutVars>
      </dgm:prSet>
      <dgm:spPr/>
    </dgm:pt>
    <dgm:pt modelId="{BE7503D3-47C7-49AA-947C-961F7F7D4E45}" type="pres">
      <dgm:prSet presAssocID="{F8E6481B-B79F-4BFC-A5A1-003307F1BED5}" presName="sibTrans" presStyleCnt="0"/>
      <dgm:spPr/>
    </dgm:pt>
    <dgm:pt modelId="{9205CC56-71F2-43AD-8816-CF90EE25648B}" type="pres">
      <dgm:prSet presAssocID="{3DF39A69-20D4-4F14-BECC-42A5A4B9AEAF}" presName="compNode" presStyleCnt="0"/>
      <dgm:spPr/>
    </dgm:pt>
    <dgm:pt modelId="{1EC03BE7-9EA6-4314-83BC-A0BBA9390CDB}" type="pres">
      <dgm:prSet presAssocID="{3DF39A69-20D4-4F14-BECC-42A5A4B9AEA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A586E6-7A65-46BC-B710-E5E4041C450F}" type="pres">
      <dgm:prSet presAssocID="{3DF39A69-20D4-4F14-BECC-42A5A4B9AE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A39A97C-FE8B-4AFD-9657-BD5035A4BF40}" type="pres">
      <dgm:prSet presAssocID="{3DF39A69-20D4-4F14-BECC-42A5A4B9AEAF}" presName="spaceRect" presStyleCnt="0"/>
      <dgm:spPr/>
    </dgm:pt>
    <dgm:pt modelId="{8E29AADE-62BD-4A2C-9A3C-EC04CD77E262}" type="pres">
      <dgm:prSet presAssocID="{3DF39A69-20D4-4F14-BECC-42A5A4B9AEAF}" presName="textRect" presStyleLbl="revTx" presStyleIdx="1" presStyleCnt="5">
        <dgm:presLayoutVars>
          <dgm:chMax val="1"/>
          <dgm:chPref val="1"/>
        </dgm:presLayoutVars>
      </dgm:prSet>
      <dgm:spPr/>
    </dgm:pt>
    <dgm:pt modelId="{B5598137-F3D3-4672-9ED9-3977318CC402}" type="pres">
      <dgm:prSet presAssocID="{0B106EAB-D07D-4EF3-A1A5-030E82C71429}" presName="sibTrans" presStyleCnt="0"/>
      <dgm:spPr/>
    </dgm:pt>
    <dgm:pt modelId="{0BA12DE5-053E-466F-B9A2-82D5C5F1C4F1}" type="pres">
      <dgm:prSet presAssocID="{06473ECE-B6E8-4ACB-83D8-C0AB2378DE02}" presName="compNode" presStyleCnt="0"/>
      <dgm:spPr/>
    </dgm:pt>
    <dgm:pt modelId="{6CC0F93D-AE14-4C4E-A872-FDD2DAB12E18}" type="pres">
      <dgm:prSet presAssocID="{06473ECE-B6E8-4ACB-83D8-C0AB2378DE0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EE00BF0-FFBC-42DE-A1A8-B3CA70832947}" type="pres">
      <dgm:prSet presAssocID="{06473ECE-B6E8-4ACB-83D8-C0AB2378DE0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77C5421-5A1D-460B-95FE-46C7F76A0A93}" type="pres">
      <dgm:prSet presAssocID="{06473ECE-B6E8-4ACB-83D8-C0AB2378DE02}" presName="spaceRect" presStyleCnt="0"/>
      <dgm:spPr/>
    </dgm:pt>
    <dgm:pt modelId="{A3A9383F-5C54-4B94-B449-B58589392079}" type="pres">
      <dgm:prSet presAssocID="{06473ECE-B6E8-4ACB-83D8-C0AB2378DE02}" presName="textRect" presStyleLbl="revTx" presStyleIdx="2" presStyleCnt="5">
        <dgm:presLayoutVars>
          <dgm:chMax val="1"/>
          <dgm:chPref val="1"/>
        </dgm:presLayoutVars>
      </dgm:prSet>
      <dgm:spPr/>
    </dgm:pt>
    <dgm:pt modelId="{B9BC4BB5-49D9-47BF-9AA0-4BFC71EFD230}" type="pres">
      <dgm:prSet presAssocID="{CB31B1C2-DE49-4D1D-A44A-FAA7068604F3}" presName="sibTrans" presStyleCnt="0"/>
      <dgm:spPr/>
    </dgm:pt>
    <dgm:pt modelId="{24049EE6-C4E2-46BB-B913-A48C01A1E2AA}" type="pres">
      <dgm:prSet presAssocID="{EE99C61B-408C-444D-8D1F-D50266E32763}" presName="compNode" presStyleCnt="0"/>
      <dgm:spPr/>
    </dgm:pt>
    <dgm:pt modelId="{B498A37E-059B-47BF-81D9-77D62398CF43}" type="pres">
      <dgm:prSet presAssocID="{EE99C61B-408C-444D-8D1F-D50266E3276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565C3B-6B21-4148-BABB-F0E64F0A8822}" type="pres">
      <dgm:prSet presAssocID="{EE99C61B-408C-444D-8D1F-D50266E32763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FED5276-8F6D-4179-819A-7CCAF1C27127}" type="pres">
      <dgm:prSet presAssocID="{EE99C61B-408C-444D-8D1F-D50266E32763}" presName="spaceRect" presStyleCnt="0"/>
      <dgm:spPr/>
    </dgm:pt>
    <dgm:pt modelId="{CD556D32-47F9-474F-BE00-9E82ACD4E2B8}" type="pres">
      <dgm:prSet presAssocID="{EE99C61B-408C-444D-8D1F-D50266E32763}" presName="textRect" presStyleLbl="revTx" presStyleIdx="3" presStyleCnt="5">
        <dgm:presLayoutVars>
          <dgm:chMax val="1"/>
          <dgm:chPref val="1"/>
        </dgm:presLayoutVars>
      </dgm:prSet>
      <dgm:spPr/>
    </dgm:pt>
    <dgm:pt modelId="{FB78AADA-69F9-4A57-A6DE-320333395355}" type="pres">
      <dgm:prSet presAssocID="{EF4EACFC-D41E-40FE-B45E-5323F596E058}" presName="sibTrans" presStyleCnt="0"/>
      <dgm:spPr/>
    </dgm:pt>
    <dgm:pt modelId="{595A8FC2-8C05-40FE-BE38-DF3F94DD17BA}" type="pres">
      <dgm:prSet presAssocID="{38D76D58-7E90-46DC-99C9-26E1A156D758}" presName="compNode" presStyleCnt="0"/>
      <dgm:spPr/>
    </dgm:pt>
    <dgm:pt modelId="{03428E9F-D1D3-4471-9CEF-A776CF8A161A}" type="pres">
      <dgm:prSet presAssocID="{38D76D58-7E90-46DC-99C9-26E1A156D75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2B5993-7CFB-4D0B-819C-7894C8B6236F}" type="pres">
      <dgm:prSet presAssocID="{38D76D58-7E90-46DC-99C9-26E1A156D758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5F6F0BD-CD85-4741-91ED-15B589B5D973}" type="pres">
      <dgm:prSet presAssocID="{38D76D58-7E90-46DC-99C9-26E1A156D758}" presName="spaceRect" presStyleCnt="0"/>
      <dgm:spPr/>
    </dgm:pt>
    <dgm:pt modelId="{BED85EE4-C004-406F-9B1A-72A9682E85EF}" type="pres">
      <dgm:prSet presAssocID="{38D76D58-7E90-46DC-99C9-26E1A156D75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BA6204-0CBF-42D4-8D34-5FD30F89348F}" srcId="{8561E21A-D466-486D-AA6A-26FE72508571}" destId="{EE99C61B-408C-444D-8D1F-D50266E32763}" srcOrd="3" destOrd="0" parTransId="{293DD146-AE6C-4617-A72A-C386650C82AF}" sibTransId="{EF4EACFC-D41E-40FE-B45E-5323F596E058}"/>
    <dgm:cxn modelId="{D81BDC09-530B-4878-99FE-61B5FF9D5DBE}" srcId="{8561E21A-D466-486D-AA6A-26FE72508571}" destId="{8682165A-B0B9-4607-AE57-31B26D947BB6}" srcOrd="0" destOrd="0" parTransId="{A7BB2F4E-01CF-4237-A24C-E0D82B164B15}" sibTransId="{F8E6481B-B79F-4BFC-A5A1-003307F1BED5}"/>
    <dgm:cxn modelId="{56655E0D-7209-428A-B414-9F63BF97A117}" type="presOf" srcId="{8561E21A-D466-486D-AA6A-26FE72508571}" destId="{FF506FD7-B527-4A2B-A628-33E613C78643}" srcOrd="0" destOrd="0" presId="urn:microsoft.com/office/officeart/2018/5/layout/IconLeafLabelList"/>
    <dgm:cxn modelId="{D0BBBA14-DAB8-4FF4-90CD-C0CB82E52FDD}" type="presOf" srcId="{EE99C61B-408C-444D-8D1F-D50266E32763}" destId="{CD556D32-47F9-474F-BE00-9E82ACD4E2B8}" srcOrd="0" destOrd="0" presId="urn:microsoft.com/office/officeart/2018/5/layout/IconLeafLabelList"/>
    <dgm:cxn modelId="{D7143B40-680F-406A-B752-82D42B83DA00}" type="presOf" srcId="{38D76D58-7E90-46DC-99C9-26E1A156D758}" destId="{BED85EE4-C004-406F-9B1A-72A9682E85EF}" srcOrd="0" destOrd="0" presId="urn:microsoft.com/office/officeart/2018/5/layout/IconLeafLabelList"/>
    <dgm:cxn modelId="{B24A2D54-C8C4-4B3D-AA40-68D39EE825ED}" type="presOf" srcId="{3DF39A69-20D4-4F14-BECC-42A5A4B9AEAF}" destId="{8E29AADE-62BD-4A2C-9A3C-EC04CD77E262}" srcOrd="0" destOrd="0" presId="urn:microsoft.com/office/officeart/2018/5/layout/IconLeafLabelList"/>
    <dgm:cxn modelId="{69B0EC5F-9ECA-4518-9E40-ABACF7245174}" type="presOf" srcId="{06473ECE-B6E8-4ACB-83D8-C0AB2378DE02}" destId="{A3A9383F-5C54-4B94-B449-B58589392079}" srcOrd="0" destOrd="0" presId="urn:microsoft.com/office/officeart/2018/5/layout/IconLeafLabelList"/>
    <dgm:cxn modelId="{0CF58866-8443-4B93-A2D2-A48279386F0F}" srcId="{8561E21A-D466-486D-AA6A-26FE72508571}" destId="{3DF39A69-20D4-4F14-BECC-42A5A4B9AEAF}" srcOrd="1" destOrd="0" parTransId="{02CE8E34-A8B7-4036-ABBF-D8E4296BF9A7}" sibTransId="{0B106EAB-D07D-4EF3-A1A5-030E82C71429}"/>
    <dgm:cxn modelId="{6B4F3799-BC76-47E0-8921-952510E2FE2F}" srcId="{8561E21A-D466-486D-AA6A-26FE72508571}" destId="{38D76D58-7E90-46DC-99C9-26E1A156D758}" srcOrd="4" destOrd="0" parTransId="{A8CC16D0-F4C6-48AF-970E-527519BFB6FB}" sibTransId="{ADECE9CB-6511-4D20-8A76-C39FBB4EB627}"/>
    <dgm:cxn modelId="{5B225DA8-11F5-4FE6-B9C9-BC98CC944DE7}" type="presOf" srcId="{8682165A-B0B9-4607-AE57-31B26D947BB6}" destId="{8198ABF8-C482-45BF-A6F6-CF25C7EE97EF}" srcOrd="0" destOrd="0" presId="urn:microsoft.com/office/officeart/2018/5/layout/IconLeafLabelList"/>
    <dgm:cxn modelId="{01ED05EE-E51D-4457-A149-FD25BD1C0154}" srcId="{8561E21A-D466-486D-AA6A-26FE72508571}" destId="{06473ECE-B6E8-4ACB-83D8-C0AB2378DE02}" srcOrd="2" destOrd="0" parTransId="{A2C797AA-03E2-43A8-AC80-1AF95C55F2F4}" sibTransId="{CB31B1C2-DE49-4D1D-A44A-FAA7068604F3}"/>
    <dgm:cxn modelId="{7890703B-E87E-4B0A-AEE9-2D50588E3BB0}" type="presParOf" srcId="{FF506FD7-B527-4A2B-A628-33E613C78643}" destId="{18F3B843-B3DC-43E3-BD96-DA39B9B78EEF}" srcOrd="0" destOrd="0" presId="urn:microsoft.com/office/officeart/2018/5/layout/IconLeafLabelList"/>
    <dgm:cxn modelId="{D49A75C9-E80D-4174-A1A0-C5E6A1F95A85}" type="presParOf" srcId="{18F3B843-B3DC-43E3-BD96-DA39B9B78EEF}" destId="{B223CE52-7C07-4EF4-A91F-B0B2DB2060FE}" srcOrd="0" destOrd="0" presId="urn:microsoft.com/office/officeart/2018/5/layout/IconLeafLabelList"/>
    <dgm:cxn modelId="{7E72DE61-73A3-4DA3-85AE-C621A4F0221A}" type="presParOf" srcId="{18F3B843-B3DC-43E3-BD96-DA39B9B78EEF}" destId="{C77DAC58-F302-4AA7-8A10-3D50F746AD2E}" srcOrd="1" destOrd="0" presId="urn:microsoft.com/office/officeart/2018/5/layout/IconLeafLabelList"/>
    <dgm:cxn modelId="{822303A8-B958-42F7-84D3-CA0FDC30D9A7}" type="presParOf" srcId="{18F3B843-B3DC-43E3-BD96-DA39B9B78EEF}" destId="{7DA7394D-1C67-4640-8B9A-D5F795888793}" srcOrd="2" destOrd="0" presId="urn:microsoft.com/office/officeart/2018/5/layout/IconLeafLabelList"/>
    <dgm:cxn modelId="{69110EDF-9C36-413E-A38D-379D5190679D}" type="presParOf" srcId="{18F3B843-B3DC-43E3-BD96-DA39B9B78EEF}" destId="{8198ABF8-C482-45BF-A6F6-CF25C7EE97EF}" srcOrd="3" destOrd="0" presId="urn:microsoft.com/office/officeart/2018/5/layout/IconLeafLabelList"/>
    <dgm:cxn modelId="{0734F56F-0E2B-4B5E-8044-EE45CE9122F5}" type="presParOf" srcId="{FF506FD7-B527-4A2B-A628-33E613C78643}" destId="{BE7503D3-47C7-49AA-947C-961F7F7D4E45}" srcOrd="1" destOrd="0" presId="urn:microsoft.com/office/officeart/2018/5/layout/IconLeafLabelList"/>
    <dgm:cxn modelId="{4A2442F1-9562-402F-81B0-CD61253B2B0A}" type="presParOf" srcId="{FF506FD7-B527-4A2B-A628-33E613C78643}" destId="{9205CC56-71F2-43AD-8816-CF90EE25648B}" srcOrd="2" destOrd="0" presId="urn:microsoft.com/office/officeart/2018/5/layout/IconLeafLabelList"/>
    <dgm:cxn modelId="{123ECDA3-E995-4CF7-8003-FE012B2C5BE7}" type="presParOf" srcId="{9205CC56-71F2-43AD-8816-CF90EE25648B}" destId="{1EC03BE7-9EA6-4314-83BC-A0BBA9390CDB}" srcOrd="0" destOrd="0" presId="urn:microsoft.com/office/officeart/2018/5/layout/IconLeafLabelList"/>
    <dgm:cxn modelId="{AC07E96D-1BA8-4A0C-827D-8C70486799AA}" type="presParOf" srcId="{9205CC56-71F2-43AD-8816-CF90EE25648B}" destId="{36A586E6-7A65-46BC-B710-E5E4041C450F}" srcOrd="1" destOrd="0" presId="urn:microsoft.com/office/officeart/2018/5/layout/IconLeafLabelList"/>
    <dgm:cxn modelId="{FA2771DB-5301-4B04-8B75-7F17E8EB5D1C}" type="presParOf" srcId="{9205CC56-71F2-43AD-8816-CF90EE25648B}" destId="{0A39A97C-FE8B-4AFD-9657-BD5035A4BF40}" srcOrd="2" destOrd="0" presId="urn:microsoft.com/office/officeart/2018/5/layout/IconLeafLabelList"/>
    <dgm:cxn modelId="{08D5D645-A835-45AD-81D3-8FBE40216D2D}" type="presParOf" srcId="{9205CC56-71F2-43AD-8816-CF90EE25648B}" destId="{8E29AADE-62BD-4A2C-9A3C-EC04CD77E262}" srcOrd="3" destOrd="0" presId="urn:microsoft.com/office/officeart/2018/5/layout/IconLeafLabelList"/>
    <dgm:cxn modelId="{D2099248-1C14-4898-B236-CA59E63E002D}" type="presParOf" srcId="{FF506FD7-B527-4A2B-A628-33E613C78643}" destId="{B5598137-F3D3-4672-9ED9-3977318CC402}" srcOrd="3" destOrd="0" presId="urn:microsoft.com/office/officeart/2018/5/layout/IconLeafLabelList"/>
    <dgm:cxn modelId="{DFC371D1-2A0B-4F50-A180-8DFA8CDB077E}" type="presParOf" srcId="{FF506FD7-B527-4A2B-A628-33E613C78643}" destId="{0BA12DE5-053E-466F-B9A2-82D5C5F1C4F1}" srcOrd="4" destOrd="0" presId="urn:microsoft.com/office/officeart/2018/5/layout/IconLeafLabelList"/>
    <dgm:cxn modelId="{0690671E-6C38-4C5C-B9D5-5B8F60ACF400}" type="presParOf" srcId="{0BA12DE5-053E-466F-B9A2-82D5C5F1C4F1}" destId="{6CC0F93D-AE14-4C4E-A872-FDD2DAB12E18}" srcOrd="0" destOrd="0" presId="urn:microsoft.com/office/officeart/2018/5/layout/IconLeafLabelList"/>
    <dgm:cxn modelId="{85DE16EF-CA8D-4FDB-A45A-EBA5D6A26549}" type="presParOf" srcId="{0BA12DE5-053E-466F-B9A2-82D5C5F1C4F1}" destId="{CEE00BF0-FFBC-42DE-A1A8-B3CA70832947}" srcOrd="1" destOrd="0" presId="urn:microsoft.com/office/officeart/2018/5/layout/IconLeafLabelList"/>
    <dgm:cxn modelId="{40EC8231-5E57-471F-BD68-51AE3716EF16}" type="presParOf" srcId="{0BA12DE5-053E-466F-B9A2-82D5C5F1C4F1}" destId="{C77C5421-5A1D-460B-95FE-46C7F76A0A93}" srcOrd="2" destOrd="0" presId="urn:microsoft.com/office/officeart/2018/5/layout/IconLeafLabelList"/>
    <dgm:cxn modelId="{0CB64339-288D-4F08-8650-1A31A6CFE817}" type="presParOf" srcId="{0BA12DE5-053E-466F-B9A2-82D5C5F1C4F1}" destId="{A3A9383F-5C54-4B94-B449-B58589392079}" srcOrd="3" destOrd="0" presId="urn:microsoft.com/office/officeart/2018/5/layout/IconLeafLabelList"/>
    <dgm:cxn modelId="{B192CA05-5071-4897-A2DB-3B8E6A32642C}" type="presParOf" srcId="{FF506FD7-B527-4A2B-A628-33E613C78643}" destId="{B9BC4BB5-49D9-47BF-9AA0-4BFC71EFD230}" srcOrd="5" destOrd="0" presId="urn:microsoft.com/office/officeart/2018/5/layout/IconLeafLabelList"/>
    <dgm:cxn modelId="{0613AD16-D886-4E66-8C91-DB674D678707}" type="presParOf" srcId="{FF506FD7-B527-4A2B-A628-33E613C78643}" destId="{24049EE6-C4E2-46BB-B913-A48C01A1E2AA}" srcOrd="6" destOrd="0" presId="urn:microsoft.com/office/officeart/2018/5/layout/IconLeafLabelList"/>
    <dgm:cxn modelId="{A6B3D52E-11D8-4256-96A7-04F30D6BA5C0}" type="presParOf" srcId="{24049EE6-C4E2-46BB-B913-A48C01A1E2AA}" destId="{B498A37E-059B-47BF-81D9-77D62398CF43}" srcOrd="0" destOrd="0" presId="urn:microsoft.com/office/officeart/2018/5/layout/IconLeafLabelList"/>
    <dgm:cxn modelId="{AC6BF21F-16CD-45EC-93C1-A5EC7ABFAE0B}" type="presParOf" srcId="{24049EE6-C4E2-46BB-B913-A48C01A1E2AA}" destId="{4E565C3B-6B21-4148-BABB-F0E64F0A8822}" srcOrd="1" destOrd="0" presId="urn:microsoft.com/office/officeart/2018/5/layout/IconLeafLabelList"/>
    <dgm:cxn modelId="{0559BA01-724E-4916-9ED5-AB28699DE3B8}" type="presParOf" srcId="{24049EE6-C4E2-46BB-B913-A48C01A1E2AA}" destId="{2FED5276-8F6D-4179-819A-7CCAF1C27127}" srcOrd="2" destOrd="0" presId="urn:microsoft.com/office/officeart/2018/5/layout/IconLeafLabelList"/>
    <dgm:cxn modelId="{2E75451A-A071-42B0-977A-9D062F3F175A}" type="presParOf" srcId="{24049EE6-C4E2-46BB-B913-A48C01A1E2AA}" destId="{CD556D32-47F9-474F-BE00-9E82ACD4E2B8}" srcOrd="3" destOrd="0" presId="urn:microsoft.com/office/officeart/2018/5/layout/IconLeafLabelList"/>
    <dgm:cxn modelId="{D75D4142-A0A5-4357-8A4E-AEF9E75223F7}" type="presParOf" srcId="{FF506FD7-B527-4A2B-A628-33E613C78643}" destId="{FB78AADA-69F9-4A57-A6DE-320333395355}" srcOrd="7" destOrd="0" presId="urn:microsoft.com/office/officeart/2018/5/layout/IconLeafLabelList"/>
    <dgm:cxn modelId="{C866D594-7833-4C01-90CF-4AD5470A0945}" type="presParOf" srcId="{FF506FD7-B527-4A2B-A628-33E613C78643}" destId="{595A8FC2-8C05-40FE-BE38-DF3F94DD17BA}" srcOrd="8" destOrd="0" presId="urn:microsoft.com/office/officeart/2018/5/layout/IconLeafLabelList"/>
    <dgm:cxn modelId="{72443264-CDBD-49F8-A177-E59BCF4826E5}" type="presParOf" srcId="{595A8FC2-8C05-40FE-BE38-DF3F94DD17BA}" destId="{03428E9F-D1D3-4471-9CEF-A776CF8A161A}" srcOrd="0" destOrd="0" presId="urn:microsoft.com/office/officeart/2018/5/layout/IconLeafLabelList"/>
    <dgm:cxn modelId="{134E462C-8501-4E6B-BDC0-6DB1679470E6}" type="presParOf" srcId="{595A8FC2-8C05-40FE-BE38-DF3F94DD17BA}" destId="{152B5993-7CFB-4D0B-819C-7894C8B6236F}" srcOrd="1" destOrd="0" presId="urn:microsoft.com/office/officeart/2018/5/layout/IconLeafLabelList"/>
    <dgm:cxn modelId="{25612F12-3BA5-4632-BBBC-180F6D76D337}" type="presParOf" srcId="{595A8FC2-8C05-40FE-BE38-DF3F94DD17BA}" destId="{15F6F0BD-CD85-4741-91ED-15B589B5D973}" srcOrd="2" destOrd="0" presId="urn:microsoft.com/office/officeart/2018/5/layout/IconLeafLabelList"/>
    <dgm:cxn modelId="{5C4C16CF-CA1D-449A-B964-4DAC5D85246D}" type="presParOf" srcId="{595A8FC2-8C05-40FE-BE38-DF3F94DD17BA}" destId="{BED85EE4-C004-406F-9B1A-72A9682E85E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C3F64-2630-4B82-A697-804EA90BA29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003545-741C-4E4D-8973-F7EF6EE3ECD2}">
      <dgm:prSet/>
      <dgm:spPr/>
      <dgm:t>
        <a:bodyPr/>
        <a:lstStyle/>
        <a:p>
          <a:r>
            <a:rPr lang="en-US" dirty="0"/>
            <a:t>Is resting-state functional connectivity related to irritability, measured by ARI?</a:t>
          </a:r>
        </a:p>
      </dgm:t>
    </dgm:pt>
    <dgm:pt modelId="{1A4C54A7-C648-4083-A7D9-55A4D5E9EF81}" type="parTrans" cxnId="{ED30CADD-8882-407C-8AD6-B398D460D34B}">
      <dgm:prSet/>
      <dgm:spPr/>
      <dgm:t>
        <a:bodyPr/>
        <a:lstStyle/>
        <a:p>
          <a:endParaRPr lang="en-US"/>
        </a:p>
      </dgm:t>
    </dgm:pt>
    <dgm:pt modelId="{55488A69-C053-42BB-B4A7-9994B5903E96}" type="sibTrans" cxnId="{ED30CADD-8882-407C-8AD6-B398D460D34B}">
      <dgm:prSet/>
      <dgm:spPr/>
      <dgm:t>
        <a:bodyPr/>
        <a:lstStyle/>
        <a:p>
          <a:endParaRPr lang="en-US"/>
        </a:p>
      </dgm:t>
    </dgm:pt>
    <dgm:pt modelId="{D0204023-E853-4F84-A2AD-6D3F374FC224}">
      <dgm:prSet/>
      <dgm:spPr/>
      <dgm:t>
        <a:bodyPr/>
        <a:lstStyle/>
        <a:p>
          <a:r>
            <a:rPr lang="en-US" dirty="0"/>
            <a:t>If so, what features of connectivity are associated with increased irritability?</a:t>
          </a:r>
        </a:p>
      </dgm:t>
    </dgm:pt>
    <dgm:pt modelId="{081B7E62-3236-43FA-82D6-E837AADF512E}" type="parTrans" cxnId="{6363C557-5ACA-436E-B886-9E502DBA1A26}">
      <dgm:prSet/>
      <dgm:spPr/>
      <dgm:t>
        <a:bodyPr/>
        <a:lstStyle/>
        <a:p>
          <a:endParaRPr lang="en-US"/>
        </a:p>
      </dgm:t>
    </dgm:pt>
    <dgm:pt modelId="{DD8D40B8-17B1-4EBA-8E14-7C051597BB2B}" type="sibTrans" cxnId="{6363C557-5ACA-436E-B886-9E502DBA1A26}">
      <dgm:prSet/>
      <dgm:spPr/>
      <dgm:t>
        <a:bodyPr/>
        <a:lstStyle/>
        <a:p>
          <a:endParaRPr lang="en-US"/>
        </a:p>
      </dgm:t>
    </dgm:pt>
    <dgm:pt modelId="{7D996E4F-08EB-E748-AA84-195810B40AAB}" type="pres">
      <dgm:prSet presAssocID="{1CEC3F64-2630-4B82-A697-804EA90BA299}" presName="diagram" presStyleCnt="0">
        <dgm:presLayoutVars>
          <dgm:dir/>
          <dgm:resizeHandles val="exact"/>
        </dgm:presLayoutVars>
      </dgm:prSet>
      <dgm:spPr/>
    </dgm:pt>
    <dgm:pt modelId="{C3988887-8392-F84C-8E79-335D06BC37D3}" type="pres">
      <dgm:prSet presAssocID="{09003545-741C-4E4D-8973-F7EF6EE3ECD2}" presName="node" presStyleLbl="node1" presStyleIdx="0" presStyleCnt="2">
        <dgm:presLayoutVars>
          <dgm:bulletEnabled val="1"/>
        </dgm:presLayoutVars>
      </dgm:prSet>
      <dgm:spPr/>
    </dgm:pt>
    <dgm:pt modelId="{CB456014-3DCD-0844-A4E2-89D8F44E6717}" type="pres">
      <dgm:prSet presAssocID="{55488A69-C053-42BB-B4A7-9994B5903E96}" presName="sibTrans" presStyleCnt="0"/>
      <dgm:spPr/>
    </dgm:pt>
    <dgm:pt modelId="{C3ADA79F-3CEF-1943-BF02-34F7112C245A}" type="pres">
      <dgm:prSet presAssocID="{D0204023-E853-4F84-A2AD-6D3F374FC224}" presName="node" presStyleLbl="node1" presStyleIdx="1" presStyleCnt="2">
        <dgm:presLayoutVars>
          <dgm:bulletEnabled val="1"/>
        </dgm:presLayoutVars>
      </dgm:prSet>
      <dgm:spPr/>
    </dgm:pt>
  </dgm:ptLst>
  <dgm:cxnLst>
    <dgm:cxn modelId="{7B85AA26-DB7C-334F-87AB-0C51447854A4}" type="presOf" srcId="{D0204023-E853-4F84-A2AD-6D3F374FC224}" destId="{C3ADA79F-3CEF-1943-BF02-34F7112C245A}" srcOrd="0" destOrd="0" presId="urn:microsoft.com/office/officeart/2005/8/layout/default"/>
    <dgm:cxn modelId="{6363C557-5ACA-436E-B886-9E502DBA1A26}" srcId="{1CEC3F64-2630-4B82-A697-804EA90BA299}" destId="{D0204023-E853-4F84-A2AD-6D3F374FC224}" srcOrd="1" destOrd="0" parTransId="{081B7E62-3236-43FA-82D6-E837AADF512E}" sibTransId="{DD8D40B8-17B1-4EBA-8E14-7C051597BB2B}"/>
    <dgm:cxn modelId="{6A5A6BD8-710B-EA42-9948-EC4003B2F7E3}" type="presOf" srcId="{09003545-741C-4E4D-8973-F7EF6EE3ECD2}" destId="{C3988887-8392-F84C-8E79-335D06BC37D3}" srcOrd="0" destOrd="0" presId="urn:microsoft.com/office/officeart/2005/8/layout/default"/>
    <dgm:cxn modelId="{C2D77BD9-DFE4-BC4E-BEFF-AC04B4D71529}" type="presOf" srcId="{1CEC3F64-2630-4B82-A697-804EA90BA299}" destId="{7D996E4F-08EB-E748-AA84-195810B40AAB}" srcOrd="0" destOrd="0" presId="urn:microsoft.com/office/officeart/2005/8/layout/default"/>
    <dgm:cxn modelId="{ED30CADD-8882-407C-8AD6-B398D460D34B}" srcId="{1CEC3F64-2630-4B82-A697-804EA90BA299}" destId="{09003545-741C-4E4D-8973-F7EF6EE3ECD2}" srcOrd="0" destOrd="0" parTransId="{1A4C54A7-C648-4083-A7D9-55A4D5E9EF81}" sibTransId="{55488A69-C053-42BB-B4A7-9994B5903E96}"/>
    <dgm:cxn modelId="{88A26142-A615-D74F-AC76-A97602F05AAB}" type="presParOf" srcId="{7D996E4F-08EB-E748-AA84-195810B40AAB}" destId="{C3988887-8392-F84C-8E79-335D06BC37D3}" srcOrd="0" destOrd="0" presId="urn:microsoft.com/office/officeart/2005/8/layout/default"/>
    <dgm:cxn modelId="{CA6C6F8D-45EF-9044-A9AB-992ACC0D33D5}" type="presParOf" srcId="{7D996E4F-08EB-E748-AA84-195810B40AAB}" destId="{CB456014-3DCD-0844-A4E2-89D8F44E6717}" srcOrd="1" destOrd="0" presId="urn:microsoft.com/office/officeart/2005/8/layout/default"/>
    <dgm:cxn modelId="{A651BC51-9E94-E540-B6A8-BE482D92F04B}" type="presParOf" srcId="{7D996E4F-08EB-E748-AA84-195810B40AAB}" destId="{C3ADA79F-3CEF-1943-BF02-34F7112C245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6D152-6AD2-4761-8A61-BD9BB7EF9AC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1157C7-42CC-42D8-8D1B-21FD33C7F0AE}">
      <dgm:prSet/>
      <dgm:spPr/>
      <dgm:t>
        <a:bodyPr/>
        <a:lstStyle/>
        <a:p>
          <a:r>
            <a:rPr lang="en-US" dirty="0"/>
            <a:t>153 passed QA and had complete data</a:t>
          </a:r>
        </a:p>
      </dgm:t>
    </dgm:pt>
    <dgm:pt modelId="{11AEC478-0039-486A-8787-BED811FCEAAB}" type="parTrans" cxnId="{101E54EA-5CE5-4C0B-8979-CC3845D33442}">
      <dgm:prSet/>
      <dgm:spPr/>
      <dgm:t>
        <a:bodyPr/>
        <a:lstStyle/>
        <a:p>
          <a:endParaRPr lang="en-US"/>
        </a:p>
      </dgm:t>
    </dgm:pt>
    <dgm:pt modelId="{BDCF9612-5308-4967-B764-BA2213991511}" type="sibTrans" cxnId="{101E54EA-5CE5-4C0B-8979-CC3845D33442}">
      <dgm:prSet/>
      <dgm:spPr/>
      <dgm:t>
        <a:bodyPr/>
        <a:lstStyle/>
        <a:p>
          <a:endParaRPr lang="en-US"/>
        </a:p>
      </dgm:t>
    </dgm:pt>
    <dgm:pt modelId="{573251BB-F643-4768-AA93-260BB4CA148A}">
      <dgm:prSet/>
      <dgm:spPr/>
      <dgm:t>
        <a:bodyPr/>
        <a:lstStyle/>
        <a:p>
          <a:r>
            <a:rPr lang="en-US" dirty="0"/>
            <a:t>93 females  </a:t>
          </a:r>
        </a:p>
      </dgm:t>
    </dgm:pt>
    <dgm:pt modelId="{50167CF0-5C8B-4E6C-9999-062AB57C99DC}" type="parTrans" cxnId="{5C5E5960-DC68-4E28-92FA-D64BCB460905}">
      <dgm:prSet/>
      <dgm:spPr/>
      <dgm:t>
        <a:bodyPr/>
        <a:lstStyle/>
        <a:p>
          <a:endParaRPr lang="en-US"/>
        </a:p>
      </dgm:t>
    </dgm:pt>
    <dgm:pt modelId="{1B1192B7-99E9-4A23-B2FF-1871967C9F00}" type="sibTrans" cxnId="{5C5E5960-DC68-4E28-92FA-D64BCB460905}">
      <dgm:prSet/>
      <dgm:spPr/>
      <dgm:t>
        <a:bodyPr/>
        <a:lstStyle/>
        <a:p>
          <a:endParaRPr lang="en-US"/>
        </a:p>
      </dgm:t>
    </dgm:pt>
    <dgm:pt modelId="{0FBAC1CD-7034-4943-A668-3762B0C9D5A4}">
      <dgm:prSet/>
      <dgm:spPr/>
      <dgm:t>
        <a:bodyPr/>
        <a:lstStyle/>
        <a:p>
          <a:r>
            <a:rPr lang="en-US" dirty="0"/>
            <a:t>Age range 11-30</a:t>
          </a:r>
        </a:p>
      </dgm:t>
    </dgm:pt>
    <dgm:pt modelId="{86E176A5-8239-4FA4-BC04-6E013C515084}" type="parTrans" cxnId="{3D0B6A47-0688-467F-AF1A-7205C386A19C}">
      <dgm:prSet/>
      <dgm:spPr/>
      <dgm:t>
        <a:bodyPr/>
        <a:lstStyle/>
        <a:p>
          <a:endParaRPr lang="en-US"/>
        </a:p>
      </dgm:t>
    </dgm:pt>
    <dgm:pt modelId="{434DE388-883B-4BE6-8A22-5355226596CB}" type="sibTrans" cxnId="{3D0B6A47-0688-467F-AF1A-7205C386A19C}">
      <dgm:prSet/>
      <dgm:spPr/>
      <dgm:t>
        <a:bodyPr/>
        <a:lstStyle/>
        <a:p>
          <a:endParaRPr lang="en-US"/>
        </a:p>
      </dgm:t>
    </dgm:pt>
    <dgm:pt modelId="{4CE15A0B-F8B6-4255-9FD5-7BA10C513F04}">
      <dgm:prSet/>
      <dgm:spPr/>
      <dgm:t>
        <a:bodyPr/>
        <a:lstStyle/>
        <a:p>
          <a:r>
            <a:rPr lang="en-US" dirty="0"/>
            <a:t>Mean age 19.5</a:t>
          </a:r>
        </a:p>
      </dgm:t>
    </dgm:pt>
    <dgm:pt modelId="{49B93E57-B7A8-477C-A80B-CDF66429C364}" type="parTrans" cxnId="{F870A0C3-8A2D-40B2-90EB-A64B73719958}">
      <dgm:prSet/>
      <dgm:spPr/>
      <dgm:t>
        <a:bodyPr/>
        <a:lstStyle/>
        <a:p>
          <a:endParaRPr lang="en-US"/>
        </a:p>
      </dgm:t>
    </dgm:pt>
    <dgm:pt modelId="{3DD2F578-7F03-46D2-957E-CDC3E21A8E83}" type="sibTrans" cxnId="{F870A0C3-8A2D-40B2-90EB-A64B73719958}">
      <dgm:prSet/>
      <dgm:spPr/>
      <dgm:t>
        <a:bodyPr/>
        <a:lstStyle/>
        <a:p>
          <a:endParaRPr lang="en-US"/>
        </a:p>
      </dgm:t>
    </dgm:pt>
    <dgm:pt modelId="{049AF29B-D735-E943-9E23-694F2D061FBF}" type="pres">
      <dgm:prSet presAssocID="{0166D152-6AD2-4761-8A61-BD9BB7EF9AC6}" presName="vert0" presStyleCnt="0">
        <dgm:presLayoutVars>
          <dgm:dir/>
          <dgm:animOne val="branch"/>
          <dgm:animLvl val="lvl"/>
        </dgm:presLayoutVars>
      </dgm:prSet>
      <dgm:spPr/>
    </dgm:pt>
    <dgm:pt modelId="{BD03AE3F-7A33-3D49-8678-172D527D8AC3}" type="pres">
      <dgm:prSet presAssocID="{821157C7-42CC-42D8-8D1B-21FD33C7F0AE}" presName="thickLine" presStyleLbl="alignNode1" presStyleIdx="0" presStyleCnt="4"/>
      <dgm:spPr/>
    </dgm:pt>
    <dgm:pt modelId="{E1CF65FE-99A1-E14C-ACD8-69B078991886}" type="pres">
      <dgm:prSet presAssocID="{821157C7-42CC-42D8-8D1B-21FD33C7F0AE}" presName="horz1" presStyleCnt="0"/>
      <dgm:spPr/>
    </dgm:pt>
    <dgm:pt modelId="{52B961F1-5E15-F241-97CB-E7AF29253433}" type="pres">
      <dgm:prSet presAssocID="{821157C7-42CC-42D8-8D1B-21FD33C7F0AE}" presName="tx1" presStyleLbl="revTx" presStyleIdx="0" presStyleCnt="4"/>
      <dgm:spPr/>
    </dgm:pt>
    <dgm:pt modelId="{C35D89DB-1D0F-5A47-8171-7D555007B15B}" type="pres">
      <dgm:prSet presAssocID="{821157C7-42CC-42D8-8D1B-21FD33C7F0AE}" presName="vert1" presStyleCnt="0"/>
      <dgm:spPr/>
    </dgm:pt>
    <dgm:pt modelId="{55CC2C08-5F5F-094E-BFD5-D344F4043DEC}" type="pres">
      <dgm:prSet presAssocID="{573251BB-F643-4768-AA93-260BB4CA148A}" presName="thickLine" presStyleLbl="alignNode1" presStyleIdx="1" presStyleCnt="4"/>
      <dgm:spPr/>
    </dgm:pt>
    <dgm:pt modelId="{1380DEF1-6034-0647-B410-AB18C0D740CC}" type="pres">
      <dgm:prSet presAssocID="{573251BB-F643-4768-AA93-260BB4CA148A}" presName="horz1" presStyleCnt="0"/>
      <dgm:spPr/>
    </dgm:pt>
    <dgm:pt modelId="{F065A2DB-A0B2-BE48-A593-D3ADD0327C83}" type="pres">
      <dgm:prSet presAssocID="{573251BB-F643-4768-AA93-260BB4CA148A}" presName="tx1" presStyleLbl="revTx" presStyleIdx="1" presStyleCnt="4"/>
      <dgm:spPr/>
    </dgm:pt>
    <dgm:pt modelId="{9DCCA63E-A4D1-EC46-BFD0-1ED8A4E9F16F}" type="pres">
      <dgm:prSet presAssocID="{573251BB-F643-4768-AA93-260BB4CA148A}" presName="vert1" presStyleCnt="0"/>
      <dgm:spPr/>
    </dgm:pt>
    <dgm:pt modelId="{212BC529-167A-B748-9352-09A628828986}" type="pres">
      <dgm:prSet presAssocID="{0FBAC1CD-7034-4943-A668-3762B0C9D5A4}" presName="thickLine" presStyleLbl="alignNode1" presStyleIdx="2" presStyleCnt="4"/>
      <dgm:spPr/>
    </dgm:pt>
    <dgm:pt modelId="{0E4B5FC2-FF26-0447-9795-1B84565924AB}" type="pres">
      <dgm:prSet presAssocID="{0FBAC1CD-7034-4943-A668-3762B0C9D5A4}" presName="horz1" presStyleCnt="0"/>
      <dgm:spPr/>
    </dgm:pt>
    <dgm:pt modelId="{0B18435A-886F-1547-AA99-2BD49C169CAE}" type="pres">
      <dgm:prSet presAssocID="{0FBAC1CD-7034-4943-A668-3762B0C9D5A4}" presName="tx1" presStyleLbl="revTx" presStyleIdx="2" presStyleCnt="4"/>
      <dgm:spPr/>
    </dgm:pt>
    <dgm:pt modelId="{BBD61C26-696A-1448-9508-F3039BAA36D7}" type="pres">
      <dgm:prSet presAssocID="{0FBAC1CD-7034-4943-A668-3762B0C9D5A4}" presName="vert1" presStyleCnt="0"/>
      <dgm:spPr/>
    </dgm:pt>
    <dgm:pt modelId="{D4E4A333-6FA0-1547-88F0-B9FE05B9D686}" type="pres">
      <dgm:prSet presAssocID="{4CE15A0B-F8B6-4255-9FD5-7BA10C513F04}" presName="thickLine" presStyleLbl="alignNode1" presStyleIdx="3" presStyleCnt="4"/>
      <dgm:spPr/>
    </dgm:pt>
    <dgm:pt modelId="{1FDB2B81-B1FA-7045-BE3A-D3DD433259DE}" type="pres">
      <dgm:prSet presAssocID="{4CE15A0B-F8B6-4255-9FD5-7BA10C513F04}" presName="horz1" presStyleCnt="0"/>
      <dgm:spPr/>
    </dgm:pt>
    <dgm:pt modelId="{D6B1D1A1-77C0-EE40-889E-55BF1E2540CE}" type="pres">
      <dgm:prSet presAssocID="{4CE15A0B-F8B6-4255-9FD5-7BA10C513F04}" presName="tx1" presStyleLbl="revTx" presStyleIdx="3" presStyleCnt="4"/>
      <dgm:spPr/>
    </dgm:pt>
    <dgm:pt modelId="{3056B3C4-4E38-2244-BCE1-46A66453B927}" type="pres">
      <dgm:prSet presAssocID="{4CE15A0B-F8B6-4255-9FD5-7BA10C513F04}" presName="vert1" presStyleCnt="0"/>
      <dgm:spPr/>
    </dgm:pt>
  </dgm:ptLst>
  <dgm:cxnLst>
    <dgm:cxn modelId="{3D0B6A47-0688-467F-AF1A-7205C386A19C}" srcId="{0166D152-6AD2-4761-8A61-BD9BB7EF9AC6}" destId="{0FBAC1CD-7034-4943-A668-3762B0C9D5A4}" srcOrd="2" destOrd="0" parTransId="{86E176A5-8239-4FA4-BC04-6E013C515084}" sibTransId="{434DE388-883B-4BE6-8A22-5355226596CB}"/>
    <dgm:cxn modelId="{5C5E5960-DC68-4E28-92FA-D64BCB460905}" srcId="{0166D152-6AD2-4761-8A61-BD9BB7EF9AC6}" destId="{573251BB-F643-4768-AA93-260BB4CA148A}" srcOrd="1" destOrd="0" parTransId="{50167CF0-5C8B-4E6C-9999-062AB57C99DC}" sibTransId="{1B1192B7-99E9-4A23-B2FF-1871967C9F00}"/>
    <dgm:cxn modelId="{0FEE836B-9F22-294F-80D5-36A9F5B40EBD}" type="presOf" srcId="{0FBAC1CD-7034-4943-A668-3762B0C9D5A4}" destId="{0B18435A-886F-1547-AA99-2BD49C169CAE}" srcOrd="0" destOrd="0" presId="urn:microsoft.com/office/officeart/2008/layout/LinedList"/>
    <dgm:cxn modelId="{5862BB99-1E25-9943-B23B-1237F7C21D92}" type="presOf" srcId="{573251BB-F643-4768-AA93-260BB4CA148A}" destId="{F065A2DB-A0B2-BE48-A593-D3ADD0327C83}" srcOrd="0" destOrd="0" presId="urn:microsoft.com/office/officeart/2008/layout/LinedList"/>
    <dgm:cxn modelId="{675AC6A9-0C86-E942-BDEA-7213E694410A}" type="presOf" srcId="{4CE15A0B-F8B6-4255-9FD5-7BA10C513F04}" destId="{D6B1D1A1-77C0-EE40-889E-55BF1E2540CE}" srcOrd="0" destOrd="0" presId="urn:microsoft.com/office/officeart/2008/layout/LinedList"/>
    <dgm:cxn modelId="{511D31B1-B307-834F-A0B4-E3DDD8987BF0}" type="presOf" srcId="{0166D152-6AD2-4761-8A61-BD9BB7EF9AC6}" destId="{049AF29B-D735-E943-9E23-694F2D061FBF}" srcOrd="0" destOrd="0" presId="urn:microsoft.com/office/officeart/2008/layout/LinedList"/>
    <dgm:cxn modelId="{F870A0C3-8A2D-40B2-90EB-A64B73719958}" srcId="{0166D152-6AD2-4761-8A61-BD9BB7EF9AC6}" destId="{4CE15A0B-F8B6-4255-9FD5-7BA10C513F04}" srcOrd="3" destOrd="0" parTransId="{49B93E57-B7A8-477C-A80B-CDF66429C364}" sibTransId="{3DD2F578-7F03-46D2-957E-CDC3E21A8E83}"/>
    <dgm:cxn modelId="{ACB1CDCA-D36F-B849-A54A-D3C16ABCBB6F}" type="presOf" srcId="{821157C7-42CC-42D8-8D1B-21FD33C7F0AE}" destId="{52B961F1-5E15-F241-97CB-E7AF29253433}" srcOrd="0" destOrd="0" presId="urn:microsoft.com/office/officeart/2008/layout/LinedList"/>
    <dgm:cxn modelId="{101E54EA-5CE5-4C0B-8979-CC3845D33442}" srcId="{0166D152-6AD2-4761-8A61-BD9BB7EF9AC6}" destId="{821157C7-42CC-42D8-8D1B-21FD33C7F0AE}" srcOrd="0" destOrd="0" parTransId="{11AEC478-0039-486A-8787-BED811FCEAAB}" sibTransId="{BDCF9612-5308-4967-B764-BA2213991511}"/>
    <dgm:cxn modelId="{D394A162-6257-D04B-94E9-587D507A0DFD}" type="presParOf" srcId="{049AF29B-D735-E943-9E23-694F2D061FBF}" destId="{BD03AE3F-7A33-3D49-8678-172D527D8AC3}" srcOrd="0" destOrd="0" presId="urn:microsoft.com/office/officeart/2008/layout/LinedList"/>
    <dgm:cxn modelId="{458C874B-B186-B349-BC71-D4E2354F6EDB}" type="presParOf" srcId="{049AF29B-D735-E943-9E23-694F2D061FBF}" destId="{E1CF65FE-99A1-E14C-ACD8-69B078991886}" srcOrd="1" destOrd="0" presId="urn:microsoft.com/office/officeart/2008/layout/LinedList"/>
    <dgm:cxn modelId="{9901F8B8-8BD2-B547-94F7-AD5B9FAD501A}" type="presParOf" srcId="{E1CF65FE-99A1-E14C-ACD8-69B078991886}" destId="{52B961F1-5E15-F241-97CB-E7AF29253433}" srcOrd="0" destOrd="0" presId="urn:microsoft.com/office/officeart/2008/layout/LinedList"/>
    <dgm:cxn modelId="{ED73F42E-2856-4440-8F25-54F6C82A12CD}" type="presParOf" srcId="{E1CF65FE-99A1-E14C-ACD8-69B078991886}" destId="{C35D89DB-1D0F-5A47-8171-7D555007B15B}" srcOrd="1" destOrd="0" presId="urn:microsoft.com/office/officeart/2008/layout/LinedList"/>
    <dgm:cxn modelId="{B43E59BC-8216-F44A-9168-8805C73A3412}" type="presParOf" srcId="{049AF29B-D735-E943-9E23-694F2D061FBF}" destId="{55CC2C08-5F5F-094E-BFD5-D344F4043DEC}" srcOrd="2" destOrd="0" presId="urn:microsoft.com/office/officeart/2008/layout/LinedList"/>
    <dgm:cxn modelId="{1DF2952D-9F5C-AF45-BE36-024184974966}" type="presParOf" srcId="{049AF29B-D735-E943-9E23-694F2D061FBF}" destId="{1380DEF1-6034-0647-B410-AB18C0D740CC}" srcOrd="3" destOrd="0" presId="urn:microsoft.com/office/officeart/2008/layout/LinedList"/>
    <dgm:cxn modelId="{12FD7A40-D517-C94E-86B6-9099488183B3}" type="presParOf" srcId="{1380DEF1-6034-0647-B410-AB18C0D740CC}" destId="{F065A2DB-A0B2-BE48-A593-D3ADD0327C83}" srcOrd="0" destOrd="0" presId="urn:microsoft.com/office/officeart/2008/layout/LinedList"/>
    <dgm:cxn modelId="{F7C6B3F8-A948-A84F-8538-6F88BEB7EE22}" type="presParOf" srcId="{1380DEF1-6034-0647-B410-AB18C0D740CC}" destId="{9DCCA63E-A4D1-EC46-BFD0-1ED8A4E9F16F}" srcOrd="1" destOrd="0" presId="urn:microsoft.com/office/officeart/2008/layout/LinedList"/>
    <dgm:cxn modelId="{EDA76329-4CCE-6A41-878C-0B2B09708C9B}" type="presParOf" srcId="{049AF29B-D735-E943-9E23-694F2D061FBF}" destId="{212BC529-167A-B748-9352-09A628828986}" srcOrd="4" destOrd="0" presId="urn:microsoft.com/office/officeart/2008/layout/LinedList"/>
    <dgm:cxn modelId="{D542086B-12A7-1D4E-846D-B40D91F85646}" type="presParOf" srcId="{049AF29B-D735-E943-9E23-694F2D061FBF}" destId="{0E4B5FC2-FF26-0447-9795-1B84565924AB}" srcOrd="5" destOrd="0" presId="urn:microsoft.com/office/officeart/2008/layout/LinedList"/>
    <dgm:cxn modelId="{1DDC6FD5-4A92-5F4C-8FBC-EAA0B848FC0F}" type="presParOf" srcId="{0E4B5FC2-FF26-0447-9795-1B84565924AB}" destId="{0B18435A-886F-1547-AA99-2BD49C169CAE}" srcOrd="0" destOrd="0" presId="urn:microsoft.com/office/officeart/2008/layout/LinedList"/>
    <dgm:cxn modelId="{99943D1D-CE52-A247-AAE2-378FE5767C6D}" type="presParOf" srcId="{0E4B5FC2-FF26-0447-9795-1B84565924AB}" destId="{BBD61C26-696A-1448-9508-F3039BAA36D7}" srcOrd="1" destOrd="0" presId="urn:microsoft.com/office/officeart/2008/layout/LinedList"/>
    <dgm:cxn modelId="{A2034351-BB1C-044B-8DBC-0DB2EF06268D}" type="presParOf" srcId="{049AF29B-D735-E943-9E23-694F2D061FBF}" destId="{D4E4A333-6FA0-1547-88F0-B9FE05B9D686}" srcOrd="6" destOrd="0" presId="urn:microsoft.com/office/officeart/2008/layout/LinedList"/>
    <dgm:cxn modelId="{424403F6-B836-8A49-9355-4356D3B2B137}" type="presParOf" srcId="{049AF29B-D735-E943-9E23-694F2D061FBF}" destId="{1FDB2B81-B1FA-7045-BE3A-D3DD433259DE}" srcOrd="7" destOrd="0" presId="urn:microsoft.com/office/officeart/2008/layout/LinedList"/>
    <dgm:cxn modelId="{BC1F8BDD-0DDE-4648-BFB1-F7817F3EDB32}" type="presParOf" srcId="{1FDB2B81-B1FA-7045-BE3A-D3DD433259DE}" destId="{D6B1D1A1-77C0-EE40-889E-55BF1E2540CE}" srcOrd="0" destOrd="0" presId="urn:microsoft.com/office/officeart/2008/layout/LinedList"/>
    <dgm:cxn modelId="{75DC95F3-9643-BE4E-9AE1-FE6B917F0208}" type="presParOf" srcId="{1FDB2B81-B1FA-7045-BE3A-D3DD433259DE}" destId="{3056B3C4-4E38-2244-BCE1-46A66453B9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BE32D-0C83-413D-95EB-69D49DFDFFB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46AFFD-B7D7-4FD0-812E-792CD8F1C05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Between-within network connectivity analysis</a:t>
          </a:r>
        </a:p>
      </dgm:t>
    </dgm:pt>
    <dgm:pt modelId="{402B6CB3-75C6-4185-8985-EA175A8AECC1}" type="parTrans" cxnId="{0488FE6E-374A-42F2-A963-5E5704912495}">
      <dgm:prSet/>
      <dgm:spPr/>
      <dgm:t>
        <a:bodyPr/>
        <a:lstStyle/>
        <a:p>
          <a:endParaRPr lang="en-US"/>
        </a:p>
      </dgm:t>
    </dgm:pt>
    <dgm:pt modelId="{05783321-94DA-4A55-BADA-7BB7E35FE8FB}" type="sibTrans" cxnId="{0488FE6E-374A-42F2-A963-5E5704912495}">
      <dgm:prSet/>
      <dgm:spPr/>
      <dgm:t>
        <a:bodyPr/>
        <a:lstStyle/>
        <a:p>
          <a:endParaRPr lang="en-US"/>
        </a:p>
      </dgm:t>
    </dgm:pt>
    <dgm:pt modelId="{AFD384C2-298D-4FBC-A254-FD4455B8F42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Schaefer 400 Parcellation -&gt; 7 Networks</a:t>
          </a:r>
        </a:p>
      </dgm:t>
    </dgm:pt>
    <dgm:pt modelId="{E8E4C03A-EF51-434E-B987-69FC84EA3210}" type="parTrans" cxnId="{5BD30112-5220-4C98-A42C-19078AED3DC5}">
      <dgm:prSet/>
      <dgm:spPr/>
      <dgm:t>
        <a:bodyPr/>
        <a:lstStyle/>
        <a:p>
          <a:endParaRPr lang="en-US"/>
        </a:p>
      </dgm:t>
    </dgm:pt>
    <dgm:pt modelId="{546B8A40-A806-44FD-A55F-78D00FD821A7}" type="sibTrans" cxnId="{5BD30112-5220-4C98-A42C-19078AED3DC5}">
      <dgm:prSet/>
      <dgm:spPr/>
      <dgm:t>
        <a:bodyPr/>
        <a:lstStyle/>
        <a:p>
          <a:endParaRPr lang="en-US"/>
        </a:p>
      </dgm:t>
    </dgm:pt>
    <dgm:pt modelId="{57AECF5D-91DC-4EF7-86F2-3183E83D6B0C}">
      <dgm:prSet/>
      <dgm:spPr/>
      <dgm:t>
        <a:bodyPr/>
        <a:lstStyle/>
        <a:p>
          <a:r>
            <a:rPr lang="en-US"/>
            <a:t>Visual </a:t>
          </a:r>
        </a:p>
      </dgm:t>
    </dgm:pt>
    <dgm:pt modelId="{C20977CA-D215-4BF5-91EA-45919E14DB51}" type="parTrans" cxnId="{DE23C3B9-DC13-41E2-8097-50ECC8998171}">
      <dgm:prSet/>
      <dgm:spPr/>
      <dgm:t>
        <a:bodyPr/>
        <a:lstStyle/>
        <a:p>
          <a:endParaRPr lang="en-US"/>
        </a:p>
      </dgm:t>
    </dgm:pt>
    <dgm:pt modelId="{3B3DCBFC-0663-4B95-A0E1-23947E4286BF}" type="sibTrans" cxnId="{DE23C3B9-DC13-41E2-8097-50ECC8998171}">
      <dgm:prSet/>
      <dgm:spPr/>
      <dgm:t>
        <a:bodyPr/>
        <a:lstStyle/>
        <a:p>
          <a:endParaRPr lang="en-US"/>
        </a:p>
      </dgm:t>
    </dgm:pt>
    <dgm:pt modelId="{838F8BDC-7AA3-4A08-A337-DB7FEB840375}">
      <dgm:prSet/>
      <dgm:spPr/>
      <dgm:t>
        <a:bodyPr/>
        <a:lstStyle/>
        <a:p>
          <a:r>
            <a:rPr lang="en-US"/>
            <a:t>Somatomotor </a:t>
          </a:r>
        </a:p>
      </dgm:t>
    </dgm:pt>
    <dgm:pt modelId="{FB5A6965-0E27-49AF-9F4F-4D000A96119E}" type="parTrans" cxnId="{52807083-7B59-4B2B-B69B-0993FB9B4101}">
      <dgm:prSet/>
      <dgm:spPr/>
      <dgm:t>
        <a:bodyPr/>
        <a:lstStyle/>
        <a:p>
          <a:endParaRPr lang="en-US"/>
        </a:p>
      </dgm:t>
    </dgm:pt>
    <dgm:pt modelId="{F4F1721F-D953-4DB6-9EC8-C65A79C23D5F}" type="sibTrans" cxnId="{52807083-7B59-4B2B-B69B-0993FB9B4101}">
      <dgm:prSet/>
      <dgm:spPr/>
      <dgm:t>
        <a:bodyPr/>
        <a:lstStyle/>
        <a:p>
          <a:endParaRPr lang="en-US"/>
        </a:p>
      </dgm:t>
    </dgm:pt>
    <dgm:pt modelId="{EA9F5AB5-6D79-462A-A33C-AA4B1944AFCA}">
      <dgm:prSet/>
      <dgm:spPr/>
      <dgm:t>
        <a:bodyPr/>
        <a:lstStyle/>
        <a:p>
          <a:r>
            <a:rPr lang="en-US"/>
            <a:t>Dorsal Attention</a:t>
          </a:r>
        </a:p>
      </dgm:t>
    </dgm:pt>
    <dgm:pt modelId="{3666AD26-15D7-40B7-AD06-E83824F9A452}" type="parTrans" cxnId="{A6470BBD-CACC-4ABB-8B2E-DD5C3E53C5C8}">
      <dgm:prSet/>
      <dgm:spPr/>
      <dgm:t>
        <a:bodyPr/>
        <a:lstStyle/>
        <a:p>
          <a:endParaRPr lang="en-US"/>
        </a:p>
      </dgm:t>
    </dgm:pt>
    <dgm:pt modelId="{3A4338BB-A7A7-4558-9393-6B9FB4A1546A}" type="sibTrans" cxnId="{A6470BBD-CACC-4ABB-8B2E-DD5C3E53C5C8}">
      <dgm:prSet/>
      <dgm:spPr/>
      <dgm:t>
        <a:bodyPr/>
        <a:lstStyle/>
        <a:p>
          <a:endParaRPr lang="en-US"/>
        </a:p>
      </dgm:t>
    </dgm:pt>
    <dgm:pt modelId="{9DCFF59F-D901-4128-8848-DC9137754FCB}">
      <dgm:prSet/>
      <dgm:spPr/>
      <dgm:t>
        <a:bodyPr/>
        <a:lstStyle/>
        <a:p>
          <a:r>
            <a:rPr lang="en-US"/>
            <a:t>Ventral Attention</a:t>
          </a:r>
        </a:p>
      </dgm:t>
    </dgm:pt>
    <dgm:pt modelId="{F195438F-8820-45C0-8E99-B7B8D536035F}" type="parTrans" cxnId="{BCE0E2C7-E473-4839-AE5B-36FADC7B4221}">
      <dgm:prSet/>
      <dgm:spPr/>
      <dgm:t>
        <a:bodyPr/>
        <a:lstStyle/>
        <a:p>
          <a:endParaRPr lang="en-US"/>
        </a:p>
      </dgm:t>
    </dgm:pt>
    <dgm:pt modelId="{CDF8D7E2-EF39-446C-8F00-EBAEBB90E1A9}" type="sibTrans" cxnId="{BCE0E2C7-E473-4839-AE5B-36FADC7B4221}">
      <dgm:prSet/>
      <dgm:spPr/>
      <dgm:t>
        <a:bodyPr/>
        <a:lstStyle/>
        <a:p>
          <a:endParaRPr lang="en-US"/>
        </a:p>
      </dgm:t>
    </dgm:pt>
    <dgm:pt modelId="{928E240C-2AC4-4E6E-9084-D01070F162F9}">
      <dgm:prSet/>
      <dgm:spPr/>
      <dgm:t>
        <a:bodyPr/>
        <a:lstStyle/>
        <a:p>
          <a:r>
            <a:rPr lang="en-US"/>
            <a:t>Limbic</a:t>
          </a:r>
        </a:p>
      </dgm:t>
    </dgm:pt>
    <dgm:pt modelId="{3CF155CF-E0BC-4577-B668-F5B338F8AFCE}" type="parTrans" cxnId="{6F65ED8A-6446-4C28-A195-FE9796D865A1}">
      <dgm:prSet/>
      <dgm:spPr/>
      <dgm:t>
        <a:bodyPr/>
        <a:lstStyle/>
        <a:p>
          <a:endParaRPr lang="en-US"/>
        </a:p>
      </dgm:t>
    </dgm:pt>
    <dgm:pt modelId="{03AE21D2-8D0D-437E-A23C-102E278CE362}" type="sibTrans" cxnId="{6F65ED8A-6446-4C28-A195-FE9796D865A1}">
      <dgm:prSet/>
      <dgm:spPr/>
      <dgm:t>
        <a:bodyPr/>
        <a:lstStyle/>
        <a:p>
          <a:endParaRPr lang="en-US"/>
        </a:p>
      </dgm:t>
    </dgm:pt>
    <dgm:pt modelId="{2DF698A8-D087-4196-A006-6292E9603469}">
      <dgm:prSet/>
      <dgm:spPr/>
      <dgm:t>
        <a:bodyPr/>
        <a:lstStyle/>
        <a:p>
          <a:r>
            <a:rPr lang="en-US"/>
            <a:t>Frontoparietal</a:t>
          </a:r>
        </a:p>
      </dgm:t>
    </dgm:pt>
    <dgm:pt modelId="{9FDD16F5-3275-404F-BD87-16BB51D1C073}" type="parTrans" cxnId="{F09C15EF-CAA7-488C-B6D4-8F3C3619EF1C}">
      <dgm:prSet/>
      <dgm:spPr/>
      <dgm:t>
        <a:bodyPr/>
        <a:lstStyle/>
        <a:p>
          <a:endParaRPr lang="en-US"/>
        </a:p>
      </dgm:t>
    </dgm:pt>
    <dgm:pt modelId="{69359A05-D5DB-4EB3-9EC4-958CC70A23FD}" type="sibTrans" cxnId="{F09C15EF-CAA7-488C-B6D4-8F3C3619EF1C}">
      <dgm:prSet/>
      <dgm:spPr/>
      <dgm:t>
        <a:bodyPr/>
        <a:lstStyle/>
        <a:p>
          <a:endParaRPr lang="en-US"/>
        </a:p>
      </dgm:t>
    </dgm:pt>
    <dgm:pt modelId="{E2BD0FC7-46FC-4A5A-BF28-656AEC65A5DF}">
      <dgm:prSet/>
      <dgm:spPr/>
      <dgm:t>
        <a:bodyPr/>
        <a:lstStyle/>
        <a:p>
          <a:r>
            <a:rPr lang="en-US"/>
            <a:t>Default Mode</a:t>
          </a:r>
        </a:p>
      </dgm:t>
    </dgm:pt>
    <dgm:pt modelId="{E907CF01-BC51-4773-AAAA-63090388856E}" type="parTrans" cxnId="{77789463-3F40-466D-8921-5C41EE1C8868}">
      <dgm:prSet/>
      <dgm:spPr/>
      <dgm:t>
        <a:bodyPr/>
        <a:lstStyle/>
        <a:p>
          <a:endParaRPr lang="en-US"/>
        </a:p>
      </dgm:t>
    </dgm:pt>
    <dgm:pt modelId="{F8706087-6169-40A1-BD26-C7B216AB2460}" type="sibTrans" cxnId="{77789463-3F40-466D-8921-5C41EE1C8868}">
      <dgm:prSet/>
      <dgm:spPr/>
      <dgm:t>
        <a:bodyPr/>
        <a:lstStyle/>
        <a:p>
          <a:endParaRPr lang="en-US"/>
        </a:p>
      </dgm:t>
    </dgm:pt>
    <dgm:pt modelId="{7A249598-BAC9-4247-AD44-7E651D4B9BCA}" type="pres">
      <dgm:prSet presAssocID="{DCDBE32D-0C83-413D-95EB-69D49DFDFFB9}" presName="Name0" presStyleCnt="0">
        <dgm:presLayoutVars>
          <dgm:dir/>
          <dgm:animLvl val="lvl"/>
          <dgm:resizeHandles val="exact"/>
        </dgm:presLayoutVars>
      </dgm:prSet>
      <dgm:spPr/>
    </dgm:pt>
    <dgm:pt modelId="{2CEE48A3-1599-BE40-9D5E-556C82C4890C}" type="pres">
      <dgm:prSet presAssocID="{AFD384C2-298D-4FBC-A254-FD4455B8F421}" presName="boxAndChildren" presStyleCnt="0"/>
      <dgm:spPr/>
    </dgm:pt>
    <dgm:pt modelId="{E8EF3D7C-FEFF-4940-8954-6EE9948C4F3E}" type="pres">
      <dgm:prSet presAssocID="{AFD384C2-298D-4FBC-A254-FD4455B8F421}" presName="parentTextBox" presStyleLbl="node1" presStyleIdx="0" presStyleCnt="2"/>
      <dgm:spPr/>
    </dgm:pt>
    <dgm:pt modelId="{5B31923C-D665-114E-8E7F-4747C1DFB132}" type="pres">
      <dgm:prSet presAssocID="{AFD384C2-298D-4FBC-A254-FD4455B8F421}" presName="entireBox" presStyleLbl="node1" presStyleIdx="0" presStyleCnt="2"/>
      <dgm:spPr/>
    </dgm:pt>
    <dgm:pt modelId="{F6874E5E-0E8C-1C40-9F5E-B674373D04A3}" type="pres">
      <dgm:prSet presAssocID="{AFD384C2-298D-4FBC-A254-FD4455B8F421}" presName="descendantBox" presStyleCnt="0"/>
      <dgm:spPr/>
    </dgm:pt>
    <dgm:pt modelId="{78C119BB-DAE9-5348-A79B-E8A9F6DF163E}" type="pres">
      <dgm:prSet presAssocID="{57AECF5D-91DC-4EF7-86F2-3183E83D6B0C}" presName="childTextBox" presStyleLbl="fgAccFollowNode1" presStyleIdx="0" presStyleCnt="7">
        <dgm:presLayoutVars>
          <dgm:bulletEnabled val="1"/>
        </dgm:presLayoutVars>
      </dgm:prSet>
      <dgm:spPr/>
    </dgm:pt>
    <dgm:pt modelId="{7F2B21DB-B14D-264A-A0CC-AC43A45A98AA}" type="pres">
      <dgm:prSet presAssocID="{838F8BDC-7AA3-4A08-A337-DB7FEB840375}" presName="childTextBox" presStyleLbl="fgAccFollowNode1" presStyleIdx="1" presStyleCnt="7">
        <dgm:presLayoutVars>
          <dgm:bulletEnabled val="1"/>
        </dgm:presLayoutVars>
      </dgm:prSet>
      <dgm:spPr/>
    </dgm:pt>
    <dgm:pt modelId="{971326B1-6F65-464C-B562-B01EC00D0DDD}" type="pres">
      <dgm:prSet presAssocID="{EA9F5AB5-6D79-462A-A33C-AA4B1944AFCA}" presName="childTextBox" presStyleLbl="fgAccFollowNode1" presStyleIdx="2" presStyleCnt="7">
        <dgm:presLayoutVars>
          <dgm:bulletEnabled val="1"/>
        </dgm:presLayoutVars>
      </dgm:prSet>
      <dgm:spPr/>
    </dgm:pt>
    <dgm:pt modelId="{329DC990-FDAD-9A4A-A99D-B81FDA54AF44}" type="pres">
      <dgm:prSet presAssocID="{9DCFF59F-D901-4128-8848-DC9137754FCB}" presName="childTextBox" presStyleLbl="fgAccFollowNode1" presStyleIdx="3" presStyleCnt="7">
        <dgm:presLayoutVars>
          <dgm:bulletEnabled val="1"/>
        </dgm:presLayoutVars>
      </dgm:prSet>
      <dgm:spPr/>
    </dgm:pt>
    <dgm:pt modelId="{501CF7AB-08E4-8B48-9EAF-ED56E32A146D}" type="pres">
      <dgm:prSet presAssocID="{928E240C-2AC4-4E6E-9084-D01070F162F9}" presName="childTextBox" presStyleLbl="fgAccFollowNode1" presStyleIdx="4" presStyleCnt="7">
        <dgm:presLayoutVars>
          <dgm:bulletEnabled val="1"/>
        </dgm:presLayoutVars>
      </dgm:prSet>
      <dgm:spPr/>
    </dgm:pt>
    <dgm:pt modelId="{C30DE5C8-1868-D246-BFB6-91717ECC9B50}" type="pres">
      <dgm:prSet presAssocID="{2DF698A8-D087-4196-A006-6292E9603469}" presName="childTextBox" presStyleLbl="fgAccFollowNode1" presStyleIdx="5" presStyleCnt="7">
        <dgm:presLayoutVars>
          <dgm:bulletEnabled val="1"/>
        </dgm:presLayoutVars>
      </dgm:prSet>
      <dgm:spPr/>
    </dgm:pt>
    <dgm:pt modelId="{8F7510F4-B0C9-CE4F-9819-7E6778F813CC}" type="pres">
      <dgm:prSet presAssocID="{E2BD0FC7-46FC-4A5A-BF28-656AEC65A5DF}" presName="childTextBox" presStyleLbl="fgAccFollowNode1" presStyleIdx="6" presStyleCnt="7">
        <dgm:presLayoutVars>
          <dgm:bulletEnabled val="1"/>
        </dgm:presLayoutVars>
      </dgm:prSet>
      <dgm:spPr/>
    </dgm:pt>
    <dgm:pt modelId="{BAB3D938-3FCD-364D-8F99-CF1EC19BE8A9}" type="pres">
      <dgm:prSet presAssocID="{05783321-94DA-4A55-BADA-7BB7E35FE8FB}" presName="sp" presStyleCnt="0"/>
      <dgm:spPr/>
    </dgm:pt>
    <dgm:pt modelId="{E586CF25-5E9E-2F4F-B1BD-B612FACF9791}" type="pres">
      <dgm:prSet presAssocID="{7846AFFD-B7D7-4FD0-812E-792CD8F1C055}" presName="arrowAndChildren" presStyleCnt="0"/>
      <dgm:spPr/>
    </dgm:pt>
    <dgm:pt modelId="{624AC477-1A3C-7F44-9608-AA9709FCA7D0}" type="pres">
      <dgm:prSet presAssocID="{7846AFFD-B7D7-4FD0-812E-792CD8F1C055}" presName="parentTextArrow" presStyleLbl="node1" presStyleIdx="1" presStyleCnt="2"/>
      <dgm:spPr/>
    </dgm:pt>
  </dgm:ptLst>
  <dgm:cxnLst>
    <dgm:cxn modelId="{6452E702-D861-7440-9B6E-8A21FE045445}" type="presOf" srcId="{AFD384C2-298D-4FBC-A254-FD4455B8F421}" destId="{E8EF3D7C-FEFF-4940-8954-6EE9948C4F3E}" srcOrd="0" destOrd="0" presId="urn:microsoft.com/office/officeart/2005/8/layout/process4"/>
    <dgm:cxn modelId="{5BD30112-5220-4C98-A42C-19078AED3DC5}" srcId="{DCDBE32D-0C83-413D-95EB-69D49DFDFFB9}" destId="{AFD384C2-298D-4FBC-A254-FD4455B8F421}" srcOrd="1" destOrd="0" parTransId="{E8E4C03A-EF51-434E-B987-69FC84EA3210}" sibTransId="{546B8A40-A806-44FD-A55F-78D00FD821A7}"/>
    <dgm:cxn modelId="{F5222019-D9B1-4441-8F8F-C75C730DBF2B}" type="presOf" srcId="{EA9F5AB5-6D79-462A-A33C-AA4B1944AFCA}" destId="{971326B1-6F65-464C-B562-B01EC00D0DDD}" srcOrd="0" destOrd="0" presId="urn:microsoft.com/office/officeart/2005/8/layout/process4"/>
    <dgm:cxn modelId="{993EF724-C673-F047-8849-9F0E8D477BDC}" type="presOf" srcId="{928E240C-2AC4-4E6E-9084-D01070F162F9}" destId="{501CF7AB-08E4-8B48-9EAF-ED56E32A146D}" srcOrd="0" destOrd="0" presId="urn:microsoft.com/office/officeart/2005/8/layout/process4"/>
    <dgm:cxn modelId="{4AC61829-E7BE-034C-A9D5-89CC0B567504}" type="presOf" srcId="{2DF698A8-D087-4196-A006-6292E9603469}" destId="{C30DE5C8-1868-D246-BFB6-91717ECC9B50}" srcOrd="0" destOrd="0" presId="urn:microsoft.com/office/officeart/2005/8/layout/process4"/>
    <dgm:cxn modelId="{C708BA3B-9CCF-4946-BE37-BC4B90B31A4C}" type="presOf" srcId="{7846AFFD-B7D7-4FD0-812E-792CD8F1C055}" destId="{624AC477-1A3C-7F44-9608-AA9709FCA7D0}" srcOrd="0" destOrd="0" presId="urn:microsoft.com/office/officeart/2005/8/layout/process4"/>
    <dgm:cxn modelId="{77789463-3F40-466D-8921-5C41EE1C8868}" srcId="{AFD384C2-298D-4FBC-A254-FD4455B8F421}" destId="{E2BD0FC7-46FC-4A5A-BF28-656AEC65A5DF}" srcOrd="6" destOrd="0" parTransId="{E907CF01-BC51-4773-AAAA-63090388856E}" sibTransId="{F8706087-6169-40A1-BD26-C7B216AB2460}"/>
    <dgm:cxn modelId="{78F6C667-AF2A-1B43-86A6-F5824AA4A04A}" type="presOf" srcId="{838F8BDC-7AA3-4A08-A337-DB7FEB840375}" destId="{7F2B21DB-B14D-264A-A0CC-AC43A45A98AA}" srcOrd="0" destOrd="0" presId="urn:microsoft.com/office/officeart/2005/8/layout/process4"/>
    <dgm:cxn modelId="{0488FE6E-374A-42F2-A963-5E5704912495}" srcId="{DCDBE32D-0C83-413D-95EB-69D49DFDFFB9}" destId="{7846AFFD-B7D7-4FD0-812E-792CD8F1C055}" srcOrd="0" destOrd="0" parTransId="{402B6CB3-75C6-4185-8985-EA175A8AECC1}" sibTransId="{05783321-94DA-4A55-BADA-7BB7E35FE8FB}"/>
    <dgm:cxn modelId="{1535C681-98E1-8346-87C8-6345D35355D1}" type="presOf" srcId="{9DCFF59F-D901-4128-8848-DC9137754FCB}" destId="{329DC990-FDAD-9A4A-A99D-B81FDA54AF44}" srcOrd="0" destOrd="0" presId="urn:microsoft.com/office/officeart/2005/8/layout/process4"/>
    <dgm:cxn modelId="{52807083-7B59-4B2B-B69B-0993FB9B4101}" srcId="{AFD384C2-298D-4FBC-A254-FD4455B8F421}" destId="{838F8BDC-7AA3-4A08-A337-DB7FEB840375}" srcOrd="1" destOrd="0" parTransId="{FB5A6965-0E27-49AF-9F4F-4D000A96119E}" sibTransId="{F4F1721F-D953-4DB6-9EC8-C65A79C23D5F}"/>
    <dgm:cxn modelId="{6F65ED8A-6446-4C28-A195-FE9796D865A1}" srcId="{AFD384C2-298D-4FBC-A254-FD4455B8F421}" destId="{928E240C-2AC4-4E6E-9084-D01070F162F9}" srcOrd="4" destOrd="0" parTransId="{3CF155CF-E0BC-4577-B668-F5B338F8AFCE}" sibTransId="{03AE21D2-8D0D-437E-A23C-102E278CE362}"/>
    <dgm:cxn modelId="{6F858A91-BD6D-E34D-9940-F4546E61DBD5}" type="presOf" srcId="{57AECF5D-91DC-4EF7-86F2-3183E83D6B0C}" destId="{78C119BB-DAE9-5348-A79B-E8A9F6DF163E}" srcOrd="0" destOrd="0" presId="urn:microsoft.com/office/officeart/2005/8/layout/process4"/>
    <dgm:cxn modelId="{9C002AA5-1B32-EA41-BC3C-FE5C2797B399}" type="presOf" srcId="{DCDBE32D-0C83-413D-95EB-69D49DFDFFB9}" destId="{7A249598-BAC9-4247-AD44-7E651D4B9BCA}" srcOrd="0" destOrd="0" presId="urn:microsoft.com/office/officeart/2005/8/layout/process4"/>
    <dgm:cxn modelId="{279AE4B6-9C33-BA4F-B38D-F87322253FE2}" type="presOf" srcId="{AFD384C2-298D-4FBC-A254-FD4455B8F421}" destId="{5B31923C-D665-114E-8E7F-4747C1DFB132}" srcOrd="1" destOrd="0" presId="urn:microsoft.com/office/officeart/2005/8/layout/process4"/>
    <dgm:cxn modelId="{DE23C3B9-DC13-41E2-8097-50ECC8998171}" srcId="{AFD384C2-298D-4FBC-A254-FD4455B8F421}" destId="{57AECF5D-91DC-4EF7-86F2-3183E83D6B0C}" srcOrd="0" destOrd="0" parTransId="{C20977CA-D215-4BF5-91EA-45919E14DB51}" sibTransId="{3B3DCBFC-0663-4B95-A0E1-23947E4286BF}"/>
    <dgm:cxn modelId="{A6470BBD-CACC-4ABB-8B2E-DD5C3E53C5C8}" srcId="{AFD384C2-298D-4FBC-A254-FD4455B8F421}" destId="{EA9F5AB5-6D79-462A-A33C-AA4B1944AFCA}" srcOrd="2" destOrd="0" parTransId="{3666AD26-15D7-40B7-AD06-E83824F9A452}" sibTransId="{3A4338BB-A7A7-4558-9393-6B9FB4A1546A}"/>
    <dgm:cxn modelId="{BCE0E2C7-E473-4839-AE5B-36FADC7B4221}" srcId="{AFD384C2-298D-4FBC-A254-FD4455B8F421}" destId="{9DCFF59F-D901-4128-8848-DC9137754FCB}" srcOrd="3" destOrd="0" parTransId="{F195438F-8820-45C0-8E99-B7B8D536035F}" sibTransId="{CDF8D7E2-EF39-446C-8F00-EBAEBB90E1A9}"/>
    <dgm:cxn modelId="{660EE8EA-2836-4B4C-B11C-B6865516B15C}" type="presOf" srcId="{E2BD0FC7-46FC-4A5A-BF28-656AEC65A5DF}" destId="{8F7510F4-B0C9-CE4F-9819-7E6778F813CC}" srcOrd="0" destOrd="0" presId="urn:microsoft.com/office/officeart/2005/8/layout/process4"/>
    <dgm:cxn modelId="{F09C15EF-CAA7-488C-B6D4-8F3C3619EF1C}" srcId="{AFD384C2-298D-4FBC-A254-FD4455B8F421}" destId="{2DF698A8-D087-4196-A006-6292E9603469}" srcOrd="5" destOrd="0" parTransId="{9FDD16F5-3275-404F-BD87-16BB51D1C073}" sibTransId="{69359A05-D5DB-4EB3-9EC4-958CC70A23FD}"/>
    <dgm:cxn modelId="{F168BE0D-88B6-B748-B063-896C46EDCE19}" type="presParOf" srcId="{7A249598-BAC9-4247-AD44-7E651D4B9BCA}" destId="{2CEE48A3-1599-BE40-9D5E-556C82C4890C}" srcOrd="0" destOrd="0" presId="urn:microsoft.com/office/officeart/2005/8/layout/process4"/>
    <dgm:cxn modelId="{897237DA-93C2-8343-A40F-763F6B522017}" type="presParOf" srcId="{2CEE48A3-1599-BE40-9D5E-556C82C4890C}" destId="{E8EF3D7C-FEFF-4940-8954-6EE9948C4F3E}" srcOrd="0" destOrd="0" presId="urn:microsoft.com/office/officeart/2005/8/layout/process4"/>
    <dgm:cxn modelId="{C30E4374-8493-B247-8E3E-BFF0B7345B53}" type="presParOf" srcId="{2CEE48A3-1599-BE40-9D5E-556C82C4890C}" destId="{5B31923C-D665-114E-8E7F-4747C1DFB132}" srcOrd="1" destOrd="0" presId="urn:microsoft.com/office/officeart/2005/8/layout/process4"/>
    <dgm:cxn modelId="{CCC51498-34ED-8E45-92DE-D2F317AFA800}" type="presParOf" srcId="{2CEE48A3-1599-BE40-9D5E-556C82C4890C}" destId="{F6874E5E-0E8C-1C40-9F5E-B674373D04A3}" srcOrd="2" destOrd="0" presId="urn:microsoft.com/office/officeart/2005/8/layout/process4"/>
    <dgm:cxn modelId="{E10EEC7F-225C-D640-837F-85AB5C6C5E09}" type="presParOf" srcId="{F6874E5E-0E8C-1C40-9F5E-B674373D04A3}" destId="{78C119BB-DAE9-5348-A79B-E8A9F6DF163E}" srcOrd="0" destOrd="0" presId="urn:microsoft.com/office/officeart/2005/8/layout/process4"/>
    <dgm:cxn modelId="{98FC68E4-EF46-2849-9004-902DFDB96DA7}" type="presParOf" srcId="{F6874E5E-0E8C-1C40-9F5E-B674373D04A3}" destId="{7F2B21DB-B14D-264A-A0CC-AC43A45A98AA}" srcOrd="1" destOrd="0" presId="urn:microsoft.com/office/officeart/2005/8/layout/process4"/>
    <dgm:cxn modelId="{2DCEE3B8-A485-274E-A552-5562DD18756D}" type="presParOf" srcId="{F6874E5E-0E8C-1C40-9F5E-B674373D04A3}" destId="{971326B1-6F65-464C-B562-B01EC00D0DDD}" srcOrd="2" destOrd="0" presId="urn:microsoft.com/office/officeart/2005/8/layout/process4"/>
    <dgm:cxn modelId="{3201E95E-2E40-5242-B4B0-F840D1B25433}" type="presParOf" srcId="{F6874E5E-0E8C-1C40-9F5E-B674373D04A3}" destId="{329DC990-FDAD-9A4A-A99D-B81FDA54AF44}" srcOrd="3" destOrd="0" presId="urn:microsoft.com/office/officeart/2005/8/layout/process4"/>
    <dgm:cxn modelId="{0E378A59-1CFE-AF4F-A781-D1C0F65EDD4A}" type="presParOf" srcId="{F6874E5E-0E8C-1C40-9F5E-B674373D04A3}" destId="{501CF7AB-08E4-8B48-9EAF-ED56E32A146D}" srcOrd="4" destOrd="0" presId="urn:microsoft.com/office/officeart/2005/8/layout/process4"/>
    <dgm:cxn modelId="{46699A98-C765-C24C-88D9-EFB27D9DE39A}" type="presParOf" srcId="{F6874E5E-0E8C-1C40-9F5E-B674373D04A3}" destId="{C30DE5C8-1868-D246-BFB6-91717ECC9B50}" srcOrd="5" destOrd="0" presId="urn:microsoft.com/office/officeart/2005/8/layout/process4"/>
    <dgm:cxn modelId="{3AAB1C35-96C4-5F4B-97D1-2E16571877BE}" type="presParOf" srcId="{F6874E5E-0E8C-1C40-9F5E-B674373D04A3}" destId="{8F7510F4-B0C9-CE4F-9819-7E6778F813CC}" srcOrd="6" destOrd="0" presId="urn:microsoft.com/office/officeart/2005/8/layout/process4"/>
    <dgm:cxn modelId="{BD10D2CF-68B6-B547-864F-19EFEE99BEE8}" type="presParOf" srcId="{7A249598-BAC9-4247-AD44-7E651D4B9BCA}" destId="{BAB3D938-3FCD-364D-8F99-CF1EC19BE8A9}" srcOrd="1" destOrd="0" presId="urn:microsoft.com/office/officeart/2005/8/layout/process4"/>
    <dgm:cxn modelId="{42556B27-73A5-C14C-B25F-98CAC669BA5E}" type="presParOf" srcId="{7A249598-BAC9-4247-AD44-7E651D4B9BCA}" destId="{E586CF25-5E9E-2F4F-B1BD-B612FACF9791}" srcOrd="2" destOrd="0" presId="urn:microsoft.com/office/officeart/2005/8/layout/process4"/>
    <dgm:cxn modelId="{787BA375-AF6D-D24A-ABC6-B3B062978E1C}" type="presParOf" srcId="{E586CF25-5E9E-2F4F-B1BD-B612FACF9791}" destId="{624AC477-1A3C-7F44-9608-AA9709FCA7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9E9FD1-351D-405C-9725-5F3AF6A8D2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9EDDFB-1F84-4671-9021-10CD4BBED536}">
      <dgm:prSet custT="1"/>
      <dgm:spPr/>
      <dgm:t>
        <a:bodyPr/>
        <a:lstStyle/>
        <a:p>
          <a:r>
            <a:rPr lang="en-US" sz="2800" dirty="0"/>
            <a:t>For all subjects, get node-to-node connectivity, for all nodes in a module</a:t>
          </a:r>
        </a:p>
      </dgm:t>
    </dgm:pt>
    <dgm:pt modelId="{5E2E575F-3829-402A-A379-B620C08C01C6}" type="parTrans" cxnId="{3E043B21-DAD6-4B0E-8CE0-DF47098ED8FE}">
      <dgm:prSet/>
      <dgm:spPr/>
      <dgm:t>
        <a:bodyPr/>
        <a:lstStyle/>
        <a:p>
          <a:endParaRPr lang="en-US"/>
        </a:p>
      </dgm:t>
    </dgm:pt>
    <dgm:pt modelId="{3E331C4F-B76D-4FEC-A5D3-218998E10A59}" type="sibTrans" cxnId="{3E043B21-DAD6-4B0E-8CE0-DF47098ED8FE}">
      <dgm:prSet/>
      <dgm:spPr/>
      <dgm:t>
        <a:bodyPr/>
        <a:lstStyle/>
        <a:p>
          <a:endParaRPr lang="en-US"/>
        </a:p>
      </dgm:t>
    </dgm:pt>
    <dgm:pt modelId="{EA36252A-873C-4F55-A9E0-656003B5D1DE}">
      <dgm:prSet custT="1"/>
      <dgm:spPr/>
      <dgm:t>
        <a:bodyPr/>
        <a:lstStyle/>
        <a:p>
          <a:r>
            <a:rPr lang="en-US" sz="2800" dirty="0"/>
            <a:t>Then, we see if it is related to BIS score</a:t>
          </a:r>
        </a:p>
      </dgm:t>
    </dgm:pt>
    <dgm:pt modelId="{884A7306-A73B-42F0-B3D3-C5E9538E5E5D}" type="parTrans" cxnId="{0F5CC952-8437-4CB6-A5E2-534689F73EAD}">
      <dgm:prSet/>
      <dgm:spPr/>
      <dgm:t>
        <a:bodyPr/>
        <a:lstStyle/>
        <a:p>
          <a:endParaRPr lang="en-US"/>
        </a:p>
      </dgm:t>
    </dgm:pt>
    <dgm:pt modelId="{CB6AB408-6C73-4BFB-A3FD-F026F2F58E93}" type="sibTrans" cxnId="{0F5CC952-8437-4CB6-A5E2-534689F73EAD}">
      <dgm:prSet/>
      <dgm:spPr/>
      <dgm:t>
        <a:bodyPr/>
        <a:lstStyle/>
        <a:p>
          <a:endParaRPr lang="en-US"/>
        </a:p>
      </dgm:t>
    </dgm:pt>
    <dgm:pt modelId="{2D1B1A46-1507-45F9-9613-230E109619D7}" type="pres">
      <dgm:prSet presAssocID="{F69E9FD1-351D-405C-9725-5F3AF6A8D26B}" presName="root" presStyleCnt="0">
        <dgm:presLayoutVars>
          <dgm:dir/>
          <dgm:resizeHandles val="exact"/>
        </dgm:presLayoutVars>
      </dgm:prSet>
      <dgm:spPr/>
    </dgm:pt>
    <dgm:pt modelId="{498D637F-8F41-4085-A429-B6996FF9BBC2}" type="pres">
      <dgm:prSet presAssocID="{D79EDDFB-1F84-4671-9021-10CD4BBED536}" presName="compNode" presStyleCnt="0"/>
      <dgm:spPr/>
    </dgm:pt>
    <dgm:pt modelId="{9EE25ACD-3222-4C8B-B24C-E3F11AA0B5BE}" type="pres">
      <dgm:prSet presAssocID="{D79EDDFB-1F84-4671-9021-10CD4BBED5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1086553-72A0-476B-9A79-6F4DF8EE53AD}" type="pres">
      <dgm:prSet presAssocID="{D79EDDFB-1F84-4671-9021-10CD4BBED536}" presName="spaceRect" presStyleCnt="0"/>
      <dgm:spPr/>
    </dgm:pt>
    <dgm:pt modelId="{6FBAE698-A51A-485A-A0FB-35A2C82D88AB}" type="pres">
      <dgm:prSet presAssocID="{D79EDDFB-1F84-4671-9021-10CD4BBED536}" presName="textRect" presStyleLbl="revTx" presStyleIdx="0" presStyleCnt="2">
        <dgm:presLayoutVars>
          <dgm:chMax val="1"/>
          <dgm:chPref val="1"/>
        </dgm:presLayoutVars>
      </dgm:prSet>
      <dgm:spPr/>
    </dgm:pt>
    <dgm:pt modelId="{6BCB16E9-BD2D-4D7B-825C-0B8E81835971}" type="pres">
      <dgm:prSet presAssocID="{3E331C4F-B76D-4FEC-A5D3-218998E10A59}" presName="sibTrans" presStyleCnt="0"/>
      <dgm:spPr/>
    </dgm:pt>
    <dgm:pt modelId="{9CBAFD40-55EF-4791-A62E-07EB550000F6}" type="pres">
      <dgm:prSet presAssocID="{EA36252A-873C-4F55-A9E0-656003B5D1DE}" presName="compNode" presStyleCnt="0"/>
      <dgm:spPr/>
    </dgm:pt>
    <dgm:pt modelId="{EEF4FBA7-FBBD-4624-9219-5878DA0B151E}" type="pres">
      <dgm:prSet presAssocID="{EA36252A-873C-4F55-A9E0-656003B5D1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049AE6-47DB-48A4-B850-9073DFF01A37}" type="pres">
      <dgm:prSet presAssocID="{EA36252A-873C-4F55-A9E0-656003B5D1DE}" presName="spaceRect" presStyleCnt="0"/>
      <dgm:spPr/>
    </dgm:pt>
    <dgm:pt modelId="{21A224A2-228F-4C89-8669-CC9436CF6B02}" type="pres">
      <dgm:prSet presAssocID="{EA36252A-873C-4F55-A9E0-656003B5D1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26DF15-A3B7-42D3-B009-CDB4E8C9FC8F}" type="presOf" srcId="{EA36252A-873C-4F55-A9E0-656003B5D1DE}" destId="{21A224A2-228F-4C89-8669-CC9436CF6B02}" srcOrd="0" destOrd="0" presId="urn:microsoft.com/office/officeart/2018/2/layout/IconLabelList"/>
    <dgm:cxn modelId="{984FA41D-80E9-4A70-B55D-28FD57B309A8}" type="presOf" srcId="{F69E9FD1-351D-405C-9725-5F3AF6A8D26B}" destId="{2D1B1A46-1507-45F9-9613-230E109619D7}" srcOrd="0" destOrd="0" presId="urn:microsoft.com/office/officeart/2018/2/layout/IconLabelList"/>
    <dgm:cxn modelId="{3E043B21-DAD6-4B0E-8CE0-DF47098ED8FE}" srcId="{F69E9FD1-351D-405C-9725-5F3AF6A8D26B}" destId="{D79EDDFB-1F84-4671-9021-10CD4BBED536}" srcOrd="0" destOrd="0" parTransId="{5E2E575F-3829-402A-A379-B620C08C01C6}" sibTransId="{3E331C4F-B76D-4FEC-A5D3-218998E10A59}"/>
    <dgm:cxn modelId="{0F5CC952-8437-4CB6-A5E2-534689F73EAD}" srcId="{F69E9FD1-351D-405C-9725-5F3AF6A8D26B}" destId="{EA36252A-873C-4F55-A9E0-656003B5D1DE}" srcOrd="1" destOrd="0" parTransId="{884A7306-A73B-42F0-B3D3-C5E9538E5E5D}" sibTransId="{CB6AB408-6C73-4BFB-A3FD-F026F2F58E93}"/>
    <dgm:cxn modelId="{F0461FB1-E168-4189-8AB0-5860A62A7550}" type="presOf" srcId="{D79EDDFB-1F84-4671-9021-10CD4BBED536}" destId="{6FBAE698-A51A-485A-A0FB-35A2C82D88AB}" srcOrd="0" destOrd="0" presId="urn:microsoft.com/office/officeart/2018/2/layout/IconLabelList"/>
    <dgm:cxn modelId="{FAC2A4D3-2055-41E2-BEEC-A8D25568778C}" type="presParOf" srcId="{2D1B1A46-1507-45F9-9613-230E109619D7}" destId="{498D637F-8F41-4085-A429-B6996FF9BBC2}" srcOrd="0" destOrd="0" presId="urn:microsoft.com/office/officeart/2018/2/layout/IconLabelList"/>
    <dgm:cxn modelId="{362BC5D0-944D-4001-B719-8141C4FB32D6}" type="presParOf" srcId="{498D637F-8F41-4085-A429-B6996FF9BBC2}" destId="{9EE25ACD-3222-4C8B-B24C-E3F11AA0B5BE}" srcOrd="0" destOrd="0" presId="urn:microsoft.com/office/officeart/2018/2/layout/IconLabelList"/>
    <dgm:cxn modelId="{C16BC540-02EB-4F62-909A-74748E7BD675}" type="presParOf" srcId="{498D637F-8F41-4085-A429-B6996FF9BBC2}" destId="{31086553-72A0-476B-9A79-6F4DF8EE53AD}" srcOrd="1" destOrd="0" presId="urn:microsoft.com/office/officeart/2018/2/layout/IconLabelList"/>
    <dgm:cxn modelId="{6EB8031C-D59A-4394-B5D8-C44CDEEE5C51}" type="presParOf" srcId="{498D637F-8F41-4085-A429-B6996FF9BBC2}" destId="{6FBAE698-A51A-485A-A0FB-35A2C82D88AB}" srcOrd="2" destOrd="0" presId="urn:microsoft.com/office/officeart/2018/2/layout/IconLabelList"/>
    <dgm:cxn modelId="{CAAFCB1F-B132-4A1E-A3BF-12B733161548}" type="presParOf" srcId="{2D1B1A46-1507-45F9-9613-230E109619D7}" destId="{6BCB16E9-BD2D-4D7B-825C-0B8E81835971}" srcOrd="1" destOrd="0" presId="urn:microsoft.com/office/officeart/2018/2/layout/IconLabelList"/>
    <dgm:cxn modelId="{80DA58C7-386D-4EF4-A4BF-49795C438414}" type="presParOf" srcId="{2D1B1A46-1507-45F9-9613-230E109619D7}" destId="{9CBAFD40-55EF-4791-A62E-07EB550000F6}" srcOrd="2" destOrd="0" presId="urn:microsoft.com/office/officeart/2018/2/layout/IconLabelList"/>
    <dgm:cxn modelId="{32563632-FD67-496A-9367-5E8978639ED5}" type="presParOf" srcId="{9CBAFD40-55EF-4791-A62E-07EB550000F6}" destId="{EEF4FBA7-FBBD-4624-9219-5878DA0B151E}" srcOrd="0" destOrd="0" presId="urn:microsoft.com/office/officeart/2018/2/layout/IconLabelList"/>
    <dgm:cxn modelId="{D29863A8-F6B4-4A20-92E5-DF59A5DBD8A1}" type="presParOf" srcId="{9CBAFD40-55EF-4791-A62E-07EB550000F6}" destId="{6C049AE6-47DB-48A4-B850-9073DFF01A37}" srcOrd="1" destOrd="0" presId="urn:microsoft.com/office/officeart/2018/2/layout/IconLabelList"/>
    <dgm:cxn modelId="{E551E2C2-3981-4171-954E-A3B20633553B}" type="presParOf" srcId="{9CBAFD40-55EF-4791-A62E-07EB550000F6}" destId="{21A224A2-228F-4C89-8669-CC9436CF6B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1FD79F-52E6-4647-98B2-74C29392AB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A77676-EFED-4EEB-9D0D-639CA8423BBE}">
      <dgm:prSet/>
      <dgm:spPr/>
      <dgm:t>
        <a:bodyPr/>
        <a:lstStyle/>
        <a:p>
          <a:r>
            <a:rPr lang="en-US"/>
            <a:t>The Between-Within Connectivity Analysis is operating at the community level</a:t>
          </a:r>
        </a:p>
      </dgm:t>
    </dgm:pt>
    <dgm:pt modelId="{C7C7343F-19A7-45B3-803B-0B43E19B6E7B}" type="parTrans" cxnId="{3E205447-D9E4-4F3E-B1F3-BD1923825BE0}">
      <dgm:prSet/>
      <dgm:spPr/>
      <dgm:t>
        <a:bodyPr/>
        <a:lstStyle/>
        <a:p>
          <a:endParaRPr lang="en-US"/>
        </a:p>
      </dgm:t>
    </dgm:pt>
    <dgm:pt modelId="{ACE57674-4990-4525-A8DA-8C6C56DD9FC5}" type="sibTrans" cxnId="{3E205447-D9E4-4F3E-B1F3-BD1923825BE0}">
      <dgm:prSet/>
      <dgm:spPr/>
      <dgm:t>
        <a:bodyPr/>
        <a:lstStyle/>
        <a:p>
          <a:endParaRPr lang="en-US"/>
        </a:p>
      </dgm:t>
    </dgm:pt>
    <dgm:pt modelId="{1754C5C8-9919-417E-8F73-2AB8F31509B6}">
      <dgm:prSet/>
      <dgm:spPr/>
      <dgm:t>
        <a:bodyPr/>
        <a:lstStyle/>
        <a:p>
          <a:r>
            <a:rPr lang="en-US" dirty="0"/>
            <a:t>The next step was to dig deep and see which nodes are driving these results</a:t>
          </a:r>
        </a:p>
      </dgm:t>
    </dgm:pt>
    <dgm:pt modelId="{63B03C31-07C0-40DA-ADB8-DFCFDFFA8286}" type="parTrans" cxnId="{C275A392-049A-42FD-80D2-CD95811C7796}">
      <dgm:prSet/>
      <dgm:spPr/>
      <dgm:t>
        <a:bodyPr/>
        <a:lstStyle/>
        <a:p>
          <a:endParaRPr lang="en-US"/>
        </a:p>
      </dgm:t>
    </dgm:pt>
    <dgm:pt modelId="{B34495D9-193E-4313-B19C-45A4BC690287}" type="sibTrans" cxnId="{C275A392-049A-42FD-80D2-CD95811C7796}">
      <dgm:prSet/>
      <dgm:spPr/>
      <dgm:t>
        <a:bodyPr/>
        <a:lstStyle/>
        <a:p>
          <a:endParaRPr lang="en-US"/>
        </a:p>
      </dgm:t>
    </dgm:pt>
    <dgm:pt modelId="{A8C3D5BC-74AA-4F0E-BC43-52336C6FD62F}" type="pres">
      <dgm:prSet presAssocID="{B61FD79F-52E6-4647-98B2-74C29392ABB9}" presName="root" presStyleCnt="0">
        <dgm:presLayoutVars>
          <dgm:dir/>
          <dgm:resizeHandles val="exact"/>
        </dgm:presLayoutVars>
      </dgm:prSet>
      <dgm:spPr/>
    </dgm:pt>
    <dgm:pt modelId="{2C65FB32-4E9D-49A4-9E8B-C0B98853FD78}" type="pres">
      <dgm:prSet presAssocID="{B61FD79F-52E6-4647-98B2-74C29392ABB9}" presName="container" presStyleCnt="0">
        <dgm:presLayoutVars>
          <dgm:dir/>
          <dgm:resizeHandles val="exact"/>
        </dgm:presLayoutVars>
      </dgm:prSet>
      <dgm:spPr/>
    </dgm:pt>
    <dgm:pt modelId="{8307C7F6-499E-45F1-8F4E-7C1F5A8B32FA}" type="pres">
      <dgm:prSet presAssocID="{A3A77676-EFED-4EEB-9D0D-639CA8423BBE}" presName="compNode" presStyleCnt="0"/>
      <dgm:spPr/>
    </dgm:pt>
    <dgm:pt modelId="{80A698F6-7701-4478-A2D3-2BF6F54C3C0B}" type="pres">
      <dgm:prSet presAssocID="{A3A77676-EFED-4EEB-9D0D-639CA8423BBE}" presName="iconBgRect" presStyleLbl="bgShp" presStyleIdx="0" presStyleCnt="2"/>
      <dgm:spPr/>
    </dgm:pt>
    <dgm:pt modelId="{518AA3B1-6268-47B9-B01C-25936B36D503}" type="pres">
      <dgm:prSet presAssocID="{A3A77676-EFED-4EEB-9D0D-639CA8423B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869CE2EA-DAE1-4E80-8D8F-2C8269ADB371}" type="pres">
      <dgm:prSet presAssocID="{A3A77676-EFED-4EEB-9D0D-639CA8423BBE}" presName="spaceRect" presStyleCnt="0"/>
      <dgm:spPr/>
    </dgm:pt>
    <dgm:pt modelId="{895A3E5D-F36F-4A01-8B09-63A86139F574}" type="pres">
      <dgm:prSet presAssocID="{A3A77676-EFED-4EEB-9D0D-639CA8423BBE}" presName="textRect" presStyleLbl="revTx" presStyleIdx="0" presStyleCnt="2">
        <dgm:presLayoutVars>
          <dgm:chMax val="1"/>
          <dgm:chPref val="1"/>
        </dgm:presLayoutVars>
      </dgm:prSet>
      <dgm:spPr/>
    </dgm:pt>
    <dgm:pt modelId="{10C8FE3A-44B8-48A7-9E85-F12797CCC030}" type="pres">
      <dgm:prSet presAssocID="{ACE57674-4990-4525-A8DA-8C6C56DD9FC5}" presName="sibTrans" presStyleLbl="sibTrans2D1" presStyleIdx="0" presStyleCnt="0"/>
      <dgm:spPr/>
    </dgm:pt>
    <dgm:pt modelId="{3A4ACCCC-4B4A-41E5-B7C0-45905888C672}" type="pres">
      <dgm:prSet presAssocID="{1754C5C8-9919-417E-8F73-2AB8F31509B6}" presName="compNode" presStyleCnt="0"/>
      <dgm:spPr/>
    </dgm:pt>
    <dgm:pt modelId="{170CEDD7-EAF2-40A1-83E0-B87907219E92}" type="pres">
      <dgm:prSet presAssocID="{1754C5C8-9919-417E-8F73-2AB8F31509B6}" presName="iconBgRect" presStyleLbl="bgShp" presStyleIdx="1" presStyleCnt="2"/>
      <dgm:spPr/>
    </dgm:pt>
    <dgm:pt modelId="{08CDA038-14B8-4090-B941-26359B57E7F7}" type="pres">
      <dgm:prSet presAssocID="{1754C5C8-9919-417E-8F73-2AB8F31509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D32542C-59B8-4FDF-AABE-2B2DC4FF7555}" type="pres">
      <dgm:prSet presAssocID="{1754C5C8-9919-417E-8F73-2AB8F31509B6}" presName="spaceRect" presStyleCnt="0"/>
      <dgm:spPr/>
    </dgm:pt>
    <dgm:pt modelId="{598B9947-DCC5-4149-9E70-C53BCAED68C0}" type="pres">
      <dgm:prSet presAssocID="{1754C5C8-9919-417E-8F73-2AB8F31509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D3B522-CD37-42A1-98E8-08232151FECF}" type="presOf" srcId="{A3A77676-EFED-4EEB-9D0D-639CA8423BBE}" destId="{895A3E5D-F36F-4A01-8B09-63A86139F574}" srcOrd="0" destOrd="0" presId="urn:microsoft.com/office/officeart/2018/2/layout/IconCircleList"/>
    <dgm:cxn modelId="{3E205447-D9E4-4F3E-B1F3-BD1923825BE0}" srcId="{B61FD79F-52E6-4647-98B2-74C29392ABB9}" destId="{A3A77676-EFED-4EEB-9D0D-639CA8423BBE}" srcOrd="0" destOrd="0" parTransId="{C7C7343F-19A7-45B3-803B-0B43E19B6E7B}" sibTransId="{ACE57674-4990-4525-A8DA-8C6C56DD9FC5}"/>
    <dgm:cxn modelId="{ADB3AC55-D1D8-45EB-846A-F81A21DAB021}" type="presOf" srcId="{1754C5C8-9919-417E-8F73-2AB8F31509B6}" destId="{598B9947-DCC5-4149-9E70-C53BCAED68C0}" srcOrd="0" destOrd="0" presId="urn:microsoft.com/office/officeart/2018/2/layout/IconCircleList"/>
    <dgm:cxn modelId="{C275A392-049A-42FD-80D2-CD95811C7796}" srcId="{B61FD79F-52E6-4647-98B2-74C29392ABB9}" destId="{1754C5C8-9919-417E-8F73-2AB8F31509B6}" srcOrd="1" destOrd="0" parTransId="{63B03C31-07C0-40DA-ADB8-DFCFDFFA8286}" sibTransId="{B34495D9-193E-4313-B19C-45A4BC690287}"/>
    <dgm:cxn modelId="{74949B99-A3F9-4CC5-9D9E-CA763847F3C4}" type="presOf" srcId="{ACE57674-4990-4525-A8DA-8C6C56DD9FC5}" destId="{10C8FE3A-44B8-48A7-9E85-F12797CCC030}" srcOrd="0" destOrd="0" presId="urn:microsoft.com/office/officeart/2018/2/layout/IconCircleList"/>
    <dgm:cxn modelId="{B0BA3BA4-033C-4516-8486-D537583AEF40}" type="presOf" srcId="{B61FD79F-52E6-4647-98B2-74C29392ABB9}" destId="{A8C3D5BC-74AA-4F0E-BC43-52336C6FD62F}" srcOrd="0" destOrd="0" presId="urn:microsoft.com/office/officeart/2018/2/layout/IconCircleList"/>
    <dgm:cxn modelId="{C5C9EC0E-5760-4FCC-91DA-1C2737E3F5DC}" type="presParOf" srcId="{A8C3D5BC-74AA-4F0E-BC43-52336C6FD62F}" destId="{2C65FB32-4E9D-49A4-9E8B-C0B98853FD78}" srcOrd="0" destOrd="0" presId="urn:microsoft.com/office/officeart/2018/2/layout/IconCircleList"/>
    <dgm:cxn modelId="{E882D5C6-EA41-4313-8FB7-C5B66D6E7515}" type="presParOf" srcId="{2C65FB32-4E9D-49A4-9E8B-C0B98853FD78}" destId="{8307C7F6-499E-45F1-8F4E-7C1F5A8B32FA}" srcOrd="0" destOrd="0" presId="urn:microsoft.com/office/officeart/2018/2/layout/IconCircleList"/>
    <dgm:cxn modelId="{B2F792F8-87C4-4E1F-803F-676F71E44C6E}" type="presParOf" srcId="{8307C7F6-499E-45F1-8F4E-7C1F5A8B32FA}" destId="{80A698F6-7701-4478-A2D3-2BF6F54C3C0B}" srcOrd="0" destOrd="0" presId="urn:microsoft.com/office/officeart/2018/2/layout/IconCircleList"/>
    <dgm:cxn modelId="{34F06170-E660-49F1-9E50-14A332E73DB3}" type="presParOf" srcId="{8307C7F6-499E-45F1-8F4E-7C1F5A8B32FA}" destId="{518AA3B1-6268-47B9-B01C-25936B36D503}" srcOrd="1" destOrd="0" presId="urn:microsoft.com/office/officeart/2018/2/layout/IconCircleList"/>
    <dgm:cxn modelId="{60D06946-95E7-47D3-B50D-335F973FA06F}" type="presParOf" srcId="{8307C7F6-499E-45F1-8F4E-7C1F5A8B32FA}" destId="{869CE2EA-DAE1-4E80-8D8F-2C8269ADB371}" srcOrd="2" destOrd="0" presId="urn:microsoft.com/office/officeart/2018/2/layout/IconCircleList"/>
    <dgm:cxn modelId="{6211D7D2-E559-40F1-99CF-A27645820392}" type="presParOf" srcId="{8307C7F6-499E-45F1-8F4E-7C1F5A8B32FA}" destId="{895A3E5D-F36F-4A01-8B09-63A86139F574}" srcOrd="3" destOrd="0" presId="urn:microsoft.com/office/officeart/2018/2/layout/IconCircleList"/>
    <dgm:cxn modelId="{53FF91D7-0577-4475-9C5F-B8718C26F6F0}" type="presParOf" srcId="{2C65FB32-4E9D-49A4-9E8B-C0B98853FD78}" destId="{10C8FE3A-44B8-48A7-9E85-F12797CCC030}" srcOrd="1" destOrd="0" presId="urn:microsoft.com/office/officeart/2018/2/layout/IconCircleList"/>
    <dgm:cxn modelId="{783D21C0-16F0-4706-B1A1-E60C69FD58CC}" type="presParOf" srcId="{2C65FB32-4E9D-49A4-9E8B-C0B98853FD78}" destId="{3A4ACCCC-4B4A-41E5-B7C0-45905888C672}" srcOrd="2" destOrd="0" presId="urn:microsoft.com/office/officeart/2018/2/layout/IconCircleList"/>
    <dgm:cxn modelId="{D95E0BBE-079E-4E10-AD82-0FE8CB0F3C6E}" type="presParOf" srcId="{3A4ACCCC-4B4A-41E5-B7C0-45905888C672}" destId="{170CEDD7-EAF2-40A1-83E0-B87907219E92}" srcOrd="0" destOrd="0" presId="urn:microsoft.com/office/officeart/2018/2/layout/IconCircleList"/>
    <dgm:cxn modelId="{99A9977E-6E29-49C9-9C9A-DDEE2CA9A306}" type="presParOf" srcId="{3A4ACCCC-4B4A-41E5-B7C0-45905888C672}" destId="{08CDA038-14B8-4090-B941-26359B57E7F7}" srcOrd="1" destOrd="0" presId="urn:microsoft.com/office/officeart/2018/2/layout/IconCircleList"/>
    <dgm:cxn modelId="{8E9A5CEE-54D1-4B3B-B3D8-BE03A8467FBF}" type="presParOf" srcId="{3A4ACCCC-4B4A-41E5-B7C0-45905888C672}" destId="{4D32542C-59B8-4FDF-AABE-2B2DC4FF7555}" srcOrd="2" destOrd="0" presId="urn:microsoft.com/office/officeart/2018/2/layout/IconCircleList"/>
    <dgm:cxn modelId="{0214FADB-455A-49DC-9B62-873211310E77}" type="presParOf" srcId="{3A4ACCCC-4B4A-41E5-B7C0-45905888C672}" destId="{598B9947-DCC5-4149-9E70-C53BCAED68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CE52-7C07-4EF4-A91F-B0B2DB2060FE}">
      <dsp:nvSpPr>
        <dsp:cNvPr id="0" name=""/>
        <dsp:cNvSpPr/>
      </dsp:nvSpPr>
      <dsp:spPr>
        <a:xfrm>
          <a:off x="924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DAC58-F302-4AA7-8A10-3D50F746AD2E}">
      <dsp:nvSpPr>
        <dsp:cNvPr id="0" name=""/>
        <dsp:cNvSpPr/>
      </dsp:nvSpPr>
      <dsp:spPr>
        <a:xfrm>
          <a:off x="1158743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8ABF8-C482-45BF-A6F6-CF25C7EE97EF}">
      <dsp:nvSpPr>
        <dsp:cNvPr id="0" name=""/>
        <dsp:cNvSpPr/>
      </dsp:nvSpPr>
      <dsp:spPr>
        <a:xfrm>
          <a:off x="57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GRMPY Dataset</a:t>
          </a:r>
        </a:p>
      </dsp:txBody>
      <dsp:txXfrm>
        <a:off x="573743" y="2535669"/>
        <a:ext cx="1800000" cy="720000"/>
      </dsp:txXfrm>
    </dsp:sp>
    <dsp:sp modelId="{1EC03BE7-9EA6-4314-83BC-A0BBA9390CDB}">
      <dsp:nvSpPr>
        <dsp:cNvPr id="0" name=""/>
        <dsp:cNvSpPr/>
      </dsp:nvSpPr>
      <dsp:spPr>
        <a:xfrm>
          <a:off x="3039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586E6-7A65-46BC-B710-E5E4041C450F}">
      <dsp:nvSpPr>
        <dsp:cNvPr id="0" name=""/>
        <dsp:cNvSpPr/>
      </dsp:nvSpPr>
      <dsp:spPr>
        <a:xfrm>
          <a:off x="327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9AADE-62BD-4A2C-9A3C-EC04CD77E262}">
      <dsp:nvSpPr>
        <dsp:cNvPr id="0" name=""/>
        <dsp:cNvSpPr/>
      </dsp:nvSpPr>
      <dsp:spPr>
        <a:xfrm>
          <a:off x="268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First Approach (ARI) </a:t>
          </a:r>
        </a:p>
      </dsp:txBody>
      <dsp:txXfrm>
        <a:off x="2688743" y="2535669"/>
        <a:ext cx="1800000" cy="720000"/>
      </dsp:txXfrm>
    </dsp:sp>
    <dsp:sp modelId="{6CC0F93D-AE14-4C4E-A872-FDD2DAB12E18}">
      <dsp:nvSpPr>
        <dsp:cNvPr id="0" name=""/>
        <dsp:cNvSpPr/>
      </dsp:nvSpPr>
      <dsp:spPr>
        <a:xfrm>
          <a:off x="5154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0BF0-FFBC-42DE-A1A8-B3CA70832947}">
      <dsp:nvSpPr>
        <dsp:cNvPr id="0" name=""/>
        <dsp:cNvSpPr/>
      </dsp:nvSpPr>
      <dsp:spPr>
        <a:xfrm>
          <a:off x="538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9383F-5C54-4B94-B449-B58589392079}">
      <dsp:nvSpPr>
        <dsp:cNvPr id="0" name=""/>
        <dsp:cNvSpPr/>
      </dsp:nvSpPr>
      <dsp:spPr>
        <a:xfrm>
          <a:off x="480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Second Approach (BIS)</a:t>
          </a:r>
        </a:p>
      </dsp:txBody>
      <dsp:txXfrm>
        <a:off x="4803743" y="2535669"/>
        <a:ext cx="1800000" cy="720000"/>
      </dsp:txXfrm>
    </dsp:sp>
    <dsp:sp modelId="{B498A37E-059B-47BF-81D9-77D62398CF43}">
      <dsp:nvSpPr>
        <dsp:cNvPr id="0" name=""/>
        <dsp:cNvSpPr/>
      </dsp:nvSpPr>
      <dsp:spPr>
        <a:xfrm>
          <a:off x="7269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65C3B-6B21-4148-BABB-F0E64F0A8822}">
      <dsp:nvSpPr>
        <dsp:cNvPr id="0" name=""/>
        <dsp:cNvSpPr/>
      </dsp:nvSpPr>
      <dsp:spPr>
        <a:xfrm>
          <a:off x="750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56D32-47F9-474F-BE00-9E82ACD4E2B8}">
      <dsp:nvSpPr>
        <dsp:cNvPr id="0" name=""/>
        <dsp:cNvSpPr/>
      </dsp:nvSpPr>
      <dsp:spPr>
        <a:xfrm>
          <a:off x="691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Results &amp; Visualizations</a:t>
          </a:r>
        </a:p>
      </dsp:txBody>
      <dsp:txXfrm>
        <a:off x="6918743" y="2535669"/>
        <a:ext cx="1800000" cy="720000"/>
      </dsp:txXfrm>
    </dsp:sp>
    <dsp:sp modelId="{03428E9F-D1D3-4471-9CEF-A776CF8A161A}">
      <dsp:nvSpPr>
        <dsp:cNvPr id="0" name=""/>
        <dsp:cNvSpPr/>
      </dsp:nvSpPr>
      <dsp:spPr>
        <a:xfrm>
          <a:off x="9384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5993-7CFB-4D0B-819C-7894C8B6236F}">
      <dsp:nvSpPr>
        <dsp:cNvPr id="0" name=""/>
        <dsp:cNvSpPr/>
      </dsp:nvSpPr>
      <dsp:spPr>
        <a:xfrm>
          <a:off x="961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85EE4-C004-406F-9B1A-72A9682E85EF}">
      <dsp:nvSpPr>
        <dsp:cNvPr id="0" name=""/>
        <dsp:cNvSpPr/>
      </dsp:nvSpPr>
      <dsp:spPr>
        <a:xfrm>
          <a:off x="903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Ongoing Analysis</a:t>
          </a:r>
        </a:p>
      </dsp:txBody>
      <dsp:txXfrm>
        <a:off x="9033743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8887-8392-F84C-8E79-335D06BC37D3}">
      <dsp:nvSpPr>
        <dsp:cNvPr id="0" name=""/>
        <dsp:cNvSpPr/>
      </dsp:nvSpPr>
      <dsp:spPr>
        <a:xfrm>
          <a:off x="1283" y="456201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Is resting-state functional connectivity related to irritability, measured by ARI?</a:t>
          </a:r>
        </a:p>
      </dsp:txBody>
      <dsp:txXfrm>
        <a:off x="1283" y="456201"/>
        <a:ext cx="5006206" cy="3003723"/>
      </dsp:txXfrm>
    </dsp:sp>
    <dsp:sp modelId="{C3ADA79F-3CEF-1943-BF02-34F7112C245A}">
      <dsp:nvSpPr>
        <dsp:cNvPr id="0" name=""/>
        <dsp:cNvSpPr/>
      </dsp:nvSpPr>
      <dsp:spPr>
        <a:xfrm>
          <a:off x="5508110" y="456201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If so, what features of connectivity are associated with increased irritability?</a:t>
          </a:r>
        </a:p>
      </dsp:txBody>
      <dsp:txXfrm>
        <a:off x="5508110" y="456201"/>
        <a:ext cx="5006206" cy="300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3AE3F-7A33-3D49-8678-172D527D8AC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961F1-5E15-F241-97CB-E7AF2925343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153 passed QA and had complete data</a:t>
          </a:r>
        </a:p>
      </dsp:txBody>
      <dsp:txXfrm>
        <a:off x="0" y="0"/>
        <a:ext cx="10515600" cy="1087834"/>
      </dsp:txXfrm>
    </dsp:sp>
    <dsp:sp modelId="{55CC2C08-5F5F-094E-BFD5-D344F4043DE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5A2DB-A0B2-BE48-A593-D3ADD0327C83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93 females  </a:t>
          </a:r>
        </a:p>
      </dsp:txBody>
      <dsp:txXfrm>
        <a:off x="0" y="1087834"/>
        <a:ext cx="10515600" cy="1087834"/>
      </dsp:txXfrm>
    </dsp:sp>
    <dsp:sp modelId="{212BC529-167A-B748-9352-09A62882898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435A-886F-1547-AA99-2BD49C169CAE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Age range 11-30</a:t>
          </a:r>
        </a:p>
      </dsp:txBody>
      <dsp:txXfrm>
        <a:off x="0" y="2175669"/>
        <a:ext cx="10515600" cy="1087834"/>
      </dsp:txXfrm>
    </dsp:sp>
    <dsp:sp modelId="{D4E4A333-6FA0-1547-88F0-B9FE05B9D68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1D1A1-77C0-EE40-889E-55BF1E2540CE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Mean age 19.5</a:t>
          </a:r>
        </a:p>
      </dsp:txBody>
      <dsp:txXfrm>
        <a:off x="0" y="3263503"/>
        <a:ext cx="10515600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1923C-D665-114E-8E7F-4747C1DFB132}">
      <dsp:nvSpPr>
        <dsp:cNvPr id="0" name=""/>
        <dsp:cNvSpPr/>
      </dsp:nvSpPr>
      <dsp:spPr>
        <a:xfrm>
          <a:off x="0" y="2626263"/>
          <a:ext cx="11407487" cy="1723112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solidFill>
                <a:schemeClr val="tx1"/>
              </a:solidFill>
            </a:rPr>
            <a:t>Schaefer 400 Parcellation -&gt; 7 Networks</a:t>
          </a:r>
        </a:p>
      </dsp:txBody>
      <dsp:txXfrm>
        <a:off x="0" y="2626263"/>
        <a:ext cx="11407487" cy="930480"/>
      </dsp:txXfrm>
    </dsp:sp>
    <dsp:sp modelId="{78C119BB-DAE9-5348-A79B-E8A9F6DF163E}">
      <dsp:nvSpPr>
        <dsp:cNvPr id="0" name=""/>
        <dsp:cNvSpPr/>
      </dsp:nvSpPr>
      <dsp:spPr>
        <a:xfrm>
          <a:off x="1392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 </a:t>
          </a:r>
        </a:p>
      </dsp:txBody>
      <dsp:txXfrm>
        <a:off x="1392" y="3522281"/>
        <a:ext cx="1629243" cy="792631"/>
      </dsp:txXfrm>
    </dsp:sp>
    <dsp:sp modelId="{7F2B21DB-B14D-264A-A0CC-AC43A45A98AA}">
      <dsp:nvSpPr>
        <dsp:cNvPr id="0" name=""/>
        <dsp:cNvSpPr/>
      </dsp:nvSpPr>
      <dsp:spPr>
        <a:xfrm>
          <a:off x="1630635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-141538"/>
            <a:satOff val="-12558"/>
            <a:lumOff val="-1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1538"/>
              <a:satOff val="-12558"/>
              <a:lumOff val="-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Somatomotor </a:t>
          </a:r>
        </a:p>
      </dsp:txBody>
      <dsp:txXfrm>
        <a:off x="1630635" y="3522281"/>
        <a:ext cx="1629243" cy="792631"/>
      </dsp:txXfrm>
    </dsp:sp>
    <dsp:sp modelId="{971326B1-6F65-464C-B562-B01EC00D0DDD}">
      <dsp:nvSpPr>
        <dsp:cNvPr id="0" name=""/>
        <dsp:cNvSpPr/>
      </dsp:nvSpPr>
      <dsp:spPr>
        <a:xfrm>
          <a:off x="3259878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Dorsal Attention</a:t>
          </a:r>
        </a:p>
      </dsp:txBody>
      <dsp:txXfrm>
        <a:off x="3259878" y="3522281"/>
        <a:ext cx="1629243" cy="792631"/>
      </dsp:txXfrm>
    </dsp:sp>
    <dsp:sp modelId="{329DC990-FDAD-9A4A-A99D-B81FDA54AF44}">
      <dsp:nvSpPr>
        <dsp:cNvPr id="0" name=""/>
        <dsp:cNvSpPr/>
      </dsp:nvSpPr>
      <dsp:spPr>
        <a:xfrm>
          <a:off x="4889121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Ventral Attention</a:t>
          </a:r>
        </a:p>
      </dsp:txBody>
      <dsp:txXfrm>
        <a:off x="4889121" y="3522281"/>
        <a:ext cx="1629243" cy="792631"/>
      </dsp:txXfrm>
    </dsp:sp>
    <dsp:sp modelId="{501CF7AB-08E4-8B48-9EAF-ED56E32A146D}">
      <dsp:nvSpPr>
        <dsp:cNvPr id="0" name=""/>
        <dsp:cNvSpPr/>
      </dsp:nvSpPr>
      <dsp:spPr>
        <a:xfrm>
          <a:off x="6518365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Limbic</a:t>
          </a:r>
        </a:p>
      </dsp:txBody>
      <dsp:txXfrm>
        <a:off x="6518365" y="3522281"/>
        <a:ext cx="1629243" cy="792631"/>
      </dsp:txXfrm>
    </dsp:sp>
    <dsp:sp modelId="{C30DE5C8-1868-D246-BFB6-91717ECC9B50}">
      <dsp:nvSpPr>
        <dsp:cNvPr id="0" name=""/>
        <dsp:cNvSpPr/>
      </dsp:nvSpPr>
      <dsp:spPr>
        <a:xfrm>
          <a:off x="8147608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-707688"/>
            <a:satOff val="-62788"/>
            <a:lumOff val="-6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7688"/>
              <a:satOff val="-62788"/>
              <a:lumOff val="-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Frontoparietal</a:t>
          </a:r>
        </a:p>
      </dsp:txBody>
      <dsp:txXfrm>
        <a:off x="8147608" y="3522281"/>
        <a:ext cx="1629243" cy="792631"/>
      </dsp:txXfrm>
    </dsp:sp>
    <dsp:sp modelId="{8F7510F4-B0C9-CE4F-9819-7E6778F813CC}">
      <dsp:nvSpPr>
        <dsp:cNvPr id="0" name=""/>
        <dsp:cNvSpPr/>
      </dsp:nvSpPr>
      <dsp:spPr>
        <a:xfrm>
          <a:off x="9776851" y="3522281"/>
          <a:ext cx="1629243" cy="79263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Default Mode</a:t>
          </a:r>
        </a:p>
      </dsp:txBody>
      <dsp:txXfrm>
        <a:off x="9776851" y="3522281"/>
        <a:ext cx="1629243" cy="792631"/>
      </dsp:txXfrm>
    </dsp:sp>
    <dsp:sp modelId="{624AC477-1A3C-7F44-9608-AA9709FCA7D0}">
      <dsp:nvSpPr>
        <dsp:cNvPr id="0" name=""/>
        <dsp:cNvSpPr/>
      </dsp:nvSpPr>
      <dsp:spPr>
        <a:xfrm rot="10800000">
          <a:off x="0" y="1962"/>
          <a:ext cx="11407487" cy="2650147"/>
        </a:xfrm>
        <a:prstGeom prst="upArrowCallou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Between-within network connectivity analysis</a:t>
          </a:r>
        </a:p>
      </dsp:txBody>
      <dsp:txXfrm rot="10800000">
        <a:off x="0" y="1962"/>
        <a:ext cx="11407487" cy="1721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5ACD-3222-4C8B-B24C-E3F11AA0B5BE}">
      <dsp:nvSpPr>
        <dsp:cNvPr id="0" name=""/>
        <dsp:cNvSpPr/>
      </dsp:nvSpPr>
      <dsp:spPr>
        <a:xfrm>
          <a:off x="2193743" y="33053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AE698-A51A-485A-A0FB-35A2C82D88AB}">
      <dsp:nvSpPr>
        <dsp:cNvPr id="0" name=""/>
        <dsp:cNvSpPr/>
      </dsp:nvSpPr>
      <dsp:spPr>
        <a:xfrm>
          <a:off x="1005743" y="2828306"/>
          <a:ext cx="432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 all subjects, get node-to-node connectivity, for all nodes in a module</a:t>
          </a:r>
        </a:p>
      </dsp:txBody>
      <dsp:txXfrm>
        <a:off x="1005743" y="2828306"/>
        <a:ext cx="4320000" cy="1192500"/>
      </dsp:txXfrm>
    </dsp:sp>
    <dsp:sp modelId="{EEF4FBA7-FBBD-4624-9219-5878DA0B151E}">
      <dsp:nvSpPr>
        <dsp:cNvPr id="0" name=""/>
        <dsp:cNvSpPr/>
      </dsp:nvSpPr>
      <dsp:spPr>
        <a:xfrm>
          <a:off x="7269743" y="33053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224A2-228F-4C89-8669-CC9436CF6B02}">
      <dsp:nvSpPr>
        <dsp:cNvPr id="0" name=""/>
        <dsp:cNvSpPr/>
      </dsp:nvSpPr>
      <dsp:spPr>
        <a:xfrm>
          <a:off x="6081743" y="2828306"/>
          <a:ext cx="432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Then, we see if it is related to BIS score</a:t>
          </a:r>
        </a:p>
      </dsp:txBody>
      <dsp:txXfrm>
        <a:off x="6081743" y="2828306"/>
        <a:ext cx="4320000" cy="119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98F6-7701-4478-A2D3-2BF6F54C3C0B}">
      <dsp:nvSpPr>
        <dsp:cNvPr id="0" name=""/>
        <dsp:cNvSpPr/>
      </dsp:nvSpPr>
      <dsp:spPr>
        <a:xfrm>
          <a:off x="57937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AA3B1-6268-47B9-B01C-25936B36D503}">
      <dsp:nvSpPr>
        <dsp:cNvPr id="0" name=""/>
        <dsp:cNvSpPr/>
      </dsp:nvSpPr>
      <dsp:spPr>
        <a:xfrm>
          <a:off x="371860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A3E5D-F36F-4A01-8B09-63A86139F574}">
      <dsp:nvSpPr>
        <dsp:cNvPr id="0" name=""/>
        <dsp:cNvSpPr/>
      </dsp:nvSpPr>
      <dsp:spPr>
        <a:xfrm>
          <a:off x="1873137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Between-Within Connectivity Analysis is operating at the community level</a:t>
          </a:r>
        </a:p>
      </dsp:txBody>
      <dsp:txXfrm>
        <a:off x="1873137" y="1428233"/>
        <a:ext cx="3523623" cy="1494870"/>
      </dsp:txXfrm>
    </dsp:sp>
    <dsp:sp modelId="{170CEDD7-EAF2-40A1-83E0-B87907219E92}">
      <dsp:nvSpPr>
        <dsp:cNvPr id="0" name=""/>
        <dsp:cNvSpPr/>
      </dsp:nvSpPr>
      <dsp:spPr>
        <a:xfrm>
          <a:off x="6010725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A038-14B8-4090-B941-26359B57E7F7}">
      <dsp:nvSpPr>
        <dsp:cNvPr id="0" name=""/>
        <dsp:cNvSpPr/>
      </dsp:nvSpPr>
      <dsp:spPr>
        <a:xfrm>
          <a:off x="6324648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B9947-DCC5-4149-9E70-C53BCAED68C0}">
      <dsp:nvSpPr>
        <dsp:cNvPr id="0" name=""/>
        <dsp:cNvSpPr/>
      </dsp:nvSpPr>
      <dsp:spPr>
        <a:xfrm>
          <a:off x="7825925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next step was to dig deep and see which nodes are driving these results</a:t>
          </a:r>
        </a:p>
      </dsp:txBody>
      <dsp:txXfrm>
        <a:off x="7825925" y="1428233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CAC97-91B8-364C-BEDD-CA8B2329DE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6DDDB-FA99-7042-8EAC-3827A1A4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DDDB-FA99-7042-8EAC-3827A1A46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Comer JS, Pincus DB, Hofmann SG. Generalized anxiety disorder and the proposed associated symptoms criterion change for DSM-5 in a treatment-seeking sample of anxious youth. Depress Anxiety. 2012;29(12):994‐1003. doi:10.1002/da.21999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DDDB-FA99-7042-8EAC-3827A1A46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0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Irritability and Severity of Anxious Symptomatology Among Youth With Anxiety Disorders - ScienceDirect. Accessed June 1, 2020.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www.sciencedirect.com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/science/article/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/S0890856715006905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DDDB-FA99-7042-8EAC-3827A1A46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BIS is negatively correlated with being TD, r=-0.28, p=0.0005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DDDB-FA99-7042-8EAC-3827A1A46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BIS is negatively correlated with being TD, r=-0.28, p=0.0005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DDDB-FA99-7042-8EAC-3827A1A46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1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DDDB-FA99-7042-8EAC-3827A1A46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EC4F-532E-8B4C-B9DE-0665CC617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8B23-E530-3047-B561-F8F1B2B8D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F930-DADA-1F4C-8CE3-6B28719C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773E-A9BE-544C-8A2D-20B76BAA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832D-688A-5E45-9A75-EF6FE575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5169-49C5-6E4F-B50C-395393E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51F52-E81C-8044-8852-3B2C0C28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C10B-9579-354E-983C-4340E1D6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0C94-076E-9746-A5E8-5025FA4A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2FF6-DD85-F241-ABF4-605CABD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6ABA4-B8FA-7746-8564-A66A237F9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8465-88DE-C84F-9F0A-D4A9CA8E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B400-B57D-D34E-8DFC-0C5063D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852F-94E9-2A4B-8B5F-690BB0F0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1613-4260-7D49-A5F1-93560D8A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F3B5-E3E1-334A-B031-CC4E157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0F0F-4BF8-DC44-BB9F-C62CAA5E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2366-8630-A44C-8313-AE9EF379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F876-D314-8440-9A1D-2BCFA9D0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87C7-A189-E342-B965-7307891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6C83-F6A7-5C4F-8720-280608CD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B8EC-6CB1-264A-9187-AA245934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0514-26BC-C34D-A231-C54083B5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2C90-3CED-714B-B1FF-0697EF0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939B-1542-1D44-9267-E6CD92AC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27E2-E5FB-2B46-A321-5E3CFB69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D4C8-2B9E-344A-84DF-6A3DFF3E5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254A5-11A0-924C-B020-8C00DE5F2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585C-398A-EC4A-BF5C-7BDDF68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7C19F-8677-DB41-957B-FEAD99A8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07671-72F3-4B46-8666-6FBF4492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429-4F08-7A4C-996D-5BB8DAC3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CE11-5C62-A240-9CBB-9AED5CBC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A3E51-4BA5-934F-83BA-802DDB60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2FFE-52E3-0F49-A3F9-189CA44BC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4501F-A25E-6E45-8E4B-581C21DC9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FDED2-7B2E-2545-A5C0-DF7645F2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68F20-A8E2-4741-8F87-5936D46F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74711-9639-244B-85AB-F265B1A1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DAA6-7BB6-5F4C-9242-0E88744C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94FE-E48E-D647-9EC2-114A9959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2877-0458-F34E-B42F-ED4B8475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254E5-C237-0844-B6DB-02ED3769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0ACCE-B6E9-D047-9801-5E9D999B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43E95-E15E-A842-908D-1FA4F71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AA6B-5341-ED48-94AE-2FAF5619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3FB7-49B7-0A43-A18D-9962F8ED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29F5-2A9A-544E-BAD7-987739A9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841C-921E-4646-8A19-98F2E1812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51C1F-E67D-6740-ABB5-66775611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BBC7-B1CC-694C-88D8-5D840306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2EBC-6921-BB40-A132-6ECD52A0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BD0B-A03E-1A49-A39B-B935DE9D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61F72-2164-E846-A2CD-AAEFA4072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7AD3-3DF4-034A-935E-9322A67AB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A36E-5247-504D-914C-7DAB5A53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EF8E-EF7B-3A4A-8FBB-D484CC6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10E6-9BE6-BC49-B5D4-B0A839BA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50E90-C0FB-0A4E-9765-45A89863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A1D6-774A-0B4D-8B6F-83307A14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2B7E-E02F-5A47-97AE-E54F85A47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F443-9276-E548-B114-2B45EE215CC7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4947-FEBA-1A40-8249-278F8304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4CF5-BF2F-F84E-BD18-937B93E98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DDA9-F3CB-B747-9E88-0BB38B4F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5C6C04-ED1E-48C5-BD46-37449D624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239482"/>
            <a:ext cx="12192001" cy="26185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CF71C-DDC4-D24C-8A5F-807CC236A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785755"/>
            <a:ext cx="10901471" cy="1199407"/>
          </a:xfrm>
          <a:noFill/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GRMPY: Resting State Functional Connectivity and Behavioral Inhibition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E7DD1-196F-5D45-8AB6-D695C077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985163"/>
            <a:ext cx="10901471" cy="546265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Diego G. Dávila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D322-4F65-448B-B300-A4D766A0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6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3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25E1-4537-A840-BE1A-74170411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9AC6-E4B1-D34D-AB95-E3980574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3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25E1-4537-A840-BE1A-74170411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9AC6-E4B1-D34D-AB95-E3980574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Null, minimum p-value = 0.95 </a:t>
            </a:r>
          </a:p>
        </p:txBody>
      </p:sp>
    </p:spTree>
    <p:extLst>
      <p:ext uri="{BB962C8B-B14F-4D97-AF65-F5344CB8AC3E}">
        <p14:creationId xmlns:p14="http://schemas.microsoft.com/office/powerpoint/2010/main" val="388722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5C0-F4D9-E94D-8304-0A7CB4CB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Then… we tried 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D031-7E16-EB4E-AFEB-3375952B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Between-Within Module Connectivity Analysis</a:t>
            </a:r>
          </a:p>
          <a:p>
            <a:pPr marL="0" indent="0">
              <a:buNone/>
            </a:pPr>
            <a:r>
              <a:rPr lang="en-US" dirty="0"/>
              <a:t>10-Fold Ridge Regression to see if we could predict out-of-sample irritability with </a:t>
            </a:r>
            <a:r>
              <a:rPr lang="en-US" dirty="0" err="1"/>
              <a:t>rsfc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2462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5C0-F4D9-E94D-8304-0A7CB4CB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Then… we tried 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D031-7E16-EB4E-AFEB-3375952B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Between-Within Module Connectivity Analysis</a:t>
            </a:r>
          </a:p>
          <a:p>
            <a:pPr marL="0" indent="0">
              <a:buNone/>
            </a:pPr>
            <a:r>
              <a:rPr lang="en-US" dirty="0"/>
              <a:t>10-Fold Ridge Regression to see if we could predict out-of-sample irritability with </a:t>
            </a:r>
            <a:r>
              <a:rPr lang="en-US" dirty="0" err="1"/>
              <a:t>rsfc</a:t>
            </a:r>
            <a:r>
              <a:rPr lang="en-US" dirty="0"/>
              <a:t>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Results were also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6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48483-4DA1-514F-88CD-8E2299BA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So, we looked beyond the ARI to related symptoms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rain in head">
            <a:extLst>
              <a:ext uri="{FF2B5EF4-FFF2-40B4-BE49-F238E27FC236}">
                <a16:creationId xmlns:a16="http://schemas.microsoft.com/office/drawing/2014/main" id="{4439339A-E5C5-2945-B6D8-656DFAFEC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CB55-98D7-0542-A5A3-4FB8CCDC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Anxiety and Irritability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277F-1557-174F-A616-170A2F7F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Comer et al., 2012 (From BU’s CARD – I used to be an RA here!)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 = 650 anxious youth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Irritability most predictive associated </a:t>
            </a:r>
            <a:r>
              <a:rPr lang="en-US" sz="2000" dirty="0" err="1"/>
              <a:t>Sx</a:t>
            </a:r>
            <a:r>
              <a:rPr lang="en-US" sz="2000" dirty="0"/>
              <a:t> of a GAD Dx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BA422F2-93DE-2A42-BAD2-3092B824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42" y="3817006"/>
            <a:ext cx="8132065" cy="18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A4D3F-2E90-DE48-B07E-DEE19264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Anxiety and Irritability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AC4B-1E1A-3743-8D5A-9BE2FC25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Cornacchio</a:t>
            </a:r>
            <a:r>
              <a:rPr lang="en-US" sz="2000" dirty="0"/>
              <a:t> et al., 2015 (From MINT and BU’s CARD)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N = 663 youths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between Irritability and Anxiety in youth </a:t>
            </a:r>
            <a:r>
              <a:rPr lang="en-US" sz="2000" b="1" dirty="0"/>
              <a:t>across anxiety disorders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B947E-41B0-FB4D-8848-BBD65051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3442533"/>
            <a:ext cx="8132065" cy="34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0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FD73-1F51-BA4B-A1E9-68344A2D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83C1-0D2E-2F4E-8B1E-94406F55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How can we get at this in </a:t>
            </a:r>
            <a:r>
              <a:rPr lang="en-US" b="1" dirty="0"/>
              <a:t>our</a:t>
            </a:r>
            <a:r>
              <a:rPr lang="en-US" dirty="0"/>
              <a:t> sample?</a:t>
            </a:r>
          </a:p>
        </p:txBody>
      </p:sp>
    </p:spTree>
    <p:extLst>
      <p:ext uri="{BB962C8B-B14F-4D97-AF65-F5344CB8AC3E}">
        <p14:creationId xmlns:p14="http://schemas.microsoft.com/office/powerpoint/2010/main" val="5958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E3427-1228-7440-BBB7-B803A99F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Second Approach: Behavioral Inhibition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7941-FD14-934F-ABBC-67DEE8F2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Behavioral Inhibition is a strong indicator of anxiety that is agnostic of DSM diagnosis </a:t>
            </a:r>
          </a:p>
          <a:p>
            <a:r>
              <a:rPr lang="en-US" sz="2400" dirty="0"/>
              <a:t>In GRMPY, this is captured by the BIS component of the BIS-BAS scale</a:t>
            </a:r>
          </a:p>
          <a:p>
            <a:r>
              <a:rPr lang="en-US" sz="2400" dirty="0"/>
              <a:t>Lack of literature regarding imaging studies on BIS</a:t>
            </a:r>
          </a:p>
        </p:txBody>
      </p:sp>
    </p:spTree>
    <p:extLst>
      <p:ext uri="{BB962C8B-B14F-4D97-AF65-F5344CB8AC3E}">
        <p14:creationId xmlns:p14="http://schemas.microsoft.com/office/powerpoint/2010/main" val="357985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E3427-1228-7440-BBB7-B803A99F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Behavioral Inhibition: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7941-FD14-934F-ABBC-67DEE8F2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Is resting-state functional connectivity related to behavioral inhibition in our irritability sample?</a:t>
            </a:r>
          </a:p>
          <a:p>
            <a:pPr lvl="0"/>
            <a:r>
              <a:rPr lang="en-US" sz="2400" dirty="0"/>
              <a:t>If so, what features of connectivity are associated with BIS score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14262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648E-1B6D-864A-8AC3-15546A24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853AD-632D-4A0E-B259-E87CB81A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1712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13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D066-AC85-F44B-8EB6-0041D63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Method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571A8BF-04C1-44FF-865F-D7938EE2E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34085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4D8F-4E65-234E-B8B1-29D2D4F9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Within-Network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0FD24A-ED32-4E55-BC06-F9DEBFFD8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6501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11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61B3-C1E0-9046-AA13-0529E6E5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Within Network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CBA-0437-C142-BA52-8EEB4DAA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r>
              <a:rPr lang="en-US" dirty="0"/>
              <a:t>Connectivity between nodes in the </a:t>
            </a:r>
            <a:r>
              <a:rPr lang="en-US" b="1" dirty="0"/>
              <a:t>Dorsal Attention </a:t>
            </a:r>
            <a:r>
              <a:rPr lang="en-US" dirty="0"/>
              <a:t>network is positively associated with BIS score</a:t>
            </a:r>
          </a:p>
          <a:p>
            <a:r>
              <a:rPr lang="en-US" dirty="0"/>
              <a:t>FDR-corrected p-value: 0.0187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C3B22-305C-C743-A318-34078EC1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76433"/>
            <a:ext cx="6019331" cy="37018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405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E489-7D68-8F43-AD51-C3E487C2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Between-Network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3E4B-0A9C-3B46-A165-5C5D91BA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all subjects, for all pairs of modules: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7400A9-8869-9446-AD7E-EC541B8039E3}"/>
              </a:ext>
            </a:extLst>
          </p:cNvPr>
          <p:cNvGrpSpPr/>
          <p:nvPr/>
        </p:nvGrpSpPr>
        <p:grpSpPr>
          <a:xfrm>
            <a:off x="1398000" y="4335712"/>
            <a:ext cx="4320000" cy="1746275"/>
            <a:chOff x="1005743" y="2274531"/>
            <a:chExt cx="4320000" cy="17462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DD5A8-711A-A648-B316-666628052253}"/>
                </a:ext>
              </a:extLst>
            </p:cNvPr>
            <p:cNvSpPr/>
            <p:nvPr/>
          </p:nvSpPr>
          <p:spPr>
            <a:xfrm>
              <a:off x="1005743" y="2828306"/>
              <a:ext cx="4320000" cy="1192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51A4A4-5AAF-984D-BAB0-98140AF6262B}"/>
                </a:ext>
              </a:extLst>
            </p:cNvPr>
            <p:cNvSpPr txBox="1"/>
            <p:nvPr/>
          </p:nvSpPr>
          <p:spPr>
            <a:xfrm>
              <a:off x="1005743" y="2274531"/>
              <a:ext cx="4320000" cy="1746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r>
                <a:rPr lang="en-US" sz="2800" dirty="0"/>
                <a:t>Get node-to-node connectivity, between each node in one module and every node in the second module</a:t>
              </a:r>
            </a:p>
          </p:txBody>
        </p:sp>
      </p:grpSp>
      <p:sp>
        <p:nvSpPr>
          <p:cNvPr id="6" name="Rectangle 5" descr="Statistics">
            <a:extLst>
              <a:ext uri="{FF2B5EF4-FFF2-40B4-BE49-F238E27FC236}">
                <a16:creationId xmlns:a16="http://schemas.microsoft.com/office/drawing/2014/main" id="{13D9DD7B-C2C0-3F49-B148-9D2BA185D09E}"/>
              </a:ext>
            </a:extLst>
          </p:cNvPr>
          <p:cNvSpPr/>
          <p:nvPr/>
        </p:nvSpPr>
        <p:spPr>
          <a:xfrm>
            <a:off x="7662002" y="2457000"/>
            <a:ext cx="1944000" cy="1944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337165-EFA3-C34C-9C0F-E6E7C1FD4B6C}"/>
              </a:ext>
            </a:extLst>
          </p:cNvPr>
          <p:cNvGrpSpPr/>
          <p:nvPr/>
        </p:nvGrpSpPr>
        <p:grpSpPr>
          <a:xfrm>
            <a:off x="6474000" y="4889487"/>
            <a:ext cx="4320000" cy="1192500"/>
            <a:chOff x="6081743" y="2828306"/>
            <a:chExt cx="4320000" cy="1192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DC75E-E96A-7C45-B61F-C5B48F14DBDA}"/>
                </a:ext>
              </a:extLst>
            </p:cNvPr>
            <p:cNvSpPr/>
            <p:nvPr/>
          </p:nvSpPr>
          <p:spPr>
            <a:xfrm>
              <a:off x="6081743" y="2828306"/>
              <a:ext cx="4320000" cy="1192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E6234C-CCA5-7242-B3D9-45569BEE9F15}"/>
                </a:ext>
              </a:extLst>
            </p:cNvPr>
            <p:cNvSpPr txBox="1"/>
            <p:nvPr/>
          </p:nvSpPr>
          <p:spPr>
            <a:xfrm>
              <a:off x="6081743" y="2828306"/>
              <a:ext cx="4320000" cy="1192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Then, we see if it is related to BIS score</a:t>
              </a:r>
            </a:p>
          </p:txBody>
        </p:sp>
      </p:grpSp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F0E203D9-C3E0-1B4D-AAB5-A2951DD5C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5998" y="2543445"/>
            <a:ext cx="1463488" cy="14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674-4725-F44C-B1C3-78EAA6E5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Between Network Results Pt.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1AC0-2AB3-FC43-86A2-9DC3F57E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Connectivity between the </a:t>
            </a:r>
            <a:r>
              <a:rPr lang="en-US" b="1" dirty="0"/>
              <a:t>Visual</a:t>
            </a:r>
            <a:r>
              <a:rPr lang="en-US" dirty="0"/>
              <a:t> and </a:t>
            </a:r>
            <a:r>
              <a:rPr lang="en-US" b="1" dirty="0"/>
              <a:t>Ventral Attention </a:t>
            </a:r>
            <a:r>
              <a:rPr lang="en-US" dirty="0"/>
              <a:t>networks is positively associated with BIS score</a:t>
            </a:r>
          </a:p>
          <a:p>
            <a:r>
              <a:rPr lang="en-US" dirty="0"/>
              <a:t>FDR-corrected p-value: 0.0259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BAF4F-1CD2-FB47-A02E-64D00191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1385"/>
            <a:ext cx="6019331" cy="37319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677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BECD-690D-CA4F-B619-688600B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Between Network Results Pt.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0C5F-F808-F744-A7F5-EC446672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Connectivity between the </a:t>
            </a:r>
            <a:r>
              <a:rPr lang="en-US" b="1" dirty="0"/>
              <a:t>Dorsal Attention </a:t>
            </a:r>
            <a:r>
              <a:rPr lang="en-US" dirty="0"/>
              <a:t>and </a:t>
            </a:r>
            <a:r>
              <a:rPr lang="en-US" b="1" dirty="0"/>
              <a:t>Ventral Attention </a:t>
            </a:r>
            <a:r>
              <a:rPr lang="en-US" dirty="0"/>
              <a:t>networks is positively associated with BIS score</a:t>
            </a:r>
          </a:p>
          <a:p>
            <a:r>
              <a:rPr lang="en-US" dirty="0"/>
              <a:t>FDR-corrected p-value: 0.0129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5E697C-B79D-274F-80F2-5DB36668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8"/>
            <a:ext cx="6019331" cy="3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0756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9A62-A04A-B641-A9B9-3BC34DD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Let’s get granular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E73BC-EA20-407B-AB8A-F13B694C7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7846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70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1F2E-9CD3-7D43-9FDD-1BD4FD42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DF01-1D34-E44B-9A49-43C137EC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Between-Within analysis</a:t>
            </a:r>
          </a:p>
          <a:p>
            <a:r>
              <a:rPr lang="en-US" dirty="0"/>
              <a:t>Instead of summing up the connectivity strength for each community, run regressions at the node-to-node level</a:t>
            </a:r>
          </a:p>
        </p:txBody>
      </p:sp>
    </p:spTree>
    <p:extLst>
      <p:ext uri="{BB962C8B-B14F-4D97-AF65-F5344CB8AC3E}">
        <p14:creationId xmlns:p14="http://schemas.microsoft.com/office/powerpoint/2010/main" val="422229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FCA25-53E8-4446-9E26-F9E60193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FDD57-C9F8-8A4B-9DC5-D98ED966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1E95B3-3188-4B89-8E57-5144EFCF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894-937D-E540-AC32-BE98F54E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Within Network Strength (DA)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F9B517F-8A25-FA4E-950F-203D61F2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288476" cy="28589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8E0615D-BD15-6341-A43A-A048E1148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83511"/>
            <a:ext cx="4311733" cy="2874489"/>
          </a:xfrm>
          <a:prstGeom prst="rect">
            <a:avLst/>
          </a:prstGeom>
        </p:spPr>
      </p:pic>
      <p:pic>
        <p:nvPicPr>
          <p:cNvPr id="12" name="Picture 11" descr="A picture containing remote&#10;&#10;Description automatically generated">
            <a:extLst>
              <a:ext uri="{FF2B5EF4-FFF2-40B4-BE49-F238E27FC236}">
                <a16:creationId xmlns:a16="http://schemas.microsoft.com/office/drawing/2014/main" id="{B6CF77FC-C40E-A04F-AD3D-1F1203CB9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04" y="2008744"/>
            <a:ext cx="4196194" cy="284051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9FC3887-2D11-8246-AE1E-CD3978E13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670" y="1142338"/>
            <a:ext cx="3620491" cy="285601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FCE1B-1E68-CE49-8229-A8BCBEEF2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928" y="4001983"/>
            <a:ext cx="3620490" cy="27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1597-3562-3E4A-8E9E-2DC1B5C6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GRMPY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9953386B-5698-4147-8AA3-FFC5A107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C7A8-740F-3E4F-955C-D89D1CED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Irritability in Youth + Adolescence </a:t>
            </a:r>
          </a:p>
          <a:p>
            <a:r>
              <a:rPr lang="en-US" dirty="0"/>
              <a:t>N=200 (Participated in PNC)</a:t>
            </a:r>
            <a:br>
              <a:rPr lang="en-US" dirty="0"/>
            </a:br>
            <a:r>
              <a:rPr lang="en-US" dirty="0"/>
              <a:t>IRR=140 (Dx agnostic, screened IRR in PNC)</a:t>
            </a:r>
            <a:br>
              <a:rPr lang="en-US" dirty="0"/>
            </a:br>
            <a:r>
              <a:rPr lang="en-US" dirty="0"/>
              <a:t>TD=60</a:t>
            </a:r>
          </a:p>
          <a:p>
            <a:r>
              <a:rPr lang="en-US" dirty="0"/>
              <a:t>Age: 11-30 </a:t>
            </a:r>
          </a:p>
          <a:p>
            <a:r>
              <a:rPr lang="en-US" dirty="0"/>
              <a:t>Multimodal Neuroimaging (</a:t>
            </a:r>
            <a:r>
              <a:rPr lang="en-US" dirty="0" err="1"/>
              <a:t>sMRI</a:t>
            </a:r>
            <a:r>
              <a:rPr lang="en-US" dirty="0"/>
              <a:t>, fMRI, DTI, CBF) </a:t>
            </a:r>
          </a:p>
          <a:p>
            <a:r>
              <a:rPr lang="en-US" dirty="0"/>
              <a:t>Clinical &amp; Cognitive (CAPA, Self-Report, CNB, Neuroeconomic Tasks)</a:t>
            </a:r>
          </a:p>
        </p:txBody>
      </p:sp>
    </p:spTree>
    <p:extLst>
      <p:ext uri="{BB962C8B-B14F-4D97-AF65-F5344CB8AC3E}">
        <p14:creationId xmlns:p14="http://schemas.microsoft.com/office/powerpoint/2010/main" val="2772713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A8B0-6631-5D42-9782-4E89B248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to VA Strength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9939B9F-85F5-CB48-86E5-A8921637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57374"/>
            <a:ext cx="5795962" cy="3863975"/>
          </a:xfrm>
          <a:prstGeom prst="rect">
            <a:avLst/>
          </a:prstGeom>
        </p:spPr>
      </p:pic>
      <p:pic>
        <p:nvPicPr>
          <p:cNvPr id="6" name="Picture 5" descr="A picture containing mouse&#10;&#10;Description automatically generated">
            <a:extLst>
              <a:ext uri="{FF2B5EF4-FFF2-40B4-BE49-F238E27FC236}">
                <a16:creationId xmlns:a16="http://schemas.microsoft.com/office/drawing/2014/main" id="{26BDA41B-B4D1-E04C-819C-AB8D289A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40" y="1847851"/>
            <a:ext cx="5810246" cy="38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AC41-AE86-164C-A9E0-65E94AF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 to DA Strength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CF4E8A4-FA1D-A74B-9E5A-795A5CFC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151"/>
            <a:ext cx="6096000" cy="4064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2E782A1-6344-B64F-B4E1-32C4F5546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68" y="2089150"/>
            <a:ext cx="5888832" cy="3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8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894-937D-E540-AC32-BE98F54E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 to VA Strength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F87399A-1655-6F4E-B656-A1BC0C68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4" y="1252536"/>
            <a:ext cx="4086228" cy="272415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F45E7F0-980A-9748-9024-7D3BCD7F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2" y="3675413"/>
            <a:ext cx="4086228" cy="272415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205C9BA-BC88-C149-8B1E-055D6012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9723"/>
            <a:ext cx="4086228" cy="272415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6DD19D6-5A92-194A-95F9-1FA2B5992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75413"/>
            <a:ext cx="4086228" cy="27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7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AC41-AE86-164C-A9E0-65E94AF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 to VIS Strength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928D8-85F9-B443-9325-065CFB6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9" y="2089149"/>
            <a:ext cx="5888831" cy="3925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6C49B-AD5F-DE4C-A7B8-35F785DB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9149"/>
            <a:ext cx="5888831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78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F4ED2-EEB9-A144-A541-CC3A8955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2471738"/>
            <a:ext cx="3197013" cy="3705225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Ongoing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EC2E-4820-BA46-8BEC-A065D852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Let’s Get Longitudinal</a:t>
            </a:r>
          </a:p>
          <a:p>
            <a:r>
              <a:rPr lang="en-US" dirty="0"/>
              <a:t>GRMPY Subjects completed PNC</a:t>
            </a:r>
          </a:p>
          <a:p>
            <a:r>
              <a:rPr lang="en-US" dirty="0"/>
              <a:t>BIS was collected in PNC</a:t>
            </a:r>
          </a:p>
          <a:p>
            <a:r>
              <a:rPr lang="en-US" dirty="0"/>
              <a:t>After QA we have ~100 subjects who overlap and have complete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F4ED2-EEB9-A144-A541-CC3A8955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2471738"/>
            <a:ext cx="3197013" cy="3705225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Ongoing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EC2E-4820-BA46-8BEC-A065D852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Let’s Get Longitudinal</a:t>
            </a:r>
          </a:p>
          <a:p>
            <a:r>
              <a:rPr lang="en-US" dirty="0"/>
              <a:t>Annualized Rate of Change</a:t>
            </a:r>
          </a:p>
          <a:p>
            <a:r>
              <a:rPr lang="en-US" dirty="0"/>
              <a:t>Mixed-Model Analysis integrating both timepoints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B1A2-2E3C-0543-A7DC-94A71C1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91C7-36AD-3144-AF92-100F25BC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in the lab</a:t>
            </a:r>
          </a:p>
        </p:txBody>
      </p:sp>
    </p:spTree>
    <p:extLst>
      <p:ext uri="{BB962C8B-B14F-4D97-AF65-F5344CB8AC3E}">
        <p14:creationId xmlns:p14="http://schemas.microsoft.com/office/powerpoint/2010/main" val="178675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810B-0124-194C-ABA9-748094CF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Approach: 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CDD5-0595-D14E-B301-139D32B6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evaluate the relationship between functional network connectivity and irritability via the ARI</a:t>
            </a:r>
          </a:p>
        </p:txBody>
      </p:sp>
    </p:spTree>
    <p:extLst>
      <p:ext uri="{BB962C8B-B14F-4D97-AF65-F5344CB8AC3E}">
        <p14:creationId xmlns:p14="http://schemas.microsoft.com/office/powerpoint/2010/main" val="250805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A7DE-8340-2D40-A43A-A5AE4421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Approach: Initial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A7B6-9F13-4C47-8615-B54EF4C8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Paucity of literature re: neuroimaging and irritability</a:t>
            </a:r>
          </a:p>
          <a:p>
            <a:r>
              <a:rPr lang="en-US" dirty="0"/>
              <a:t>We must be data-driven</a:t>
            </a:r>
          </a:p>
        </p:txBody>
      </p:sp>
    </p:spTree>
    <p:extLst>
      <p:ext uri="{BB962C8B-B14F-4D97-AF65-F5344CB8AC3E}">
        <p14:creationId xmlns:p14="http://schemas.microsoft.com/office/powerpoint/2010/main" val="23334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F11F0-1043-E24C-9512-D579638B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chemeClr val="bg1">
                    <a:lumMod val="95000"/>
                  </a:schemeClr>
                </a:solidFill>
              </a:rPr>
              <a:t>GRMPY – Functional Connectivity: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D70C3-9E1E-4650-AD65-E79686029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0413"/>
              </p:ext>
            </p:extLst>
          </p:nvPr>
        </p:nvGraphicFramePr>
        <p:xfrm>
          <a:off x="838200" y="2265218"/>
          <a:ext cx="10515600" cy="39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33C7248C-322B-844F-9962-EB6E6FB9DFE5}"/>
              </a:ext>
            </a:extLst>
          </p:cNvPr>
          <p:cNvSpPr/>
          <p:nvPr/>
        </p:nvSpPr>
        <p:spPr>
          <a:xfrm>
            <a:off x="5902036" y="3906982"/>
            <a:ext cx="391886" cy="5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0CBE-2408-3945-800E-A21285A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Analysis Sample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9887D-77BD-440A-96BA-2F34800B2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015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94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92BC6-CF29-F84D-BDB3-00D5F23C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Method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04DCF55-BCB8-4721-AB80-A254AF06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8716-0BA1-C14D-A042-2434F48B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Voxel-level CWAS: A starting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Advantage: </a:t>
            </a:r>
          </a:p>
          <a:p>
            <a:r>
              <a:rPr lang="en-US" dirty="0"/>
              <a:t>Whole Brain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Disadvantage: </a:t>
            </a:r>
          </a:p>
          <a:p>
            <a:r>
              <a:rPr lang="en-US" dirty="0"/>
              <a:t>Need further analysis to get drivers of any effect</a:t>
            </a:r>
          </a:p>
        </p:txBody>
      </p:sp>
    </p:spTree>
    <p:extLst>
      <p:ext uri="{BB962C8B-B14F-4D97-AF65-F5344CB8AC3E}">
        <p14:creationId xmlns:p14="http://schemas.microsoft.com/office/powerpoint/2010/main" val="147235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92BC6-CF29-F84D-BDB3-00D5F23C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Method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04DCF55-BCB8-4721-AB80-A254AF06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8716-0BA1-C14D-A042-2434F48B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Voxel-level CWAS: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BOLD signal correlations between each pair of grey matter voxels in the brain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individual differences between subjects’ multivariate patterns of connectivity for every pair of subjects in the sample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Multivariate Distance Matrix Regression (MDMR) to examine whether individuals with similar connectivity patterns scored similarly on ARI</a:t>
            </a:r>
            <a:br>
              <a:rPr lang="en-US" dirty="0"/>
            </a:br>
            <a:r>
              <a:rPr lang="en-US" dirty="0"/>
              <a:t>Covariates: Age, Sex, Motion</a:t>
            </a:r>
          </a:p>
        </p:txBody>
      </p:sp>
    </p:spTree>
    <p:extLst>
      <p:ext uri="{BB962C8B-B14F-4D97-AF65-F5344CB8AC3E}">
        <p14:creationId xmlns:p14="http://schemas.microsoft.com/office/powerpoint/2010/main" val="211928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869</Words>
  <Application>Microsoft Macintosh PowerPoint</Application>
  <PresentationFormat>Widescreen</PresentationFormat>
  <Paragraphs>132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GRMPY: Resting State Functional Connectivity and Behavioral Inhibition</vt:lpstr>
      <vt:lpstr>Overview</vt:lpstr>
      <vt:lpstr>GRMPY</vt:lpstr>
      <vt:lpstr>First Approach: ARI</vt:lpstr>
      <vt:lpstr>First Approach: Initial Considerations</vt:lpstr>
      <vt:lpstr>GRMPY – Functional Connectivity: Questions</vt:lpstr>
      <vt:lpstr>Analysis Sample</vt:lpstr>
      <vt:lpstr>Method</vt:lpstr>
      <vt:lpstr>Method</vt:lpstr>
      <vt:lpstr>Results</vt:lpstr>
      <vt:lpstr>Results</vt:lpstr>
      <vt:lpstr>Then… we tried other stuff</vt:lpstr>
      <vt:lpstr>Then… we tried other stuff</vt:lpstr>
      <vt:lpstr>So, we looked beyond the ARI to related symptoms</vt:lpstr>
      <vt:lpstr>Anxiety and Irritability</vt:lpstr>
      <vt:lpstr>Anxiety and Irritability</vt:lpstr>
      <vt:lpstr>PowerPoint Presentation</vt:lpstr>
      <vt:lpstr>Second Approach: Behavioral Inhibition</vt:lpstr>
      <vt:lpstr>Behavioral Inhibition: Questions</vt:lpstr>
      <vt:lpstr>Method</vt:lpstr>
      <vt:lpstr>Within-Network Analysis</vt:lpstr>
      <vt:lpstr>Within Network Results</vt:lpstr>
      <vt:lpstr>Between-Network Analysis</vt:lpstr>
      <vt:lpstr>Between Network Results Pt. I</vt:lpstr>
      <vt:lpstr>Between Network Results Pt. II</vt:lpstr>
      <vt:lpstr>Let’s get granular</vt:lpstr>
      <vt:lpstr>Node-level analysis</vt:lpstr>
      <vt:lpstr>Results</vt:lpstr>
      <vt:lpstr>Within Network Strength (DA)</vt:lpstr>
      <vt:lpstr>DA to VA Strength</vt:lpstr>
      <vt:lpstr>VA to DA Strength</vt:lpstr>
      <vt:lpstr>VIS to VA Strength</vt:lpstr>
      <vt:lpstr>VA to VIS Strength</vt:lpstr>
      <vt:lpstr>Ongoing Analysis</vt:lpstr>
      <vt:lpstr>Ongoing Analysis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GRMPY: Resting State Functional Connectivity</dc:title>
  <dc:creator>Davila-Feliciano, Diego</dc:creator>
  <cp:lastModifiedBy>Davila-Feliciano, Diego</cp:lastModifiedBy>
  <cp:revision>35</cp:revision>
  <dcterms:created xsi:type="dcterms:W3CDTF">2020-06-06T18:23:37Z</dcterms:created>
  <dcterms:modified xsi:type="dcterms:W3CDTF">2020-06-08T16:49:38Z</dcterms:modified>
</cp:coreProperties>
</file>