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Mark" initials="MM" lastIdx="2" clrIdx="0">
    <p:extLst>
      <p:ext uri="{19B8F6BF-5375-455C-9EA6-DF929625EA0E}">
        <p15:presenceInfo xmlns:p15="http://schemas.microsoft.com/office/powerpoint/2012/main" userId="Miller,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6T13:50:52.450" idx="1">
    <p:pos x="2993" y="170"/>
    <p:text>was it intention to leave out forward/reverse counts?</p:text>
    <p:extLst>
      <p:ext uri="{C676402C-5697-4E1C-873F-D02D1690AC5C}">
        <p15:threadingInfo xmlns:p15="http://schemas.microsoft.com/office/powerpoint/2012/main" timeZoneBias="300"/>
      </p:ext>
    </p:extLst>
  </p:cm>
  <p:cm authorId="1" dt="2019-12-06T13:53:43.769" idx="2">
    <p:pos x="2192" y="517"/>
    <p:text>Do you know what I mean here? I''m not sure what the numbers would look like as a function of the per-attribue numbers you provided, so i haven't guessed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1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8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4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1C00-D932-4037-9D79-52E9DB83CE2E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04E0-7E34-473C-86A7-E6F962EF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87331"/>
              </p:ext>
            </p:extLst>
          </p:nvPr>
        </p:nvGraphicFramePr>
        <p:xfrm>
          <a:off x="219071" y="788432"/>
          <a:ext cx="11763382" cy="368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93">
                  <a:extLst>
                    <a:ext uri="{9D8B030D-6E8A-4147-A177-3AD203B41FA5}">
                      <a16:colId xmlns:a16="http://schemas.microsoft.com/office/drawing/2014/main" val="250969049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68947926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03106355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2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84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46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762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MonDO </a:t>
                      </a:r>
                      <a:r>
                        <a:rPr lang="en-US" sz="1200" dirty="0" smtClean="0"/>
                        <a:t>Term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MonDO Label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ICD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ICD Label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Overall Path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MonDO </a:t>
                      </a:r>
                      <a:r>
                        <a:rPr lang="en-US" sz="1200" dirty="0" smtClean="0"/>
                        <a:t>-&gt; ICD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MonDO </a:t>
                      </a:r>
                      <a:r>
                        <a:rPr lang="en-US" sz="1200" dirty="0" smtClean="0"/>
                        <a:t>-&gt; SNOMED</a:t>
                      </a:r>
                      <a:r>
                        <a:rPr lang="en-US" sz="1200" baseline="0" dirty="0" smtClean="0"/>
                        <a:t> -&gt; ICD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MonDO </a:t>
                      </a:r>
                      <a:r>
                        <a:rPr lang="en-US" sz="1200" dirty="0" smtClean="0"/>
                        <a:t>-&gt; SNOMED -&gt; CUI -&gt; ICD</a:t>
                      </a:r>
                      <a:r>
                        <a:rPr lang="en-US" sz="1200" baseline="0" dirty="0" smtClean="0"/>
                        <a:t>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MonDO </a:t>
                      </a:r>
                      <a:r>
                        <a:rPr lang="en-US" sz="1200" dirty="0" smtClean="0"/>
                        <a:t>-&gt; SNOMED -&gt; NLM -&gt; ICD</a:t>
                      </a:r>
                      <a:r>
                        <a:rPr lang="en-US" sz="1200" baseline="0" dirty="0" smtClean="0"/>
                        <a:t>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Predicate “</a:t>
                      </a:r>
                      <a:r>
                        <a:rPr lang="en-US" sz="1200" dirty="0" err="1" smtClean="0"/>
                        <a:t>mdbxr</a:t>
                      </a:r>
                      <a:r>
                        <a:rPr lang="en-US" sz="1200" dirty="0" smtClean="0"/>
                        <a:t>”</a:t>
                      </a:r>
                      <a:r>
                        <a:rPr lang="en-US" sz="1200" baseline="0" dirty="0" smtClean="0"/>
                        <a:t>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Predicate “</a:t>
                      </a:r>
                      <a:r>
                        <a:rPr lang="en-US" sz="1200" dirty="0" err="1" smtClean="0"/>
                        <a:t>equivalentClass</a:t>
                      </a:r>
                      <a:r>
                        <a:rPr lang="en-US" sz="1200" dirty="0" smtClean="0"/>
                        <a:t>”</a:t>
                      </a:r>
                      <a:r>
                        <a:rPr lang="en-US" sz="1200" baseline="0" dirty="0" smtClean="0"/>
                        <a:t> count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Predicate “close match”</a:t>
                      </a:r>
                      <a:r>
                        <a:rPr lang="en-US" sz="1200" baseline="0" dirty="0" smtClean="0"/>
                        <a:t> count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Predicate “exact match” 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Filter Flags (rare, syndromic,</a:t>
                      </a:r>
                      <a:r>
                        <a:rPr lang="en-US" sz="1200" baseline="0" dirty="0" smtClean="0"/>
                        <a:t> congenital, inherited  standard?)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MONDO_123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ICD9 123.0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0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MONDO_123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ICD10</a:t>
                      </a:r>
                      <a:r>
                        <a:rPr lang="en-US" sz="1200" baseline="0" dirty="0" smtClean="0"/>
                        <a:t> 123.1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0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MONDO_456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ICD9</a:t>
                      </a:r>
                      <a:r>
                        <a:rPr lang="en-US" sz="1200" baseline="0" dirty="0" smtClean="0"/>
                        <a:t> 456.0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0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MONDO_789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ICD10 789.0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071" y="228600"/>
            <a:ext cx="460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Table 1: Concise, distinct mappings with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39323"/>
              </p:ext>
            </p:extLst>
          </p:nvPr>
        </p:nvGraphicFramePr>
        <p:xfrm>
          <a:off x="498475" y="757766"/>
          <a:ext cx="11264897" cy="5799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62">
                  <a:extLst>
                    <a:ext uri="{9D8B030D-6E8A-4147-A177-3AD203B41FA5}">
                      <a16:colId xmlns:a16="http://schemas.microsoft.com/office/drawing/2014/main" val="3403213683"/>
                    </a:ext>
                  </a:extLst>
                </a:gridCol>
                <a:gridCol w="369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539">
                  <a:extLst>
                    <a:ext uri="{9D8B030D-6E8A-4147-A177-3AD203B41FA5}">
                      <a16:colId xmlns:a16="http://schemas.microsoft.com/office/drawing/2014/main" val="3464881627"/>
                    </a:ext>
                  </a:extLst>
                </a:gridCol>
              </a:tblGrid>
              <a:tr h="6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Asserted 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</a:t>
                      </a:r>
                      <a:r>
                        <a:rPr lang="en-US" baseline="0" dirty="0" smtClean="0"/>
                        <a:t> 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 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MONDO_123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 -&gt; </a:t>
                      </a:r>
                      <a:r>
                        <a:rPr lang="en-US" dirty="0" err="1" smtClean="0"/>
                        <a:t>Snomed</a:t>
                      </a:r>
                      <a:r>
                        <a:rPr lang="en-US" dirty="0" smtClean="0"/>
                        <a:t> -&gt;</a:t>
                      </a:r>
                      <a:r>
                        <a:rPr lang="en-US" baseline="0" dirty="0" smtClean="0"/>
                        <a:t> ICD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equivalentClass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ICD9 123.0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MONDO_123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 -&gt; </a:t>
                      </a:r>
                      <a:r>
                        <a:rPr lang="en-US" dirty="0" err="1" smtClean="0"/>
                        <a:t>Snomed</a:t>
                      </a:r>
                      <a:r>
                        <a:rPr lang="en-US" dirty="0" smtClean="0"/>
                        <a:t> -&gt; NLM -&gt;</a:t>
                      </a:r>
                      <a:r>
                        <a:rPr lang="en-US" baseline="0" dirty="0" smtClean="0"/>
                        <a:t> ICD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equivalentClass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ICD9 123.0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MONDO_123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 -&gt; ICD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equivalentClass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ICD10 123.1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MONDO_456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 -&gt;</a:t>
                      </a:r>
                      <a:r>
                        <a:rPr lang="en-US" baseline="0" dirty="0" smtClean="0"/>
                        <a:t> ICD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mdbxr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ICD9</a:t>
                      </a:r>
                      <a:r>
                        <a:rPr lang="en-US" baseline="0" dirty="0" smtClean="0"/>
                        <a:t> 456.0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MONDO_456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 -&gt; ICD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closeMatch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ICD9 456.0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MONDO_456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 -&gt; </a:t>
                      </a:r>
                      <a:r>
                        <a:rPr lang="en-US" dirty="0" err="1" smtClean="0"/>
                        <a:t>Snomed</a:t>
                      </a:r>
                      <a:r>
                        <a:rPr lang="en-US" dirty="0" smtClean="0"/>
                        <a:t> -&gt; CUI -&gt; ICD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mdbxr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ICD9 456.0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1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MONDO_789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 -&gt; </a:t>
                      </a:r>
                      <a:r>
                        <a:rPr lang="en-US" dirty="0" err="1" smtClean="0"/>
                        <a:t>Snomed</a:t>
                      </a:r>
                      <a:r>
                        <a:rPr lang="en-US" dirty="0" smtClean="0"/>
                        <a:t> -&gt;</a:t>
                      </a:r>
                      <a:r>
                        <a:rPr lang="en-US" baseline="0" dirty="0" smtClean="0"/>
                        <a:t> CUI -&gt; ICD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equivalentClass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ICD10 789.0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MONDO_789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Mondo -&gt; </a:t>
                      </a:r>
                      <a:r>
                        <a:rPr lang="en-US" dirty="0" err="1" smtClean="0"/>
                        <a:t>Snomed</a:t>
                      </a:r>
                      <a:r>
                        <a:rPr lang="en-US" dirty="0" smtClean="0"/>
                        <a:t> -&gt; NLM -&gt; ICD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exactMatch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ICD10 789.0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0354" y="295275"/>
            <a:ext cx="33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Table 2: Verbose </a:t>
            </a:r>
            <a:r>
              <a:rPr lang="en-US" smtClean="0"/>
              <a:t>pathways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1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229</Words>
  <Application>Microsoft Office PowerPoint</Application>
  <PresentationFormat>Widescreen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Hayden_Freedman</dc:creator>
  <cp:lastModifiedBy>Miller, Mark</cp:lastModifiedBy>
  <cp:revision>11</cp:revision>
  <dcterms:created xsi:type="dcterms:W3CDTF">2019-12-06T15:15:44Z</dcterms:created>
  <dcterms:modified xsi:type="dcterms:W3CDTF">2019-12-06T18:59:42Z</dcterms:modified>
</cp:coreProperties>
</file>