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695" autoAdjust="0"/>
    <p:restoredTop sz="94660"/>
  </p:normalViewPr>
  <p:slideViewPr>
    <p:cSldViewPr snapToGrid="0">
      <p:cViewPr varScale="1">
        <p:scale>
          <a:sx n="116" d="100"/>
          <a:sy n="116" d="100"/>
        </p:scale>
        <p:origin x="113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8FEA24-5A8D-41BA-8178-9D6F7B75066C}" type="datetimeFigureOut">
              <a:rPr lang="en-US" smtClean="0"/>
              <a:t>2017-01-11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12902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FEA24-5A8D-41BA-8178-9D6F7B75066C}" type="datetimeFigureOut">
              <a:rPr lang="en-US" smtClean="0"/>
              <a:t>2017-01-11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2523008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FEA24-5A8D-41BA-8178-9D6F7B75066C}" type="datetimeFigureOut">
              <a:rPr lang="en-US" smtClean="0"/>
              <a:t>2017-01-11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4032975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FEA24-5A8D-41BA-8178-9D6F7B75066C}" type="datetimeFigureOut">
              <a:rPr lang="en-US" smtClean="0"/>
              <a:t>2017-01-11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205472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FEA24-5A8D-41BA-8178-9D6F7B75066C}" type="datetimeFigureOut">
              <a:rPr lang="en-US" smtClean="0"/>
              <a:t>2017-01-11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139914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8FEA24-5A8D-41BA-8178-9D6F7B75066C}" type="datetimeFigureOut">
              <a:rPr lang="en-US" smtClean="0"/>
              <a:t>2017-01-11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424208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8FEA24-5A8D-41BA-8178-9D6F7B75066C}" type="datetimeFigureOut">
              <a:rPr lang="en-US" smtClean="0"/>
              <a:t>2017-01-11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154524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8FEA24-5A8D-41BA-8178-9D6F7B75066C}" type="datetimeFigureOut">
              <a:rPr lang="en-US" smtClean="0"/>
              <a:t>2017-01-11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328591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FEA24-5A8D-41BA-8178-9D6F7B75066C}" type="datetimeFigureOut">
              <a:rPr lang="en-US" smtClean="0"/>
              <a:t>2017-01-11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44598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FEA24-5A8D-41BA-8178-9D6F7B75066C}" type="datetimeFigureOut">
              <a:rPr lang="en-US" smtClean="0"/>
              <a:t>2017-01-11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144295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FEA24-5A8D-41BA-8178-9D6F7B75066C}" type="datetimeFigureOut">
              <a:rPr lang="en-US" smtClean="0"/>
              <a:t>2017-01-11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382527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FEA24-5A8D-41BA-8178-9D6F7B75066C}" type="datetimeFigureOut">
              <a:rPr lang="en-US" smtClean="0"/>
              <a:t>2017-01-11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D1B4EC-115B-4ADA-992F-4253016B689A}" type="slidenum">
              <a:rPr lang="en-US" smtClean="0"/>
              <a:t>‹#›</a:t>
            </a:fld>
            <a:endParaRPr lang="en-US"/>
          </a:p>
        </p:txBody>
      </p:sp>
    </p:spTree>
    <p:extLst>
      <p:ext uri="{BB962C8B-B14F-4D97-AF65-F5344CB8AC3E}">
        <p14:creationId xmlns:p14="http://schemas.microsoft.com/office/powerpoint/2010/main" val="1093503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4400" y="411891"/>
            <a:ext cx="2743200" cy="523220"/>
          </a:xfrm>
          <a:prstGeom prst="rect">
            <a:avLst/>
          </a:prstGeom>
          <a:noFill/>
        </p:spPr>
        <p:txBody>
          <a:bodyPr wrap="square" rtlCol="0">
            <a:spAutoFit/>
          </a:bodyPr>
          <a:lstStyle/>
          <a:p>
            <a:pPr algn="ctr"/>
            <a:r>
              <a:rPr lang="en-US" sz="2800" dirty="0" smtClean="0">
                <a:latin typeface="Berlin Sans FB" panose="020E0602020502020306" pitchFamily="34" charset="0"/>
              </a:rPr>
              <a:t>Dynamic Model</a:t>
            </a:r>
            <a:endParaRPr lang="en-US" sz="2800" dirty="0">
              <a:latin typeface="Berlin Sans FB" panose="020E0602020502020306" pitchFamily="34" charset="0"/>
            </a:endParaRPr>
          </a:p>
        </p:txBody>
      </p:sp>
      <p:sp>
        <p:nvSpPr>
          <p:cNvPr id="5" name="TextBox 4"/>
          <p:cNvSpPr txBox="1"/>
          <p:nvPr/>
        </p:nvSpPr>
        <p:spPr>
          <a:xfrm>
            <a:off x="4724400" y="984539"/>
            <a:ext cx="2743200" cy="400110"/>
          </a:xfrm>
          <a:prstGeom prst="rect">
            <a:avLst/>
          </a:prstGeom>
          <a:noFill/>
        </p:spPr>
        <p:txBody>
          <a:bodyPr wrap="square" rtlCol="0">
            <a:spAutoFit/>
          </a:bodyPr>
          <a:lstStyle/>
          <a:p>
            <a:pPr algn="ctr"/>
            <a:r>
              <a:rPr lang="en-US" sz="2000" dirty="0" smtClean="0">
                <a:solidFill>
                  <a:schemeClr val="tx1">
                    <a:lumMod val="75000"/>
                    <a:lumOff val="25000"/>
                  </a:schemeClr>
                </a:solidFill>
                <a:latin typeface="Berlin Sans FB" panose="020E0602020502020306" pitchFamily="34" charset="0"/>
              </a:rPr>
              <a:t>Production Process</a:t>
            </a:r>
            <a:endParaRPr lang="en-US" sz="2000" dirty="0">
              <a:solidFill>
                <a:schemeClr val="tx1">
                  <a:lumMod val="75000"/>
                  <a:lumOff val="25000"/>
                </a:schemeClr>
              </a:solidFill>
              <a:latin typeface="Berlin Sans FB" panose="020E0602020502020306" pitchFamily="34" charset="0"/>
            </a:endParaRPr>
          </a:p>
        </p:txBody>
      </p:sp>
      <p:sp>
        <p:nvSpPr>
          <p:cNvPr id="6" name="TextBox 5"/>
          <p:cNvSpPr txBox="1"/>
          <p:nvPr/>
        </p:nvSpPr>
        <p:spPr>
          <a:xfrm>
            <a:off x="2392399" y="5025086"/>
            <a:ext cx="7407203" cy="1169551"/>
          </a:xfrm>
          <a:prstGeom prst="rect">
            <a:avLst/>
          </a:prstGeom>
          <a:noFill/>
        </p:spPr>
        <p:txBody>
          <a:bodyPr wrap="square" rtlCol="0">
            <a:spAutoFit/>
          </a:bodyPr>
          <a:lstStyle/>
          <a:p>
            <a:r>
              <a:rPr lang="en-US" sz="1400" dirty="0" smtClean="0">
                <a:latin typeface="+mj-lt"/>
              </a:rPr>
              <a:t>The Penn Wharton Budget Model dynamic model team uses a distributed Git version control system to coordinate its development and production efforts.  Small-scale execution of the dynamic model is performed on the Wharton High Performance Computing Cluster (HPCC).  Large-scale execution is performed on the AWS Elastic Compute Cloud (EC2).  Both cluster and cloud execution of the model are managed through the Wharton HPCC, with execution capabilities available to all team members.</a:t>
            </a:r>
            <a:endParaRPr lang="en-US" sz="1400" dirty="0">
              <a:latin typeface="+mj-lt"/>
            </a:endParaRPr>
          </a:p>
        </p:txBody>
      </p:sp>
      <p:grpSp>
        <p:nvGrpSpPr>
          <p:cNvPr id="97" name="Group 96"/>
          <p:cNvGrpSpPr/>
          <p:nvPr/>
        </p:nvGrpSpPr>
        <p:grpSpPr>
          <a:xfrm>
            <a:off x="1660737" y="1808656"/>
            <a:ext cx="8809195" cy="2714963"/>
            <a:chOff x="1660737" y="1833370"/>
            <a:chExt cx="8809195" cy="2714963"/>
          </a:xfrm>
        </p:grpSpPr>
        <p:sp>
          <p:nvSpPr>
            <p:cNvPr id="68" name="Rounded Rectangle 67"/>
            <p:cNvSpPr/>
            <p:nvPr/>
          </p:nvSpPr>
          <p:spPr>
            <a:xfrm>
              <a:off x="3382122" y="2327542"/>
              <a:ext cx="3348608" cy="1461589"/>
            </a:xfrm>
            <a:prstGeom prst="roundRect">
              <a:avLst>
                <a:gd name="adj" fmla="val 3795"/>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70" idx="3"/>
            </p:cNvCxnSpPr>
            <p:nvPr/>
          </p:nvCxnSpPr>
          <p:spPr>
            <a:xfrm flipV="1">
              <a:off x="2240769" y="2649082"/>
              <a:ext cx="1399977" cy="9624"/>
            </a:xfrm>
            <a:prstGeom prst="straightConnector1">
              <a:avLst/>
            </a:prstGeom>
            <a:ln w="381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3" idx="3"/>
              <a:endCxn id="49" idx="1"/>
            </p:cNvCxnSpPr>
            <p:nvPr/>
          </p:nvCxnSpPr>
          <p:spPr>
            <a:xfrm flipV="1">
              <a:off x="2654676" y="3059428"/>
              <a:ext cx="986070" cy="5443"/>
            </a:xfrm>
            <a:prstGeom prst="straightConnector1">
              <a:avLst/>
            </a:prstGeom>
            <a:ln w="381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5" idx="3"/>
            </p:cNvCxnSpPr>
            <p:nvPr/>
          </p:nvCxnSpPr>
          <p:spPr>
            <a:xfrm>
              <a:off x="3068582" y="3471036"/>
              <a:ext cx="567795" cy="0"/>
            </a:xfrm>
            <a:prstGeom prst="straightConnector1">
              <a:avLst/>
            </a:prstGeom>
            <a:ln w="381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4923385" y="2658338"/>
              <a:ext cx="284289" cy="0"/>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9" idx="3"/>
              <a:endCxn id="59" idx="1"/>
            </p:cNvCxnSpPr>
            <p:nvPr/>
          </p:nvCxnSpPr>
          <p:spPr>
            <a:xfrm>
              <a:off x="4923385" y="3059428"/>
              <a:ext cx="288658" cy="0"/>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925198" y="3471036"/>
              <a:ext cx="284289" cy="0"/>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6496682" y="2658338"/>
              <a:ext cx="584156" cy="0"/>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9" idx="3"/>
              <a:endCxn id="8" idx="1"/>
            </p:cNvCxnSpPr>
            <p:nvPr/>
          </p:nvCxnSpPr>
          <p:spPr>
            <a:xfrm flipV="1">
              <a:off x="6494682" y="3058337"/>
              <a:ext cx="589868" cy="1091"/>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498495" y="3471036"/>
              <a:ext cx="582343" cy="0"/>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 idx="3"/>
              <a:endCxn id="40" idx="1"/>
            </p:cNvCxnSpPr>
            <p:nvPr/>
          </p:nvCxnSpPr>
          <p:spPr>
            <a:xfrm>
              <a:off x="8567360" y="3058337"/>
              <a:ext cx="350108" cy="0"/>
            </a:xfrm>
            <a:prstGeom prst="straightConnector1">
              <a:avLst/>
            </a:prstGeom>
            <a:ln w="635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7084550" y="2327542"/>
              <a:ext cx="1482810" cy="1461589"/>
            </a:xfrm>
            <a:prstGeom prst="roundRect">
              <a:avLst>
                <a:gd name="adj" fmla="val 3795"/>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279374"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885680"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188833"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279374"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582527"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885680"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188833"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279374"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582527"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885680"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188833"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279374" y="3121472"/>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582527" y="3121472"/>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885680" y="3121472"/>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188833" y="3121472"/>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8917468" y="2327542"/>
              <a:ext cx="1482810" cy="1461589"/>
            </a:xfrm>
            <a:prstGeom prst="roundRect">
              <a:avLst>
                <a:gd name="adj" fmla="val 3795"/>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112292"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415445"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021751"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9112292"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9415445"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0021751"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9112292"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9415445"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0021751"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9641162" y="2344018"/>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2" name="TextBox 61"/>
            <p:cNvSpPr txBox="1"/>
            <p:nvPr/>
          </p:nvSpPr>
          <p:spPr>
            <a:xfrm>
              <a:off x="9641162" y="2649082"/>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3" name="TextBox 62"/>
            <p:cNvSpPr txBox="1"/>
            <p:nvPr/>
          </p:nvSpPr>
          <p:spPr>
            <a:xfrm>
              <a:off x="9641162" y="3258821"/>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4" name="TextBox 63"/>
            <p:cNvSpPr txBox="1"/>
            <p:nvPr/>
          </p:nvSpPr>
          <p:spPr>
            <a:xfrm rot="5400000">
              <a:off x="9102281" y="3010011"/>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5" name="TextBox 64"/>
            <p:cNvSpPr txBox="1"/>
            <p:nvPr/>
          </p:nvSpPr>
          <p:spPr>
            <a:xfrm rot="5400000">
              <a:off x="9412025" y="3007297"/>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6" name="TextBox 65"/>
            <p:cNvSpPr txBox="1"/>
            <p:nvPr/>
          </p:nvSpPr>
          <p:spPr>
            <a:xfrm rot="5400000">
              <a:off x="10014462" y="3007297"/>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7" name="TextBox 66"/>
            <p:cNvSpPr txBox="1"/>
            <p:nvPr/>
          </p:nvSpPr>
          <p:spPr>
            <a:xfrm rot="2700000">
              <a:off x="9684736" y="2967170"/>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9" name="Rectangle 8"/>
            <p:cNvSpPr/>
            <p:nvPr/>
          </p:nvSpPr>
          <p:spPr>
            <a:xfrm>
              <a:off x="1966449" y="2567266"/>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a:off x="1875009" y="2475826"/>
              <a:ext cx="365760" cy="365760"/>
            </a:xfrm>
            <a:prstGeom prst="roundRect">
              <a:avLst>
                <a:gd name="adj" fmla="val 18468"/>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579173" y="2503954"/>
              <a:ext cx="186234" cy="18714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380356" y="2973431"/>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2288916" y="2881991"/>
              <a:ext cx="365760" cy="365760"/>
            </a:xfrm>
            <a:prstGeom prst="roundRect">
              <a:avLst>
                <a:gd name="adj" fmla="val 18468"/>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2794262" y="3379596"/>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2702822" y="3288156"/>
              <a:ext cx="365760" cy="365760"/>
            </a:xfrm>
            <a:prstGeom prst="roundRect">
              <a:avLst>
                <a:gd name="adj" fmla="val 18468"/>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3640746" y="2496084"/>
              <a:ext cx="1282639" cy="1126688"/>
            </a:xfrm>
            <a:prstGeom prst="roundRect">
              <a:avLst>
                <a:gd name="adj" fmla="val 3795"/>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Development repositories</a:t>
              </a:r>
              <a:endParaRPr lang="en-US" sz="1400" dirty="0">
                <a:solidFill>
                  <a:schemeClr val="tx1"/>
                </a:solidFill>
              </a:endParaRPr>
            </a:p>
          </p:txBody>
        </p:sp>
        <p:sp>
          <p:nvSpPr>
            <p:cNvPr id="2" name="TextBox 1"/>
            <p:cNvSpPr txBox="1"/>
            <p:nvPr/>
          </p:nvSpPr>
          <p:spPr>
            <a:xfrm>
              <a:off x="4245367" y="1843666"/>
              <a:ext cx="1622118" cy="338554"/>
            </a:xfrm>
            <a:prstGeom prst="rect">
              <a:avLst/>
            </a:prstGeom>
            <a:noFill/>
          </p:spPr>
          <p:txBody>
            <a:bodyPr wrap="square" rtlCol="0">
              <a:spAutoFit/>
            </a:bodyPr>
            <a:lstStyle/>
            <a:p>
              <a:pPr algn="ctr"/>
              <a:r>
                <a:rPr lang="en-US" sz="1600" b="1" dirty="0" smtClean="0"/>
                <a:t>Network </a:t>
              </a:r>
              <a:r>
                <a:rPr lang="en-US" sz="1600" b="1" dirty="0" smtClean="0"/>
                <a:t>drives</a:t>
              </a:r>
              <a:endParaRPr lang="en-US" sz="1600" b="1" dirty="0"/>
            </a:p>
          </p:txBody>
        </p:sp>
        <p:sp>
          <p:nvSpPr>
            <p:cNvPr id="56" name="TextBox 55"/>
            <p:cNvSpPr txBox="1"/>
            <p:nvPr/>
          </p:nvSpPr>
          <p:spPr>
            <a:xfrm>
              <a:off x="7014896" y="1835653"/>
              <a:ext cx="1622118" cy="338554"/>
            </a:xfrm>
            <a:prstGeom prst="rect">
              <a:avLst/>
            </a:prstGeom>
            <a:noFill/>
          </p:spPr>
          <p:txBody>
            <a:bodyPr wrap="square" rtlCol="0">
              <a:spAutoFit/>
            </a:bodyPr>
            <a:lstStyle/>
            <a:p>
              <a:pPr algn="ctr"/>
              <a:r>
                <a:rPr lang="en-US" sz="1600" b="1" dirty="0" smtClean="0"/>
                <a:t>Wharton HPCC</a:t>
              </a:r>
              <a:endParaRPr lang="en-US" sz="1600" b="1" dirty="0"/>
            </a:p>
          </p:txBody>
        </p:sp>
        <p:sp>
          <p:nvSpPr>
            <p:cNvPr id="57" name="TextBox 56"/>
            <p:cNvSpPr txBox="1"/>
            <p:nvPr/>
          </p:nvSpPr>
          <p:spPr>
            <a:xfrm>
              <a:off x="8847814" y="1840599"/>
              <a:ext cx="1622118" cy="338554"/>
            </a:xfrm>
            <a:prstGeom prst="rect">
              <a:avLst/>
            </a:prstGeom>
            <a:noFill/>
          </p:spPr>
          <p:txBody>
            <a:bodyPr wrap="square" rtlCol="0">
              <a:spAutoFit/>
            </a:bodyPr>
            <a:lstStyle/>
            <a:p>
              <a:pPr algn="ctr"/>
              <a:r>
                <a:rPr lang="en-US" sz="1600" b="1" dirty="0" smtClean="0"/>
                <a:t>AWS EC2</a:t>
              </a:r>
              <a:endParaRPr lang="en-US" sz="1600" b="1" dirty="0"/>
            </a:p>
          </p:txBody>
        </p:sp>
        <p:sp>
          <p:nvSpPr>
            <p:cNvPr id="58" name="TextBox 57"/>
            <p:cNvSpPr txBox="1"/>
            <p:nvPr/>
          </p:nvSpPr>
          <p:spPr>
            <a:xfrm>
              <a:off x="1782489" y="3963558"/>
              <a:ext cx="1378614" cy="584775"/>
            </a:xfrm>
            <a:prstGeom prst="rect">
              <a:avLst/>
            </a:prstGeom>
            <a:noFill/>
          </p:spPr>
          <p:txBody>
            <a:bodyPr wrap="square" rtlCol="0">
              <a:spAutoFit/>
            </a:bodyPr>
            <a:lstStyle/>
            <a:p>
              <a:pPr algn="ctr"/>
              <a:r>
                <a:rPr lang="en-US" sz="1600" i="1" dirty="0" smtClean="0"/>
                <a:t>Development and testing</a:t>
              </a:r>
              <a:endParaRPr lang="en-US" sz="1600" i="1" dirty="0"/>
            </a:p>
          </p:txBody>
        </p:sp>
        <p:sp>
          <p:nvSpPr>
            <p:cNvPr id="59" name="Rounded Rectangle 58"/>
            <p:cNvSpPr/>
            <p:nvPr/>
          </p:nvSpPr>
          <p:spPr>
            <a:xfrm>
              <a:off x="5212043" y="2496084"/>
              <a:ext cx="1282639" cy="1126688"/>
            </a:xfrm>
            <a:prstGeom prst="roundRect">
              <a:avLst>
                <a:gd name="adj" fmla="val 3795"/>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Production repositories</a:t>
              </a:r>
              <a:endParaRPr lang="en-US" sz="1400" dirty="0">
                <a:solidFill>
                  <a:schemeClr val="tx1"/>
                </a:solidFill>
              </a:endParaRPr>
            </a:p>
          </p:txBody>
        </p:sp>
        <p:sp>
          <p:nvSpPr>
            <p:cNvPr id="60" name="TextBox 59"/>
            <p:cNvSpPr txBox="1"/>
            <p:nvPr/>
          </p:nvSpPr>
          <p:spPr>
            <a:xfrm>
              <a:off x="1660737" y="1833370"/>
              <a:ext cx="1622118" cy="338554"/>
            </a:xfrm>
            <a:prstGeom prst="rect">
              <a:avLst/>
            </a:prstGeom>
            <a:noFill/>
          </p:spPr>
          <p:txBody>
            <a:bodyPr wrap="square" rtlCol="0">
              <a:spAutoFit/>
            </a:bodyPr>
            <a:lstStyle/>
            <a:p>
              <a:pPr algn="ctr"/>
              <a:r>
                <a:rPr lang="en-US" sz="1600" b="1" dirty="0" smtClean="0"/>
                <a:t>Local machines</a:t>
              </a:r>
              <a:endParaRPr lang="en-US" sz="1600" b="1" dirty="0"/>
            </a:p>
          </p:txBody>
        </p:sp>
        <p:sp>
          <p:nvSpPr>
            <p:cNvPr id="69" name="TextBox 68"/>
            <p:cNvSpPr txBox="1"/>
            <p:nvPr/>
          </p:nvSpPr>
          <p:spPr>
            <a:xfrm>
              <a:off x="4298541" y="3957673"/>
              <a:ext cx="1514164" cy="584775"/>
            </a:xfrm>
            <a:prstGeom prst="rect">
              <a:avLst/>
            </a:prstGeom>
            <a:noFill/>
          </p:spPr>
          <p:txBody>
            <a:bodyPr wrap="square" rtlCol="0">
              <a:spAutoFit/>
            </a:bodyPr>
            <a:lstStyle/>
            <a:p>
              <a:pPr algn="ctr"/>
              <a:r>
                <a:rPr lang="en-US" sz="1600" i="1" dirty="0" smtClean="0"/>
                <a:t>Collaboration and production</a:t>
              </a:r>
              <a:endParaRPr lang="en-US" sz="1600" i="1" dirty="0"/>
            </a:p>
          </p:txBody>
        </p:sp>
        <p:sp>
          <p:nvSpPr>
            <p:cNvPr id="80" name="TextBox 79"/>
            <p:cNvSpPr txBox="1"/>
            <p:nvPr/>
          </p:nvSpPr>
          <p:spPr>
            <a:xfrm>
              <a:off x="7245986" y="3963558"/>
              <a:ext cx="1159937" cy="584775"/>
            </a:xfrm>
            <a:prstGeom prst="rect">
              <a:avLst/>
            </a:prstGeom>
            <a:noFill/>
          </p:spPr>
          <p:txBody>
            <a:bodyPr wrap="square" rtlCol="0">
              <a:spAutoFit/>
            </a:bodyPr>
            <a:lstStyle/>
            <a:p>
              <a:pPr algn="ctr"/>
              <a:r>
                <a:rPr lang="en-US" sz="1600" i="1" dirty="0" smtClean="0"/>
                <a:t>Small-scale execution</a:t>
              </a:r>
              <a:endParaRPr lang="en-US" sz="1600" i="1" dirty="0"/>
            </a:p>
          </p:txBody>
        </p:sp>
        <p:sp>
          <p:nvSpPr>
            <p:cNvPr id="81" name="TextBox 80"/>
            <p:cNvSpPr txBox="1"/>
            <p:nvPr/>
          </p:nvSpPr>
          <p:spPr>
            <a:xfrm>
              <a:off x="9078904" y="3963558"/>
              <a:ext cx="1159937" cy="584775"/>
            </a:xfrm>
            <a:prstGeom prst="rect">
              <a:avLst/>
            </a:prstGeom>
            <a:noFill/>
          </p:spPr>
          <p:txBody>
            <a:bodyPr wrap="square" rtlCol="0">
              <a:spAutoFit/>
            </a:bodyPr>
            <a:lstStyle/>
            <a:p>
              <a:pPr algn="ctr"/>
              <a:r>
                <a:rPr lang="en-US" sz="1600" i="1" dirty="0" smtClean="0"/>
                <a:t>Large-scale execution</a:t>
              </a:r>
              <a:endParaRPr lang="en-US" sz="1600" i="1" dirty="0"/>
            </a:p>
          </p:txBody>
        </p:sp>
      </p:grpSp>
      <p:sp>
        <p:nvSpPr>
          <p:cNvPr id="3" name="TextBox 2"/>
          <p:cNvSpPr txBox="1"/>
          <p:nvPr/>
        </p:nvSpPr>
        <p:spPr>
          <a:xfrm>
            <a:off x="5577017" y="6474941"/>
            <a:ext cx="1037967" cy="230832"/>
          </a:xfrm>
          <a:prstGeom prst="rect">
            <a:avLst/>
          </a:prstGeom>
          <a:noFill/>
        </p:spPr>
        <p:txBody>
          <a:bodyPr wrap="square" rtlCol="0">
            <a:spAutoFit/>
          </a:bodyPr>
          <a:lstStyle/>
          <a:p>
            <a:pPr algn="ctr"/>
            <a:r>
              <a:rPr lang="en-US" sz="900" dirty="0" smtClean="0">
                <a:solidFill>
                  <a:schemeClr val="tx1">
                    <a:lumMod val="50000"/>
                    <a:lumOff val="50000"/>
                  </a:schemeClr>
                </a:solidFill>
                <a:latin typeface="+mj-lt"/>
              </a:rPr>
              <a:t>Pete | 2017-01-11</a:t>
            </a:r>
            <a:endParaRPr lang="en-US" sz="900" dirty="0">
              <a:solidFill>
                <a:schemeClr val="tx1">
                  <a:lumMod val="50000"/>
                  <a:lumOff val="50000"/>
                </a:schemeClr>
              </a:solidFill>
              <a:latin typeface="+mj-lt"/>
            </a:endParaRPr>
          </a:p>
        </p:txBody>
      </p:sp>
    </p:spTree>
    <p:extLst>
      <p:ext uri="{BB962C8B-B14F-4D97-AF65-F5344CB8AC3E}">
        <p14:creationId xmlns:p14="http://schemas.microsoft.com/office/powerpoint/2010/main" val="1309192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114</Words>
  <Application>Microsoft Office PowerPoint</Application>
  <PresentationFormat>Widescreen</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Berlin Sans FB</vt:lpstr>
      <vt:lpstr>Calibri</vt:lpstr>
      <vt:lpstr>Calibri Light</vt:lpstr>
      <vt:lpstr>Office Theme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 Peter</dc:creator>
  <cp:lastModifiedBy>Lu, Peter</cp:lastModifiedBy>
  <cp:revision>18</cp:revision>
  <dcterms:created xsi:type="dcterms:W3CDTF">2016-12-15T18:15:32Z</dcterms:created>
  <dcterms:modified xsi:type="dcterms:W3CDTF">2017-01-11T20:42:16Z</dcterms:modified>
</cp:coreProperties>
</file>