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  <p:sldMasterId id="2147483670" r:id="rId2"/>
  </p:sldMasterIdLst>
  <p:notesMasterIdLst>
    <p:notesMasterId r:id="rId4"/>
  </p:notesMasterIdLst>
  <p:handoutMasterIdLst>
    <p:handoutMasterId r:id="rId5"/>
  </p:handoutMasterIdLst>
  <p:sldIdLst>
    <p:sldId id="105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A4D6"/>
    <a:srgbClr val="316B8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0"/>
    <p:restoredTop sz="95666"/>
  </p:normalViewPr>
  <p:slideViewPr>
    <p:cSldViewPr snapToGrid="0" snapToObjects="1">
      <p:cViewPr varScale="1">
        <p:scale>
          <a:sx n="102" d="100"/>
          <a:sy n="102" d="100"/>
        </p:scale>
        <p:origin x="55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3" d="100"/>
          <a:sy n="103" d="100"/>
        </p:scale>
        <p:origin x="383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C2BB05-A730-8D4C-AC20-5542A9B81A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4C6CE-0216-DB47-8842-A50773AF9F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940D3-27AC-4F42-B7E3-890E746F2793}" type="datetimeFigureOut">
              <a:rPr lang="en-US" smtClean="0"/>
              <a:t>9/26/25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5AE19-750F-5948-B810-66F9415BC3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5AE19-04F7-3840-A8D3-C01E93E25E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96085-4F87-9C49-9214-D792ECF1D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4F35D-3F13-C042-97C2-E9695BDED883}" type="datetimeFigureOut">
              <a:rPr lang="en-US" smtClean="0"/>
              <a:t>9/26/25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9E5B-4847-C048-AC9F-4DFA531765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942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7880EE0F-8936-034F-832B-8042B5D72D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87" y="365885"/>
            <a:ext cx="4418390" cy="5049589"/>
          </a:xfrm>
          <a:prstGeom prst="rect">
            <a:avLst/>
          </a:prstGeom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378EF57C-0683-8E48-AE13-6590CF43DE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9351" y="6564313"/>
            <a:ext cx="335068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648" tIns="48825" rIns="97648" bIns="48825">
            <a:spAutoFit/>
          </a:bodyPr>
          <a:lstStyle>
            <a:lvl1pPr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4188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9963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4150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9925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71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43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15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87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19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03505" y="3284439"/>
            <a:ext cx="10966453" cy="461665"/>
          </a:xfrm>
        </p:spPr>
        <p:txBody>
          <a:bodyPr anchor="t" anchorCtr="0">
            <a:spAutoFit/>
          </a:bodyPr>
          <a:lstStyle>
            <a:lvl1pPr>
              <a:defRPr/>
            </a:lvl1pPr>
          </a:lstStyle>
          <a:p>
            <a:pPr lvl="0"/>
            <a:r>
              <a:rPr lang="en-US" altLang="en-US" noProof="0" dirty="0"/>
              <a:t>Click to Edit Title of Presentation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A97D23-F7C6-B046-ADCC-F1ACD792B1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9"/>
          <a:stretch/>
        </p:blipFill>
        <p:spPr>
          <a:xfrm>
            <a:off x="605367" y="528365"/>
            <a:ext cx="3154870" cy="548456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B669413-AA1F-7B48-9EF7-51410D7110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3504" y="2976470"/>
            <a:ext cx="10966453" cy="242039"/>
          </a:xfrm>
        </p:spPr>
        <p:txBody>
          <a:bodyPr tIns="0" bIns="0">
            <a:noAutofit/>
          </a:bodyPr>
          <a:lstStyle>
            <a:lvl1pPr marL="0" indent="0">
              <a:buNone/>
              <a:defRPr sz="1600" spc="3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DEPARTMENT OR SERVICE LINE</a:t>
            </a:r>
          </a:p>
          <a:p>
            <a:pPr lvl="0"/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D9F7EEA-6ACC-AA4C-B098-6FCE8583AA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250" y="4746216"/>
            <a:ext cx="10966450" cy="456535"/>
          </a:xfrm>
        </p:spPr>
        <p:txBody>
          <a:bodyPr tIns="0" bIns="0" anchor="b" anchorCtr="0"/>
          <a:lstStyle>
            <a:lvl1pPr marL="0" indent="0">
              <a:spcBef>
                <a:spcPts val="100"/>
              </a:spcBef>
              <a:spcAft>
                <a:spcPts val="100"/>
              </a:spcAft>
              <a:buFontTx/>
              <a:buNone/>
              <a:defRPr sz="14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82640247-F5C8-854C-BFF2-F15A2B477F9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03250" y="5546598"/>
            <a:ext cx="10966450" cy="213551"/>
          </a:xfrm>
        </p:spPr>
        <p:txBody>
          <a:bodyPr tIns="0" bIns="0" anchor="t" anchorCtr="0">
            <a:no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Month XX,2018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3563FC-0F09-0C4F-A98D-09A9A087BFFD}"/>
              </a:ext>
            </a:extLst>
          </p:cNvPr>
          <p:cNvSpPr/>
          <p:nvPr userDrawn="1"/>
        </p:nvSpPr>
        <p:spPr bwMode="auto">
          <a:xfrm>
            <a:off x="4272324" y="6073135"/>
            <a:ext cx="7919676" cy="18757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4A80AC-0EE5-CE49-AC50-371B0BCEE030}"/>
              </a:ext>
            </a:extLst>
          </p:cNvPr>
          <p:cNvSpPr/>
          <p:nvPr userDrawn="1"/>
        </p:nvSpPr>
        <p:spPr bwMode="auto">
          <a:xfrm>
            <a:off x="3626865" y="6073135"/>
            <a:ext cx="589120" cy="18757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EA6F35-CA1B-A642-9824-3B515D1BF591}"/>
              </a:ext>
            </a:extLst>
          </p:cNvPr>
          <p:cNvSpPr/>
          <p:nvPr userDrawn="1"/>
        </p:nvSpPr>
        <p:spPr bwMode="auto">
          <a:xfrm>
            <a:off x="2120793" y="6073135"/>
            <a:ext cx="1449733" cy="18757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B4247E-C5F1-3A4E-B4C6-26DD2EAF81A6}"/>
              </a:ext>
            </a:extLst>
          </p:cNvPr>
          <p:cNvSpPr/>
          <p:nvPr userDrawn="1"/>
        </p:nvSpPr>
        <p:spPr bwMode="auto">
          <a:xfrm>
            <a:off x="605367" y="6073135"/>
            <a:ext cx="1459087" cy="18757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65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810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0B4F123-30EB-A440-BB44-9D7F067693BF}"/>
              </a:ext>
            </a:extLst>
          </p:cNvPr>
          <p:cNvSpPr/>
          <p:nvPr userDrawn="1"/>
        </p:nvSpPr>
        <p:spPr bwMode="auto">
          <a:xfrm>
            <a:off x="4272324" y="6073135"/>
            <a:ext cx="7919676" cy="18757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78EF57C-0683-8E48-AE13-6590CF43DE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9351" y="6564313"/>
            <a:ext cx="335068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648" tIns="48825" rIns="97648" bIns="48825">
            <a:spAutoFit/>
          </a:bodyPr>
          <a:lstStyle>
            <a:lvl1pPr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4188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9963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4150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9925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71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43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15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87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1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BED2D5-3D21-F846-9AB1-F18C83362D57}"/>
              </a:ext>
            </a:extLst>
          </p:cNvPr>
          <p:cNvSpPr/>
          <p:nvPr userDrawn="1"/>
        </p:nvSpPr>
        <p:spPr bwMode="auto">
          <a:xfrm>
            <a:off x="4272325" y="0"/>
            <a:ext cx="7919676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13092-8DB7-0B4F-ABD0-D6BD936292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1133" y="3198167"/>
            <a:ext cx="6662057" cy="46166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6BB0AF-9056-B849-8AE6-C1E1BBA3E300}"/>
              </a:ext>
            </a:extLst>
          </p:cNvPr>
          <p:cNvSpPr/>
          <p:nvPr userDrawn="1"/>
        </p:nvSpPr>
        <p:spPr bwMode="auto">
          <a:xfrm>
            <a:off x="3626865" y="6073135"/>
            <a:ext cx="589120" cy="18757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11A79-FA5C-6C4A-9F3B-44ACE4907DA5}"/>
              </a:ext>
            </a:extLst>
          </p:cNvPr>
          <p:cNvSpPr/>
          <p:nvPr userDrawn="1"/>
        </p:nvSpPr>
        <p:spPr bwMode="auto">
          <a:xfrm>
            <a:off x="2120793" y="6073135"/>
            <a:ext cx="1449733" cy="18757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9BD90C-2B1D-CE42-B14E-DB6FD23D2123}"/>
              </a:ext>
            </a:extLst>
          </p:cNvPr>
          <p:cNvSpPr/>
          <p:nvPr userDrawn="1"/>
        </p:nvSpPr>
        <p:spPr bwMode="auto">
          <a:xfrm>
            <a:off x="605367" y="6073135"/>
            <a:ext cx="1459087" cy="18757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22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368" y="1124081"/>
            <a:ext cx="5115984" cy="17430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5551" y="1124081"/>
            <a:ext cx="5374393" cy="1743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C56170B-6943-F84C-A7CF-C98CC69F1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5368" y="476872"/>
            <a:ext cx="110745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4032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1173430"/>
            <a:ext cx="5356893" cy="5665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368" y="1739965"/>
            <a:ext cx="5356892" cy="17566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0171" y="1173430"/>
            <a:ext cx="5409773" cy="5665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0171" y="1739965"/>
            <a:ext cx="5409773" cy="175660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D98137F-E053-8749-A48F-5E7A87B94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5368" y="476872"/>
            <a:ext cx="110745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29638E-1A10-F247-8EBF-9FD87612AF59}"/>
              </a:ext>
            </a:extLst>
          </p:cNvPr>
          <p:cNvSpPr txBox="1"/>
          <p:nvPr userDrawn="1"/>
        </p:nvSpPr>
        <p:spPr bwMode="auto">
          <a:xfrm>
            <a:off x="11909502" y="6185356"/>
            <a:ext cx="6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66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F67A72FA-85E0-1C47-93C3-EB1CF1E07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5368" y="476872"/>
            <a:ext cx="110745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3755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622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78EF57C-0683-8E48-AE13-6590CF43DE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9351" y="6564313"/>
            <a:ext cx="335068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648" tIns="48825" rIns="97648" bIns="48825">
            <a:spAutoFit/>
          </a:bodyPr>
          <a:lstStyle>
            <a:lvl1pPr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4188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9963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4150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9925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71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43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15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87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19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A97D23-F7C6-B046-ADCC-F1ACD792B1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9"/>
          <a:stretch/>
        </p:blipFill>
        <p:spPr>
          <a:xfrm>
            <a:off x="4306868" y="3084953"/>
            <a:ext cx="3154870" cy="54845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2562E6E-14D8-0F44-A50D-BEB5AA05E94A}"/>
              </a:ext>
            </a:extLst>
          </p:cNvPr>
          <p:cNvSpPr/>
          <p:nvPr userDrawn="1"/>
        </p:nvSpPr>
        <p:spPr bwMode="auto">
          <a:xfrm>
            <a:off x="4272324" y="6073135"/>
            <a:ext cx="7919676" cy="18757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A041C-85C9-D44B-987A-C8542A9F68E4}"/>
              </a:ext>
            </a:extLst>
          </p:cNvPr>
          <p:cNvSpPr/>
          <p:nvPr userDrawn="1"/>
        </p:nvSpPr>
        <p:spPr bwMode="auto">
          <a:xfrm>
            <a:off x="3626865" y="6073135"/>
            <a:ext cx="589120" cy="18757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4D422F-FE44-674C-AF4F-23C21B48453C}"/>
              </a:ext>
            </a:extLst>
          </p:cNvPr>
          <p:cNvSpPr/>
          <p:nvPr userDrawn="1"/>
        </p:nvSpPr>
        <p:spPr bwMode="auto">
          <a:xfrm>
            <a:off x="2120793" y="6073135"/>
            <a:ext cx="1449733" cy="18757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87DA0F-8041-DB4E-818B-D170DFA1CCEB}"/>
              </a:ext>
            </a:extLst>
          </p:cNvPr>
          <p:cNvSpPr/>
          <p:nvPr userDrawn="1"/>
        </p:nvSpPr>
        <p:spPr bwMode="auto">
          <a:xfrm>
            <a:off x="605367" y="6073135"/>
            <a:ext cx="1459087" cy="18757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5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19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0B4F123-30EB-A440-BB44-9D7F067693BF}"/>
              </a:ext>
            </a:extLst>
          </p:cNvPr>
          <p:cNvSpPr/>
          <p:nvPr userDrawn="1"/>
        </p:nvSpPr>
        <p:spPr bwMode="auto">
          <a:xfrm>
            <a:off x="4272324" y="6073135"/>
            <a:ext cx="7919676" cy="18757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78EF57C-0683-8E48-AE13-6590CF43DE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9351" y="6564313"/>
            <a:ext cx="335068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648" tIns="48825" rIns="97648" bIns="48825">
            <a:spAutoFit/>
          </a:bodyPr>
          <a:lstStyle>
            <a:lvl1pPr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4188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9963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4150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9925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71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43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15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87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1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BED2D5-3D21-F846-9AB1-F18C83362D57}"/>
              </a:ext>
            </a:extLst>
          </p:cNvPr>
          <p:cNvSpPr/>
          <p:nvPr userDrawn="1"/>
        </p:nvSpPr>
        <p:spPr bwMode="auto">
          <a:xfrm>
            <a:off x="4272325" y="0"/>
            <a:ext cx="7919676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13092-8DB7-0B4F-ABD0-D6BD936292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1133" y="3198167"/>
            <a:ext cx="6662057" cy="46166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6BB0AF-9056-B849-8AE6-C1E1BBA3E300}"/>
              </a:ext>
            </a:extLst>
          </p:cNvPr>
          <p:cNvSpPr/>
          <p:nvPr userDrawn="1"/>
        </p:nvSpPr>
        <p:spPr bwMode="auto">
          <a:xfrm>
            <a:off x="3626865" y="6073135"/>
            <a:ext cx="589120" cy="18757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11A79-FA5C-6C4A-9F3B-44ACE4907DA5}"/>
              </a:ext>
            </a:extLst>
          </p:cNvPr>
          <p:cNvSpPr/>
          <p:nvPr userDrawn="1"/>
        </p:nvSpPr>
        <p:spPr bwMode="auto">
          <a:xfrm>
            <a:off x="2120793" y="6073135"/>
            <a:ext cx="1449733" cy="18757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9BD90C-2B1D-CE42-B14E-DB6FD23D2123}"/>
              </a:ext>
            </a:extLst>
          </p:cNvPr>
          <p:cNvSpPr/>
          <p:nvPr userDrawn="1"/>
        </p:nvSpPr>
        <p:spPr bwMode="auto">
          <a:xfrm>
            <a:off x="605367" y="6073135"/>
            <a:ext cx="1459087" cy="18757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4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368" y="1124081"/>
            <a:ext cx="5115984" cy="17430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5551" y="1124081"/>
            <a:ext cx="5374393" cy="1743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C56170B-6943-F84C-A7CF-C98CC69F1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5368" y="476872"/>
            <a:ext cx="110745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396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1173430"/>
            <a:ext cx="5356893" cy="5665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368" y="1739965"/>
            <a:ext cx="5356892" cy="17566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0171" y="1173430"/>
            <a:ext cx="5409773" cy="5665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0171" y="1739965"/>
            <a:ext cx="5409773" cy="175660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D98137F-E053-8749-A48F-5E7A87B94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5368" y="476872"/>
            <a:ext cx="110745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29638E-1A10-F247-8EBF-9FD87612AF59}"/>
              </a:ext>
            </a:extLst>
          </p:cNvPr>
          <p:cNvSpPr txBox="1"/>
          <p:nvPr userDrawn="1"/>
        </p:nvSpPr>
        <p:spPr bwMode="auto">
          <a:xfrm>
            <a:off x="11909502" y="6185356"/>
            <a:ext cx="6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F67A72FA-85E0-1C47-93C3-EB1CF1E07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5368" y="476872"/>
            <a:ext cx="110745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54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98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78EF57C-0683-8E48-AE13-6590CF43DE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9351" y="6564313"/>
            <a:ext cx="335068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648" tIns="48825" rIns="97648" bIns="48825">
            <a:spAutoFit/>
          </a:bodyPr>
          <a:lstStyle>
            <a:lvl1pPr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4188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9963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4150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9925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71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43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15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87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19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A97D23-F7C6-B046-ADCC-F1ACD792B1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9"/>
          <a:stretch/>
        </p:blipFill>
        <p:spPr>
          <a:xfrm>
            <a:off x="4306868" y="3084953"/>
            <a:ext cx="3154870" cy="54845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2562E6E-14D8-0F44-A50D-BEB5AA05E94A}"/>
              </a:ext>
            </a:extLst>
          </p:cNvPr>
          <p:cNvSpPr/>
          <p:nvPr userDrawn="1"/>
        </p:nvSpPr>
        <p:spPr bwMode="auto">
          <a:xfrm>
            <a:off x="4272324" y="6073135"/>
            <a:ext cx="7919676" cy="18757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A041C-85C9-D44B-987A-C8542A9F68E4}"/>
              </a:ext>
            </a:extLst>
          </p:cNvPr>
          <p:cNvSpPr/>
          <p:nvPr userDrawn="1"/>
        </p:nvSpPr>
        <p:spPr bwMode="auto">
          <a:xfrm>
            <a:off x="3626865" y="6073135"/>
            <a:ext cx="589120" cy="18757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4D422F-FE44-674C-AF4F-23C21B48453C}"/>
              </a:ext>
            </a:extLst>
          </p:cNvPr>
          <p:cNvSpPr/>
          <p:nvPr userDrawn="1"/>
        </p:nvSpPr>
        <p:spPr bwMode="auto">
          <a:xfrm>
            <a:off x="2120793" y="6073135"/>
            <a:ext cx="1449733" cy="18757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87DA0F-8041-DB4E-818B-D170DFA1CCEB}"/>
              </a:ext>
            </a:extLst>
          </p:cNvPr>
          <p:cNvSpPr/>
          <p:nvPr userDrawn="1"/>
        </p:nvSpPr>
        <p:spPr bwMode="auto">
          <a:xfrm>
            <a:off x="605367" y="6073135"/>
            <a:ext cx="1459087" cy="18757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7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7880EE0F-8936-034F-832B-8042B5D72D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87" y="365885"/>
            <a:ext cx="4418390" cy="5049589"/>
          </a:xfrm>
          <a:prstGeom prst="rect">
            <a:avLst/>
          </a:prstGeom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378EF57C-0683-8E48-AE13-6590CF43DE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9351" y="6564313"/>
            <a:ext cx="335068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648" tIns="48825" rIns="97648" bIns="48825">
            <a:spAutoFit/>
          </a:bodyPr>
          <a:lstStyle>
            <a:lvl1pPr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4188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9963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4150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9925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71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43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15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87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19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03505" y="3284439"/>
            <a:ext cx="10966453" cy="461665"/>
          </a:xfrm>
        </p:spPr>
        <p:txBody>
          <a:bodyPr anchor="t" anchorCtr="0">
            <a:spAutoFit/>
          </a:bodyPr>
          <a:lstStyle>
            <a:lvl1pPr>
              <a:defRPr/>
            </a:lvl1pPr>
          </a:lstStyle>
          <a:p>
            <a:pPr lvl="0"/>
            <a:r>
              <a:rPr lang="en-US" altLang="en-US" noProof="0" dirty="0"/>
              <a:t>Click to Edit Title of Presentation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A97D23-F7C6-B046-ADCC-F1ACD792B1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9"/>
          <a:stretch/>
        </p:blipFill>
        <p:spPr>
          <a:xfrm>
            <a:off x="605367" y="528365"/>
            <a:ext cx="3154870" cy="548456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B669413-AA1F-7B48-9EF7-51410D7110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3504" y="2976470"/>
            <a:ext cx="10966453" cy="242039"/>
          </a:xfrm>
        </p:spPr>
        <p:txBody>
          <a:bodyPr tIns="0" bIns="0">
            <a:noAutofit/>
          </a:bodyPr>
          <a:lstStyle>
            <a:lvl1pPr marL="0" indent="0">
              <a:buNone/>
              <a:defRPr sz="1600" spc="3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DEPARTMENT OR SERVICE LINE</a:t>
            </a:r>
          </a:p>
          <a:p>
            <a:pPr lvl="0"/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D9F7EEA-6ACC-AA4C-B098-6FCE8583AA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250" y="4746216"/>
            <a:ext cx="10966450" cy="456535"/>
          </a:xfrm>
        </p:spPr>
        <p:txBody>
          <a:bodyPr tIns="0" bIns="0" anchor="b" anchorCtr="0"/>
          <a:lstStyle>
            <a:lvl1pPr marL="0" indent="0">
              <a:spcBef>
                <a:spcPts val="100"/>
              </a:spcBef>
              <a:spcAft>
                <a:spcPts val="100"/>
              </a:spcAft>
              <a:buFontTx/>
              <a:buNone/>
              <a:defRPr sz="14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82640247-F5C8-854C-BFF2-F15A2B477F9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03250" y="5546598"/>
            <a:ext cx="10966450" cy="213551"/>
          </a:xfrm>
        </p:spPr>
        <p:txBody>
          <a:bodyPr tIns="0" bIns="0" anchor="t" anchorCtr="0">
            <a:no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Month XX,2018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3563FC-0F09-0C4F-A98D-09A9A087BFFD}"/>
              </a:ext>
            </a:extLst>
          </p:cNvPr>
          <p:cNvSpPr/>
          <p:nvPr userDrawn="1"/>
        </p:nvSpPr>
        <p:spPr bwMode="auto">
          <a:xfrm>
            <a:off x="4272324" y="6073135"/>
            <a:ext cx="7919676" cy="18757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4A80AC-0EE5-CE49-AC50-371B0BCEE030}"/>
              </a:ext>
            </a:extLst>
          </p:cNvPr>
          <p:cNvSpPr/>
          <p:nvPr userDrawn="1"/>
        </p:nvSpPr>
        <p:spPr bwMode="auto">
          <a:xfrm>
            <a:off x="3626865" y="6073135"/>
            <a:ext cx="589120" cy="18757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EA6F35-CA1B-A642-9824-3B515D1BF591}"/>
              </a:ext>
            </a:extLst>
          </p:cNvPr>
          <p:cNvSpPr/>
          <p:nvPr userDrawn="1"/>
        </p:nvSpPr>
        <p:spPr bwMode="auto">
          <a:xfrm>
            <a:off x="2120793" y="6073135"/>
            <a:ext cx="1449733" cy="18757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B4247E-C5F1-3A4E-B4C6-26DD2EAF81A6}"/>
              </a:ext>
            </a:extLst>
          </p:cNvPr>
          <p:cNvSpPr/>
          <p:nvPr userDrawn="1"/>
        </p:nvSpPr>
        <p:spPr bwMode="auto">
          <a:xfrm>
            <a:off x="605367" y="6073135"/>
            <a:ext cx="1459087" cy="18757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80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B60C43DA-1A5C-A446-A959-2598C0B24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7997" y="1114750"/>
            <a:ext cx="11071946" cy="172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7648" rIns="0" bIns="9764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Level 1</a:t>
            </a:r>
          </a:p>
          <a:p>
            <a:pPr lvl="1"/>
            <a:r>
              <a:rPr lang="en-US" altLang="en-US" dirty="0"/>
              <a:t>Level two</a:t>
            </a:r>
          </a:p>
          <a:p>
            <a:pPr lvl="2"/>
            <a:r>
              <a:rPr lang="en-US" altLang="en-US" dirty="0"/>
              <a:t>Level three</a:t>
            </a:r>
          </a:p>
          <a:p>
            <a:pPr lvl="3"/>
            <a:r>
              <a:rPr lang="en-US" altLang="en-US" dirty="0"/>
              <a:t>Level four</a:t>
            </a:r>
          </a:p>
          <a:p>
            <a:pPr lvl="4"/>
            <a:r>
              <a:rPr lang="en-US" altLang="en-US" dirty="0"/>
              <a:t>Level five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1684BA7-7381-CC48-B7B4-6B25FA5DD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33" y="6381128"/>
            <a:ext cx="1098595" cy="251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noAutofit/>
          </a:bodyPr>
          <a:lstStyle>
            <a:lvl1pPr defTabSz="901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0850" defTabSz="901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01700" defTabSz="901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54138" defTabSz="901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03400" defTabSz="901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0600" defTabSz="901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17800" defTabSz="901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75000" defTabSz="901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32200" defTabSz="901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5B4467E9-E984-A945-AC32-61228A8C1F5F}" type="slidenum">
              <a:rPr lang="en-US" altLang="en-US" sz="12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US" altLang="en-US" sz="12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z="12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425B6A2B-1598-5242-AF8F-0A570BD4E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5368" y="476872"/>
            <a:ext cx="110745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6F14E00-C21C-8644-9056-518E0CF27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1" y="6564313"/>
            <a:ext cx="335068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648" tIns="48825" rIns="97648" bIns="48825">
            <a:spAutoFit/>
          </a:bodyPr>
          <a:lstStyle>
            <a:lvl1pPr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4188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9963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4150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9925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71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43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15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87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19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2E0A31-819C-9143-859F-CC5CDD40C9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9"/>
          <a:stretch/>
        </p:blipFill>
        <p:spPr>
          <a:xfrm>
            <a:off x="9561989" y="6434301"/>
            <a:ext cx="1902387" cy="330719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4EFA743-63F0-4B47-A850-8785F92E96BE}"/>
              </a:ext>
            </a:extLst>
          </p:cNvPr>
          <p:cNvSpPr/>
          <p:nvPr userDrawn="1"/>
        </p:nvSpPr>
        <p:spPr bwMode="auto">
          <a:xfrm>
            <a:off x="4272324" y="6073135"/>
            <a:ext cx="7919676" cy="18757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E024AA-066E-4A4F-81B6-327E570F3A29}"/>
              </a:ext>
            </a:extLst>
          </p:cNvPr>
          <p:cNvSpPr/>
          <p:nvPr userDrawn="1"/>
        </p:nvSpPr>
        <p:spPr bwMode="auto">
          <a:xfrm>
            <a:off x="3626865" y="6073135"/>
            <a:ext cx="589120" cy="18757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BC9060-1F5C-B745-BC70-10DC006B7B24}"/>
              </a:ext>
            </a:extLst>
          </p:cNvPr>
          <p:cNvSpPr/>
          <p:nvPr userDrawn="1"/>
        </p:nvSpPr>
        <p:spPr bwMode="auto">
          <a:xfrm>
            <a:off x="2120793" y="6073135"/>
            <a:ext cx="1449733" cy="18757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40AAF1-9FC3-A148-A6CA-B55E87F31084}"/>
              </a:ext>
            </a:extLst>
          </p:cNvPr>
          <p:cNvSpPr/>
          <p:nvPr userDrawn="1"/>
        </p:nvSpPr>
        <p:spPr bwMode="auto">
          <a:xfrm>
            <a:off x="605367" y="6073135"/>
            <a:ext cx="1459087" cy="18757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0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lvl1pPr algn="l" defTabSz="969963" rtl="0" eaLnBrk="0" fontAlgn="base" hangingPunct="0">
        <a:spcBef>
          <a:spcPct val="0"/>
        </a:spcBef>
        <a:spcAft>
          <a:spcPct val="0"/>
        </a:spcAft>
        <a:defRPr sz="30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panose="020B0604020202020204" pitchFamily="34" charset="0"/>
        </a:defRPr>
      </a:lvl2pPr>
      <a:lvl3pPr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panose="020B0604020202020204" pitchFamily="34" charset="0"/>
        </a:defRPr>
      </a:lvl3pPr>
      <a:lvl4pPr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panose="020B0604020202020204" pitchFamily="34" charset="0"/>
        </a:defRPr>
      </a:lvl4pPr>
      <a:lvl5pPr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panose="020B0604020202020204" pitchFamily="34" charset="0"/>
        </a:defRPr>
      </a:lvl5pPr>
      <a:lvl6pPr marL="457200"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panose="020B0604020202020204" pitchFamily="34" charset="0"/>
        </a:defRPr>
      </a:lvl6pPr>
      <a:lvl7pPr marL="914400"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panose="020B0604020202020204" pitchFamily="34" charset="0"/>
        </a:defRPr>
      </a:lvl7pPr>
      <a:lvl8pPr marL="1371600"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panose="020B0604020202020204" pitchFamily="34" charset="0"/>
        </a:defRPr>
      </a:lvl8pPr>
      <a:lvl9pPr marL="1828800"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panose="020B0604020202020204" pitchFamily="34" charset="0"/>
        </a:defRPr>
      </a:lvl9pPr>
    </p:titleStyle>
    <p:bodyStyle>
      <a:lvl1pPr marL="242888" indent="-242888" algn="l" defTabSz="901700" rtl="0" eaLnBrk="0" fontAlgn="base" hangingPunct="0">
        <a:spcBef>
          <a:spcPts val="400"/>
        </a:spcBef>
        <a:spcAft>
          <a:spcPts val="200"/>
        </a:spcAft>
        <a:buClr>
          <a:schemeClr val="tx2"/>
        </a:buClr>
        <a:buSzPct val="120000"/>
        <a:buFont typeface="Lucida Grande" panose="020B0600040502020204" pitchFamily="34" charset="0"/>
        <a:buChar char="‣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60400" indent="-303213" algn="l" defTabSz="901700" rtl="0" eaLnBrk="0" fontAlgn="base" hangingPunct="0">
        <a:spcBef>
          <a:spcPts val="200"/>
        </a:spcBef>
        <a:spcAft>
          <a:spcPts val="200"/>
        </a:spcAft>
        <a:buClr>
          <a:schemeClr val="tx1"/>
        </a:buClr>
        <a:buSzPct val="110000"/>
        <a:buFont typeface="Arial" panose="020B0604020202020204" pitchFamily="34" charset="0"/>
        <a:buChar char="•"/>
        <a:defRPr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077913" indent="-303213" algn="l" defTabSz="901700" rtl="0" eaLnBrk="0" fontAlgn="base" hangingPunct="0"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–"/>
        <a:defRPr sz="1600" b="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438275" indent="-246063" algn="l" defTabSz="901700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795463" indent="-242888" algn="l" defTabSz="901700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Franklin Gothic Book" panose="020B05030201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B60C43DA-1A5C-A446-A959-2598C0B24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7997" y="1114750"/>
            <a:ext cx="11071946" cy="172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7648" rIns="0" bIns="9764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Level 1</a:t>
            </a:r>
          </a:p>
          <a:p>
            <a:pPr lvl="1"/>
            <a:r>
              <a:rPr lang="en-US" altLang="en-US" dirty="0"/>
              <a:t>Level two</a:t>
            </a:r>
          </a:p>
          <a:p>
            <a:pPr lvl="2"/>
            <a:r>
              <a:rPr lang="en-US" altLang="en-US" dirty="0"/>
              <a:t>Level three</a:t>
            </a:r>
          </a:p>
          <a:p>
            <a:pPr lvl="3"/>
            <a:r>
              <a:rPr lang="en-US" altLang="en-US" dirty="0"/>
              <a:t>Level four</a:t>
            </a:r>
          </a:p>
          <a:p>
            <a:pPr lvl="4"/>
            <a:r>
              <a:rPr lang="en-US" altLang="en-US" dirty="0"/>
              <a:t>Level five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1684BA7-7381-CC48-B7B4-6B25FA5DD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33" y="6381128"/>
            <a:ext cx="1098595" cy="251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noAutofit/>
          </a:bodyPr>
          <a:lstStyle>
            <a:lvl1pPr defTabSz="901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0850" defTabSz="901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01700" defTabSz="901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54138" defTabSz="901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03400" defTabSz="901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0600" defTabSz="901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17800" defTabSz="901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75000" defTabSz="901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32200" defTabSz="901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5B4467E9-E984-A945-AC32-61228A8C1F5F}" type="slidenum">
              <a:rPr lang="en-US" altLang="en-US" sz="12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US" altLang="en-US" sz="12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z="12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12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425B6A2B-1598-5242-AF8F-0A570BD4E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5368" y="476872"/>
            <a:ext cx="110745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6F14E00-C21C-8644-9056-518E0CF27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1" y="6564313"/>
            <a:ext cx="335068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648" tIns="48825" rIns="97648" bIns="48825">
            <a:spAutoFit/>
          </a:bodyPr>
          <a:lstStyle>
            <a:lvl1pPr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4188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9963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4150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9925" defTabSz="9699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71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43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115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8725" defTabSz="969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19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2E0A31-819C-9143-859F-CC5CDD40C9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79"/>
          <a:stretch/>
        </p:blipFill>
        <p:spPr>
          <a:xfrm>
            <a:off x="9561989" y="6434301"/>
            <a:ext cx="1902387" cy="330719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4EFA743-63F0-4B47-A850-8785F92E96BE}"/>
              </a:ext>
            </a:extLst>
          </p:cNvPr>
          <p:cNvSpPr/>
          <p:nvPr userDrawn="1"/>
        </p:nvSpPr>
        <p:spPr bwMode="auto">
          <a:xfrm>
            <a:off x="4272324" y="6073135"/>
            <a:ext cx="7919676" cy="18757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E024AA-066E-4A4F-81B6-327E570F3A29}"/>
              </a:ext>
            </a:extLst>
          </p:cNvPr>
          <p:cNvSpPr/>
          <p:nvPr userDrawn="1"/>
        </p:nvSpPr>
        <p:spPr bwMode="auto">
          <a:xfrm>
            <a:off x="3626865" y="6073135"/>
            <a:ext cx="589120" cy="18757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BC9060-1F5C-B745-BC70-10DC006B7B24}"/>
              </a:ext>
            </a:extLst>
          </p:cNvPr>
          <p:cNvSpPr/>
          <p:nvPr userDrawn="1"/>
        </p:nvSpPr>
        <p:spPr bwMode="auto">
          <a:xfrm>
            <a:off x="2120793" y="6073135"/>
            <a:ext cx="1449733" cy="18757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40AAF1-9FC3-A148-A6CA-B55E87F31084}"/>
              </a:ext>
            </a:extLst>
          </p:cNvPr>
          <p:cNvSpPr/>
          <p:nvPr userDrawn="1"/>
        </p:nvSpPr>
        <p:spPr bwMode="auto">
          <a:xfrm>
            <a:off x="605367" y="6073135"/>
            <a:ext cx="1459087" cy="18757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1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hf hdr="0" ftr="0" dt="0"/>
  <p:txStyles>
    <p:titleStyle>
      <a:lvl1pPr algn="l" defTabSz="969963" rtl="0" eaLnBrk="0" fontAlgn="base" hangingPunct="0">
        <a:spcBef>
          <a:spcPct val="0"/>
        </a:spcBef>
        <a:spcAft>
          <a:spcPct val="0"/>
        </a:spcAft>
        <a:defRPr sz="30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panose="020B0604020202020204" pitchFamily="34" charset="0"/>
        </a:defRPr>
      </a:lvl2pPr>
      <a:lvl3pPr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panose="020B0604020202020204" pitchFamily="34" charset="0"/>
        </a:defRPr>
      </a:lvl3pPr>
      <a:lvl4pPr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panose="020B0604020202020204" pitchFamily="34" charset="0"/>
        </a:defRPr>
      </a:lvl4pPr>
      <a:lvl5pPr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panose="020B0604020202020204" pitchFamily="34" charset="0"/>
        </a:defRPr>
      </a:lvl5pPr>
      <a:lvl6pPr marL="457200"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panose="020B0604020202020204" pitchFamily="34" charset="0"/>
        </a:defRPr>
      </a:lvl6pPr>
      <a:lvl7pPr marL="914400"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panose="020B0604020202020204" pitchFamily="34" charset="0"/>
        </a:defRPr>
      </a:lvl7pPr>
      <a:lvl8pPr marL="1371600"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panose="020B0604020202020204" pitchFamily="34" charset="0"/>
        </a:defRPr>
      </a:lvl8pPr>
      <a:lvl9pPr marL="1828800"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panose="020B0604020202020204" pitchFamily="34" charset="0"/>
        </a:defRPr>
      </a:lvl9pPr>
    </p:titleStyle>
    <p:bodyStyle>
      <a:lvl1pPr marL="242888" indent="-242888" algn="l" defTabSz="901700" rtl="0" eaLnBrk="0" fontAlgn="base" hangingPunct="0">
        <a:spcBef>
          <a:spcPts val="400"/>
        </a:spcBef>
        <a:spcAft>
          <a:spcPts val="200"/>
        </a:spcAft>
        <a:buClr>
          <a:schemeClr val="tx2"/>
        </a:buClr>
        <a:buSzPct val="120000"/>
        <a:buFont typeface="Lucida Grande" panose="020B0600040502020204" pitchFamily="34" charset="0"/>
        <a:buChar char="‣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60400" indent="-303213" algn="l" defTabSz="901700" rtl="0" eaLnBrk="0" fontAlgn="base" hangingPunct="0">
        <a:spcBef>
          <a:spcPts val="200"/>
        </a:spcBef>
        <a:spcAft>
          <a:spcPts val="200"/>
        </a:spcAft>
        <a:buClr>
          <a:schemeClr val="tx1"/>
        </a:buClr>
        <a:buSzPct val="110000"/>
        <a:buFont typeface="Arial" panose="020B0604020202020204" pitchFamily="34" charset="0"/>
        <a:buChar char="•"/>
        <a:defRPr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077913" indent="-303213" algn="l" defTabSz="901700" rtl="0" eaLnBrk="0" fontAlgn="base" hangingPunct="0"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–"/>
        <a:defRPr sz="1600" b="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438275" indent="-246063" algn="l" defTabSz="901700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795463" indent="-242888" algn="l" defTabSz="901700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Franklin Gothic Book" panose="020B05030201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内容占位符 7">
            <a:extLst>
              <a:ext uri="{FF2B5EF4-FFF2-40B4-BE49-F238E27FC236}">
                <a16:creationId xmlns:a16="http://schemas.microsoft.com/office/drawing/2014/main" id="{A4E42250-3F5F-FA68-47C4-8C5A3F0273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428623"/>
              </p:ext>
            </p:extLst>
          </p:nvPr>
        </p:nvGraphicFramePr>
        <p:xfrm>
          <a:off x="2513039" y="2744752"/>
          <a:ext cx="5065948" cy="1059079"/>
        </p:xfrm>
        <a:graphic>
          <a:graphicData uri="http://schemas.openxmlformats.org/drawingml/2006/table">
            <a:tbl>
              <a:tblPr firstRow="1" bandRow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{284E427A-3D55-4303-BF80-6455036E1DE7}</a:tableStyleId>
              </a:tblPr>
              <a:tblGrid>
                <a:gridCol w="1065316">
                  <a:extLst>
                    <a:ext uri="{9D8B030D-6E8A-4147-A177-3AD203B41FA5}">
                      <a16:colId xmlns:a16="http://schemas.microsoft.com/office/drawing/2014/main" val="4261901367"/>
                    </a:ext>
                  </a:extLst>
                </a:gridCol>
                <a:gridCol w="457012">
                  <a:extLst>
                    <a:ext uri="{9D8B030D-6E8A-4147-A177-3AD203B41FA5}">
                      <a16:colId xmlns:a16="http://schemas.microsoft.com/office/drawing/2014/main" val="2986240170"/>
                    </a:ext>
                  </a:extLst>
                </a:gridCol>
                <a:gridCol w="504932">
                  <a:extLst>
                    <a:ext uri="{9D8B030D-6E8A-4147-A177-3AD203B41FA5}">
                      <a16:colId xmlns:a16="http://schemas.microsoft.com/office/drawing/2014/main" val="1757284887"/>
                    </a:ext>
                  </a:extLst>
                </a:gridCol>
                <a:gridCol w="703940">
                  <a:extLst>
                    <a:ext uri="{9D8B030D-6E8A-4147-A177-3AD203B41FA5}">
                      <a16:colId xmlns:a16="http://schemas.microsoft.com/office/drawing/2014/main" val="2726865455"/>
                    </a:ext>
                  </a:extLst>
                </a:gridCol>
                <a:gridCol w="525330">
                  <a:extLst>
                    <a:ext uri="{9D8B030D-6E8A-4147-A177-3AD203B41FA5}">
                      <a16:colId xmlns:a16="http://schemas.microsoft.com/office/drawing/2014/main" val="2896286293"/>
                    </a:ext>
                  </a:extLst>
                </a:gridCol>
                <a:gridCol w="1809418">
                  <a:extLst>
                    <a:ext uri="{9D8B030D-6E8A-4147-A177-3AD203B41FA5}">
                      <a16:colId xmlns:a16="http://schemas.microsoft.com/office/drawing/2014/main" val="124462785"/>
                    </a:ext>
                  </a:extLst>
                </a:gridCol>
              </a:tblGrid>
              <a:tr h="327559">
                <a:tc gridSpan="2">
                  <a:txBody>
                    <a:bodyPr/>
                    <a:lstStyle/>
                    <a:p>
                      <a:endParaRPr lang="zh-CN" altLang="en-US" sz="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zh-CN" altLang="en-US" sz="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3761526"/>
                  </a:ext>
                </a:extLst>
              </a:tr>
              <a:tr h="200803">
                <a:tc gridSpan="2">
                  <a:txBody>
                    <a:bodyPr/>
                    <a:lstStyle/>
                    <a:p>
                      <a:endParaRPr lang="zh-CN" altLang="en-US" sz="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A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A4D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A4D6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725652"/>
                  </a:ext>
                </a:extLst>
              </a:tr>
              <a:tr h="353056">
                <a:tc>
                  <a:txBody>
                    <a:bodyPr/>
                    <a:lstStyle/>
                    <a:p>
                      <a:endParaRPr lang="zh-CN" altLang="en-US" sz="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A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07528"/>
                  </a:ext>
                </a:extLst>
              </a:tr>
            </a:tbl>
          </a:graphicData>
        </a:graphic>
      </p:graphicFrame>
      <p:sp>
        <p:nvSpPr>
          <p:cNvPr id="20" name="左大括号 8">
            <a:extLst>
              <a:ext uri="{FF2B5EF4-FFF2-40B4-BE49-F238E27FC236}">
                <a16:creationId xmlns:a16="http://schemas.microsoft.com/office/drawing/2014/main" id="{2B9B6663-52CE-EA9E-E826-81AB529377CF}"/>
              </a:ext>
            </a:extLst>
          </p:cNvPr>
          <p:cNvSpPr/>
          <p:nvPr/>
        </p:nvSpPr>
        <p:spPr>
          <a:xfrm rot="5400000">
            <a:off x="3185189" y="1183222"/>
            <a:ext cx="212290" cy="1556593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9">
                <a:extLst>
                  <a:ext uri="{FF2B5EF4-FFF2-40B4-BE49-F238E27FC236}">
                    <a16:creationId xmlns:a16="http://schemas.microsoft.com/office/drawing/2014/main" id="{4DF95EB7-EA91-0369-E7BB-EC9822610454}"/>
                  </a:ext>
                </a:extLst>
              </p:cNvPr>
              <p:cNvSpPr txBox="1"/>
              <p:nvPr/>
            </p:nvSpPr>
            <p:spPr>
              <a:xfrm>
                <a:off x="3114031" y="1446423"/>
                <a:ext cx="354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" name="文本框 9">
                <a:extLst>
                  <a:ext uri="{FF2B5EF4-FFF2-40B4-BE49-F238E27FC236}">
                    <a16:creationId xmlns:a16="http://schemas.microsoft.com/office/drawing/2014/main" id="{4DF95EB7-EA91-0369-E7BB-EC9822610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031" y="1446423"/>
                <a:ext cx="3546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左大括号 13">
            <a:extLst>
              <a:ext uri="{FF2B5EF4-FFF2-40B4-BE49-F238E27FC236}">
                <a16:creationId xmlns:a16="http://schemas.microsoft.com/office/drawing/2014/main" id="{34A75CEE-5E3F-F29A-5D03-B0F66C476D69}"/>
              </a:ext>
            </a:extLst>
          </p:cNvPr>
          <p:cNvSpPr/>
          <p:nvPr/>
        </p:nvSpPr>
        <p:spPr>
          <a:xfrm rot="5400000">
            <a:off x="5730609" y="213576"/>
            <a:ext cx="212290" cy="3484465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14">
                <a:extLst>
                  <a:ext uri="{FF2B5EF4-FFF2-40B4-BE49-F238E27FC236}">
                    <a16:creationId xmlns:a16="http://schemas.microsoft.com/office/drawing/2014/main" id="{7A740894-817D-8EF8-33E8-7663B3DF839A}"/>
                  </a:ext>
                </a:extLst>
              </p:cNvPr>
              <p:cNvSpPr txBox="1"/>
              <p:nvPr/>
            </p:nvSpPr>
            <p:spPr>
              <a:xfrm>
                <a:off x="5465349" y="1454120"/>
                <a:ext cx="7428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23" name="文本框 14">
                <a:extLst>
                  <a:ext uri="{FF2B5EF4-FFF2-40B4-BE49-F238E27FC236}">
                    <a16:creationId xmlns:a16="http://schemas.microsoft.com/office/drawing/2014/main" id="{7A740894-817D-8EF8-33E8-7663B3DF8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349" y="1454120"/>
                <a:ext cx="742809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15">
                <a:extLst>
                  <a:ext uri="{FF2B5EF4-FFF2-40B4-BE49-F238E27FC236}">
                    <a16:creationId xmlns:a16="http://schemas.microsoft.com/office/drawing/2014/main" id="{54AAC92C-2407-7C06-D8BF-E7CFAF737199}"/>
                  </a:ext>
                </a:extLst>
              </p:cNvPr>
              <p:cNvSpPr txBox="1"/>
              <p:nvPr/>
            </p:nvSpPr>
            <p:spPr>
              <a:xfrm>
                <a:off x="1159234" y="2067830"/>
                <a:ext cx="99628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1600" dirty="0"/>
                  <a:t>Target</a:t>
                </a:r>
                <a:r>
                  <a:rPr kumimoji="1" lang="zh-CN" altLang="en-US" sz="16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1600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kumimoji="1" lang="en-US" altLang="zh-CN" sz="1600" b="1" dirty="0"/>
              </a:p>
            </p:txBody>
          </p:sp>
        </mc:Choice>
        <mc:Fallback xmlns="">
          <p:sp>
            <p:nvSpPr>
              <p:cNvPr id="24" name="文本框 15">
                <a:extLst>
                  <a:ext uri="{FF2B5EF4-FFF2-40B4-BE49-F238E27FC236}">
                    <a16:creationId xmlns:a16="http://schemas.microsoft.com/office/drawing/2014/main" id="{54AAC92C-2407-7C06-D8BF-E7CFAF737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234" y="2067830"/>
                <a:ext cx="996281" cy="338554"/>
              </a:xfrm>
              <a:prstGeom prst="rect">
                <a:avLst/>
              </a:prstGeom>
              <a:blipFill>
                <a:blip r:embed="rId4"/>
                <a:stretch>
                  <a:fillRect l="-3797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16">
            <a:extLst>
              <a:ext uri="{FF2B5EF4-FFF2-40B4-BE49-F238E27FC236}">
                <a16:creationId xmlns:a16="http://schemas.microsoft.com/office/drawing/2014/main" id="{0C91F895-04A0-1CB0-CC7B-D36ABA86B5E1}"/>
              </a:ext>
            </a:extLst>
          </p:cNvPr>
          <p:cNvSpPr txBox="1"/>
          <p:nvPr/>
        </p:nvSpPr>
        <p:spPr>
          <a:xfrm>
            <a:off x="7706261" y="2770887"/>
            <a:ext cx="23246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solidFill>
                  <a:schemeClr val="tx2"/>
                </a:solidFill>
              </a:rPr>
              <a:t>Transferable source</a:t>
            </a:r>
          </a:p>
        </p:txBody>
      </p:sp>
      <p:sp>
        <p:nvSpPr>
          <p:cNvPr id="26" name="文本框 23">
            <a:extLst>
              <a:ext uri="{FF2B5EF4-FFF2-40B4-BE49-F238E27FC236}">
                <a16:creationId xmlns:a16="http://schemas.microsoft.com/office/drawing/2014/main" id="{3D3474A8-60CB-BF54-BFCA-110D52921AA5}"/>
              </a:ext>
            </a:extLst>
          </p:cNvPr>
          <p:cNvSpPr txBox="1"/>
          <p:nvPr/>
        </p:nvSpPr>
        <p:spPr>
          <a:xfrm>
            <a:off x="7700045" y="3474573"/>
            <a:ext cx="27948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solidFill>
                  <a:schemeClr val="tx2"/>
                </a:solidFill>
              </a:rPr>
              <a:t>Non-transferable source</a:t>
            </a:r>
          </a:p>
        </p:txBody>
      </p:sp>
      <p:graphicFrame>
        <p:nvGraphicFramePr>
          <p:cNvPr id="27" name="表格 2">
            <a:extLst>
              <a:ext uri="{FF2B5EF4-FFF2-40B4-BE49-F238E27FC236}">
                <a16:creationId xmlns:a16="http://schemas.microsoft.com/office/drawing/2014/main" id="{AFC11872-EFA6-770E-38AE-B7689DAB6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5213"/>
              </p:ext>
            </p:extLst>
          </p:nvPr>
        </p:nvGraphicFramePr>
        <p:xfrm>
          <a:off x="2513038" y="2121883"/>
          <a:ext cx="5065949" cy="301335"/>
        </p:xfrm>
        <a:graphic>
          <a:graphicData uri="http://schemas.openxmlformats.org/drawingml/2006/table">
            <a:tbl>
              <a:tblPr firstRow="1" bandRow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{284E427A-3D55-4303-BF80-6455036E1DE7}</a:tableStyleId>
              </a:tblPr>
              <a:tblGrid>
                <a:gridCol w="1558706">
                  <a:extLst>
                    <a:ext uri="{9D8B030D-6E8A-4147-A177-3AD203B41FA5}">
                      <a16:colId xmlns:a16="http://schemas.microsoft.com/office/drawing/2014/main" val="2478237518"/>
                    </a:ext>
                  </a:extLst>
                </a:gridCol>
                <a:gridCol w="3507243">
                  <a:extLst>
                    <a:ext uri="{9D8B030D-6E8A-4147-A177-3AD203B41FA5}">
                      <a16:colId xmlns:a16="http://schemas.microsoft.com/office/drawing/2014/main" val="1868854206"/>
                    </a:ext>
                  </a:extLst>
                </a:gridCol>
              </a:tblGrid>
              <a:tr h="301335">
                <a:tc>
                  <a:txBody>
                    <a:bodyPr/>
                    <a:lstStyle/>
                    <a:p>
                      <a:endParaRPr lang="zh-CN" altLang="en-US" sz="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7437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6">
                <a:extLst>
                  <a:ext uri="{FF2B5EF4-FFF2-40B4-BE49-F238E27FC236}">
                    <a16:creationId xmlns:a16="http://schemas.microsoft.com/office/drawing/2014/main" id="{7AA9A638-5CEE-0BBB-3609-48603011B9D5}"/>
                  </a:ext>
                </a:extLst>
              </p:cNvPr>
              <p:cNvSpPr txBox="1"/>
              <p:nvPr/>
            </p:nvSpPr>
            <p:spPr bwMode="auto">
              <a:xfrm>
                <a:off x="1124625" y="3106435"/>
                <a:ext cx="132477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1600" dirty="0"/>
                  <a:t>Source</a:t>
                </a:r>
                <a:r>
                  <a:rPr kumimoji="1" lang="zh-CN" altLang="en-US" sz="16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1600" b="1" i="1" smtClean="0"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endParaRPr kumimoji="1" lang="en-US" altLang="zh-CN" sz="1600" b="1" dirty="0"/>
              </a:p>
            </p:txBody>
          </p:sp>
        </mc:Choice>
        <mc:Fallback xmlns="">
          <p:sp>
            <p:nvSpPr>
              <p:cNvPr id="28" name="文本框 6">
                <a:extLst>
                  <a:ext uri="{FF2B5EF4-FFF2-40B4-BE49-F238E27FC236}">
                    <a16:creationId xmlns:a16="http://schemas.microsoft.com/office/drawing/2014/main" id="{7AA9A638-5CEE-0BBB-3609-48603011B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4625" y="3106435"/>
                <a:ext cx="1324778" cy="338554"/>
              </a:xfrm>
              <a:prstGeom prst="rect">
                <a:avLst/>
              </a:prstGeom>
              <a:blipFill>
                <a:blip r:embed="rId5"/>
                <a:stretch>
                  <a:fillRect l="-2857" t="-3571" b="-214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表格 10">
            <a:extLst>
              <a:ext uri="{FF2B5EF4-FFF2-40B4-BE49-F238E27FC236}">
                <a16:creationId xmlns:a16="http://schemas.microsoft.com/office/drawing/2014/main" id="{B18FD58D-4730-883B-1549-90EB3AD34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275777"/>
              </p:ext>
            </p:extLst>
          </p:nvPr>
        </p:nvGraphicFramePr>
        <p:xfrm>
          <a:off x="7768865" y="1633240"/>
          <a:ext cx="335290" cy="272009"/>
        </p:xfrm>
        <a:graphic>
          <a:graphicData uri="http://schemas.openxmlformats.org/drawingml/2006/table">
            <a:tbl>
              <a:tblPr firstRow="1" bandRow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{284E427A-3D55-4303-BF80-6455036E1DE7}</a:tableStyleId>
              </a:tblPr>
              <a:tblGrid>
                <a:gridCol w="335290">
                  <a:extLst>
                    <a:ext uri="{9D8B030D-6E8A-4147-A177-3AD203B41FA5}">
                      <a16:colId xmlns:a16="http://schemas.microsoft.com/office/drawing/2014/main" val="716632519"/>
                    </a:ext>
                  </a:extLst>
                </a:gridCol>
              </a:tblGrid>
              <a:tr h="272009">
                <a:tc>
                  <a:txBody>
                    <a:bodyPr/>
                    <a:lstStyle/>
                    <a:p>
                      <a:endParaRPr lang="zh-CN" altLang="en-US" sz="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93543"/>
                  </a:ext>
                </a:extLst>
              </a:tr>
            </a:tbl>
          </a:graphicData>
        </a:graphic>
      </p:graphicFrame>
      <p:sp>
        <p:nvSpPr>
          <p:cNvPr id="30" name="文本框 11">
            <a:extLst>
              <a:ext uri="{FF2B5EF4-FFF2-40B4-BE49-F238E27FC236}">
                <a16:creationId xmlns:a16="http://schemas.microsoft.com/office/drawing/2014/main" id="{4B2B31EF-641B-6BCE-32CA-C501A842169C}"/>
              </a:ext>
            </a:extLst>
          </p:cNvPr>
          <p:cNvSpPr txBox="1"/>
          <p:nvPr/>
        </p:nvSpPr>
        <p:spPr>
          <a:xfrm>
            <a:off x="8208526" y="1593963"/>
            <a:ext cx="15056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Target signal</a:t>
            </a:r>
            <a:endParaRPr kumimoji="1" lang="en-US" altLang="zh-CN" sz="1600" b="1" dirty="0"/>
          </a:p>
        </p:txBody>
      </p:sp>
      <p:graphicFrame>
        <p:nvGraphicFramePr>
          <p:cNvPr id="31" name="表格 12">
            <a:extLst>
              <a:ext uri="{FF2B5EF4-FFF2-40B4-BE49-F238E27FC236}">
                <a16:creationId xmlns:a16="http://schemas.microsoft.com/office/drawing/2014/main" id="{4E55488B-4636-0B94-6867-3B39573D3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186565"/>
              </p:ext>
            </p:extLst>
          </p:nvPr>
        </p:nvGraphicFramePr>
        <p:xfrm>
          <a:off x="7768865" y="2027002"/>
          <a:ext cx="335290" cy="272009"/>
        </p:xfrm>
        <a:graphic>
          <a:graphicData uri="http://schemas.openxmlformats.org/drawingml/2006/table">
            <a:tbl>
              <a:tblPr firstRow="1" bandRow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{284E427A-3D55-4303-BF80-6455036E1DE7}</a:tableStyleId>
              </a:tblPr>
              <a:tblGrid>
                <a:gridCol w="335290">
                  <a:extLst>
                    <a:ext uri="{9D8B030D-6E8A-4147-A177-3AD203B41FA5}">
                      <a16:colId xmlns:a16="http://schemas.microsoft.com/office/drawing/2014/main" val="3096900543"/>
                    </a:ext>
                  </a:extLst>
                </a:gridCol>
              </a:tblGrid>
              <a:tr h="272009">
                <a:tc>
                  <a:txBody>
                    <a:bodyPr/>
                    <a:lstStyle/>
                    <a:p>
                      <a:endParaRPr lang="zh-CN" altLang="en-US" sz="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272247"/>
                  </a:ext>
                </a:extLst>
              </a:tr>
            </a:tbl>
          </a:graphicData>
        </a:graphic>
      </p:graphicFrame>
      <p:sp>
        <p:nvSpPr>
          <p:cNvPr id="32" name="文本框 18">
            <a:extLst>
              <a:ext uri="{FF2B5EF4-FFF2-40B4-BE49-F238E27FC236}">
                <a16:creationId xmlns:a16="http://schemas.microsoft.com/office/drawing/2014/main" id="{73F584A0-6534-39F4-18F4-02F2C7BDEC99}"/>
              </a:ext>
            </a:extLst>
          </p:cNvPr>
          <p:cNvSpPr txBox="1"/>
          <p:nvPr/>
        </p:nvSpPr>
        <p:spPr>
          <a:xfrm>
            <a:off x="8237617" y="2022242"/>
            <a:ext cx="15056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Source signal</a:t>
            </a:r>
            <a:endParaRPr kumimoji="1" lang="en-US" altLang="zh-CN" sz="1600" b="1" dirty="0"/>
          </a:p>
        </p:txBody>
      </p:sp>
      <p:graphicFrame>
        <p:nvGraphicFramePr>
          <p:cNvPr id="33" name="表格 19">
            <a:extLst>
              <a:ext uri="{FF2B5EF4-FFF2-40B4-BE49-F238E27FC236}">
                <a16:creationId xmlns:a16="http://schemas.microsoft.com/office/drawing/2014/main" id="{D0087574-67F8-D6AB-698D-C3006D120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290429"/>
              </p:ext>
            </p:extLst>
          </p:nvPr>
        </p:nvGraphicFramePr>
        <p:xfrm>
          <a:off x="7768865" y="2389787"/>
          <a:ext cx="335290" cy="272009"/>
        </p:xfrm>
        <a:graphic>
          <a:graphicData uri="http://schemas.openxmlformats.org/drawingml/2006/table">
            <a:tbl>
              <a:tblPr firstRow="1" bandRow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{284E427A-3D55-4303-BF80-6455036E1DE7}</a:tableStyleId>
              </a:tblPr>
              <a:tblGrid>
                <a:gridCol w="335290">
                  <a:extLst>
                    <a:ext uri="{9D8B030D-6E8A-4147-A177-3AD203B41FA5}">
                      <a16:colId xmlns:a16="http://schemas.microsoft.com/office/drawing/2014/main" val="98938886"/>
                    </a:ext>
                  </a:extLst>
                </a:gridCol>
              </a:tblGrid>
              <a:tr h="272009">
                <a:tc>
                  <a:txBody>
                    <a:bodyPr/>
                    <a:lstStyle/>
                    <a:p>
                      <a:endParaRPr lang="zh-CN" altLang="en-US" sz="8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588716"/>
                  </a:ext>
                </a:extLst>
              </a:tr>
            </a:tbl>
          </a:graphicData>
        </a:graphic>
      </p:graphicFrame>
      <p:sp>
        <p:nvSpPr>
          <p:cNvPr id="34" name="文本框 20">
            <a:extLst>
              <a:ext uri="{FF2B5EF4-FFF2-40B4-BE49-F238E27FC236}">
                <a16:creationId xmlns:a16="http://schemas.microsoft.com/office/drawing/2014/main" id="{04923683-E87A-B10E-E98D-BFA3942885DF}"/>
              </a:ext>
            </a:extLst>
          </p:cNvPr>
          <p:cNvSpPr txBox="1"/>
          <p:nvPr/>
        </p:nvSpPr>
        <p:spPr>
          <a:xfrm>
            <a:off x="8250839" y="2363008"/>
            <a:ext cx="15056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Zeros</a:t>
            </a:r>
            <a:endParaRPr kumimoji="1" lang="en-US" altLang="zh-CN" sz="1600" b="1" dirty="0"/>
          </a:p>
        </p:txBody>
      </p:sp>
      <p:sp>
        <p:nvSpPr>
          <p:cNvPr id="2" name="文本框 17">
            <a:extLst>
              <a:ext uri="{FF2B5EF4-FFF2-40B4-BE49-F238E27FC236}">
                <a16:creationId xmlns:a16="http://schemas.microsoft.com/office/drawing/2014/main" id="{37215C6B-5056-D252-7C9A-84BCC64E8F78}"/>
              </a:ext>
            </a:extLst>
          </p:cNvPr>
          <p:cNvSpPr txBox="1"/>
          <p:nvPr/>
        </p:nvSpPr>
        <p:spPr>
          <a:xfrm>
            <a:off x="7700045" y="3122730"/>
            <a:ext cx="3182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solidFill>
                  <a:schemeClr val="tx2"/>
                </a:solidFill>
              </a:rPr>
              <a:t>Partial-transferable source</a:t>
            </a:r>
          </a:p>
        </p:txBody>
      </p:sp>
    </p:spTree>
    <p:extLst>
      <p:ext uri="{BB962C8B-B14F-4D97-AF65-F5344CB8AC3E}">
        <p14:creationId xmlns:p14="http://schemas.microsoft.com/office/powerpoint/2010/main" val="3060611617"/>
      </p:ext>
    </p:extLst>
  </p:cSld>
  <p:clrMapOvr>
    <a:masterClrMapping/>
  </p:clrMapOvr>
</p:sld>
</file>

<file path=ppt/theme/theme1.xml><?xml version="1.0" encoding="utf-8"?>
<a:theme xmlns:a="http://schemas.openxmlformats.org/drawingml/2006/main" name="Penn Medicine Template 2009">
  <a:themeElements>
    <a:clrScheme name="Penn 2018 Color Palette">
      <a:dk1>
        <a:srgbClr val="002243"/>
      </a:dk1>
      <a:lt1>
        <a:srgbClr val="FFFFFF"/>
      </a:lt1>
      <a:dk2>
        <a:srgbClr val="800000"/>
      </a:dk2>
      <a:lt2>
        <a:srgbClr val="B4B5B4"/>
      </a:lt2>
      <a:accent1>
        <a:srgbClr val="326B8B"/>
      </a:accent1>
      <a:accent2>
        <a:srgbClr val="64A4D6"/>
      </a:accent2>
      <a:accent3>
        <a:srgbClr val="022D75"/>
      </a:accent3>
      <a:accent4>
        <a:srgbClr val="C4CE41"/>
      </a:accent4>
      <a:accent5>
        <a:srgbClr val="D75539"/>
      </a:accent5>
      <a:accent6>
        <a:srgbClr val="F7BA01"/>
      </a:accent6>
      <a:hlink>
        <a:srgbClr val="022D75"/>
      </a:hlink>
      <a:folHlink>
        <a:srgbClr val="7F0D00"/>
      </a:folHlink>
    </a:clrScheme>
    <a:fontScheme name="Penn Medicine Template 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  <a:spAutoFit/>
      </a:bodyPr>
      <a:lstStyle>
        <a:defPPr algn="l">
          <a:defRPr sz="1400" b="1" dirty="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>
    <a:extraClrScheme>
      <a:clrScheme name="Penn Medicine Template 2009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nn Medicine Template 2009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8">
        <a:dk1>
          <a:srgbClr val="4A85FA"/>
        </a:dk1>
        <a:lt1>
          <a:srgbClr val="FFFFFF"/>
        </a:lt1>
        <a:dk2>
          <a:srgbClr val="001D3A"/>
        </a:dk2>
        <a:lt2>
          <a:srgbClr val="003366"/>
        </a:lt2>
        <a:accent1>
          <a:srgbClr val="A66E5A"/>
        </a:accent1>
        <a:accent2>
          <a:srgbClr val="BA003E"/>
        </a:accent2>
        <a:accent3>
          <a:srgbClr val="AAABAE"/>
        </a:accent3>
        <a:accent4>
          <a:srgbClr val="DADADA"/>
        </a:accent4>
        <a:accent5>
          <a:srgbClr val="D0BAB5"/>
        </a:accent5>
        <a:accent6>
          <a:srgbClr val="A80037"/>
        </a:accent6>
        <a:hlink>
          <a:srgbClr val="666633"/>
        </a:hlink>
        <a:folHlink>
          <a:srgbClr val="FEC42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nn Medicine Template 2009 9">
        <a:dk1>
          <a:srgbClr val="000000"/>
        </a:dk1>
        <a:lt1>
          <a:srgbClr val="FFFFFF"/>
        </a:lt1>
        <a:dk2>
          <a:srgbClr val="A20000"/>
        </a:dk2>
        <a:lt2>
          <a:srgbClr val="C0C0C0"/>
        </a:lt2>
        <a:accent1>
          <a:srgbClr val="0099E6"/>
        </a:accent1>
        <a:accent2>
          <a:srgbClr val="F6C700"/>
        </a:accent2>
        <a:accent3>
          <a:srgbClr val="FFFFFF"/>
        </a:accent3>
        <a:accent4>
          <a:srgbClr val="000000"/>
        </a:accent4>
        <a:accent5>
          <a:srgbClr val="AACAF0"/>
        </a:accent5>
        <a:accent6>
          <a:srgbClr val="DFB400"/>
        </a:accent6>
        <a:hlink>
          <a:srgbClr val="0033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10">
        <a:dk1>
          <a:srgbClr val="000000"/>
        </a:dk1>
        <a:lt1>
          <a:srgbClr val="FFFFFF"/>
        </a:lt1>
        <a:dk2>
          <a:srgbClr val="800000"/>
        </a:dk2>
        <a:lt2>
          <a:srgbClr val="C0C0C0"/>
        </a:lt2>
        <a:accent1>
          <a:srgbClr val="0099E6"/>
        </a:accent1>
        <a:accent2>
          <a:srgbClr val="F6C700"/>
        </a:accent2>
        <a:accent3>
          <a:srgbClr val="FFFFFF"/>
        </a:accent3>
        <a:accent4>
          <a:srgbClr val="000000"/>
        </a:accent4>
        <a:accent5>
          <a:srgbClr val="AACAF0"/>
        </a:accent5>
        <a:accent6>
          <a:srgbClr val="DFB400"/>
        </a:accent6>
        <a:hlink>
          <a:srgbClr val="0033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nn Medicine Template 2009">
  <a:themeElements>
    <a:clrScheme name="Penn 2018 Color Palette">
      <a:dk1>
        <a:srgbClr val="002243"/>
      </a:dk1>
      <a:lt1>
        <a:srgbClr val="FFFFFF"/>
      </a:lt1>
      <a:dk2>
        <a:srgbClr val="800000"/>
      </a:dk2>
      <a:lt2>
        <a:srgbClr val="B4B5B4"/>
      </a:lt2>
      <a:accent1>
        <a:srgbClr val="326B8B"/>
      </a:accent1>
      <a:accent2>
        <a:srgbClr val="64A4D6"/>
      </a:accent2>
      <a:accent3>
        <a:srgbClr val="022D75"/>
      </a:accent3>
      <a:accent4>
        <a:srgbClr val="C4CE41"/>
      </a:accent4>
      <a:accent5>
        <a:srgbClr val="D75539"/>
      </a:accent5>
      <a:accent6>
        <a:srgbClr val="F7BA01"/>
      </a:accent6>
      <a:hlink>
        <a:srgbClr val="022D75"/>
      </a:hlink>
      <a:folHlink>
        <a:srgbClr val="7F0D00"/>
      </a:folHlink>
    </a:clrScheme>
    <a:fontScheme name="Penn Medicine Template 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  <a:spAutoFit/>
      </a:bodyPr>
      <a:lstStyle>
        <a:defPPr algn="l">
          <a:defRPr sz="1400" b="1" dirty="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>
    <a:extraClrScheme>
      <a:clrScheme name="Penn Medicine Template 2009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nn Medicine Template 2009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8">
        <a:dk1>
          <a:srgbClr val="4A85FA"/>
        </a:dk1>
        <a:lt1>
          <a:srgbClr val="FFFFFF"/>
        </a:lt1>
        <a:dk2>
          <a:srgbClr val="001D3A"/>
        </a:dk2>
        <a:lt2>
          <a:srgbClr val="003366"/>
        </a:lt2>
        <a:accent1>
          <a:srgbClr val="A66E5A"/>
        </a:accent1>
        <a:accent2>
          <a:srgbClr val="BA003E"/>
        </a:accent2>
        <a:accent3>
          <a:srgbClr val="AAABAE"/>
        </a:accent3>
        <a:accent4>
          <a:srgbClr val="DADADA"/>
        </a:accent4>
        <a:accent5>
          <a:srgbClr val="D0BAB5"/>
        </a:accent5>
        <a:accent6>
          <a:srgbClr val="A80037"/>
        </a:accent6>
        <a:hlink>
          <a:srgbClr val="666633"/>
        </a:hlink>
        <a:folHlink>
          <a:srgbClr val="FEC42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nn Medicine Template 2009 9">
        <a:dk1>
          <a:srgbClr val="000000"/>
        </a:dk1>
        <a:lt1>
          <a:srgbClr val="FFFFFF"/>
        </a:lt1>
        <a:dk2>
          <a:srgbClr val="A20000"/>
        </a:dk2>
        <a:lt2>
          <a:srgbClr val="C0C0C0"/>
        </a:lt2>
        <a:accent1>
          <a:srgbClr val="0099E6"/>
        </a:accent1>
        <a:accent2>
          <a:srgbClr val="F6C700"/>
        </a:accent2>
        <a:accent3>
          <a:srgbClr val="FFFFFF"/>
        </a:accent3>
        <a:accent4>
          <a:srgbClr val="000000"/>
        </a:accent4>
        <a:accent5>
          <a:srgbClr val="AACAF0"/>
        </a:accent5>
        <a:accent6>
          <a:srgbClr val="DFB400"/>
        </a:accent6>
        <a:hlink>
          <a:srgbClr val="0033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nn Medicine Template 2009 10">
        <a:dk1>
          <a:srgbClr val="000000"/>
        </a:dk1>
        <a:lt1>
          <a:srgbClr val="FFFFFF"/>
        </a:lt1>
        <a:dk2>
          <a:srgbClr val="800000"/>
        </a:dk2>
        <a:lt2>
          <a:srgbClr val="C0C0C0"/>
        </a:lt2>
        <a:accent1>
          <a:srgbClr val="0099E6"/>
        </a:accent1>
        <a:accent2>
          <a:srgbClr val="F6C700"/>
        </a:accent2>
        <a:accent3>
          <a:srgbClr val="FFFFFF"/>
        </a:accent3>
        <a:accent4>
          <a:srgbClr val="000000"/>
        </a:accent4>
        <a:accent5>
          <a:srgbClr val="AACAF0"/>
        </a:accent5>
        <a:accent6>
          <a:srgbClr val="DFB400"/>
        </a:accent6>
        <a:hlink>
          <a:srgbClr val="0033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53162</TotalTime>
  <Words>19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Franklin Gothic Book</vt:lpstr>
      <vt:lpstr>Lucida Grande</vt:lpstr>
      <vt:lpstr>Penn Medicine Template 2009</vt:lpstr>
      <vt:lpstr>1_Penn Medicine Template 2009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Learning for Electronic Health Records Data – Unsupervised Learning</dc:title>
  <dc:creator>Liu, Xiaokang</dc:creator>
  <cp:lastModifiedBy>Hu, Jie</cp:lastModifiedBy>
  <cp:revision>660</cp:revision>
  <cp:lastPrinted>2024-05-10T02:24:49Z</cp:lastPrinted>
  <dcterms:created xsi:type="dcterms:W3CDTF">2021-07-25T15:30:25Z</dcterms:created>
  <dcterms:modified xsi:type="dcterms:W3CDTF">2025-09-26T14:27:44Z</dcterms:modified>
</cp:coreProperties>
</file>