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D60-6DD8-1F4F-92AF-AC04AC537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Waldo</a:t>
            </a:r>
            <a:r>
              <a:rPr lang="zh-CN" altLang="en-US" dirty="0"/>
              <a:t> </a:t>
            </a:r>
            <a:r>
              <a:rPr lang="en-US" altLang="zh-CN" dirty="0"/>
              <a:t>September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56DD-3E24-9547-8C08-205DEC991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Correlation: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RT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7355F-05EC-4045-B43A-145F798F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344612"/>
            <a:ext cx="5140325" cy="3590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8DF7D-A43A-934A-A891-3D2D62AD1E23}"/>
              </a:ext>
            </a:extLst>
          </p:cNvPr>
          <p:cNvSpPr txBox="1"/>
          <p:nvPr/>
        </p:nvSpPr>
        <p:spPr>
          <a:xfrm>
            <a:off x="3043238" y="5214938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V1: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RT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V2: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MD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ECB3F-D9AF-DF41-BF05-8B1EDC6B8F65}"/>
              </a:ext>
            </a:extLst>
          </p:cNvPr>
          <p:cNvSpPr txBox="1"/>
          <p:nvPr/>
        </p:nvSpPr>
        <p:spPr>
          <a:xfrm>
            <a:off x="6600825" y="29551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7857D-6075-CE47-BBF4-03656549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233"/>
            <a:ext cx="12192000" cy="5071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A27A2-2540-E449-9670-11D4AE096764}"/>
              </a:ext>
            </a:extLst>
          </p:cNvPr>
          <p:cNvSpPr txBox="1"/>
          <p:nvPr/>
        </p:nvSpPr>
        <p:spPr>
          <a:xfrm>
            <a:off x="1485900" y="6415088"/>
            <a:ext cx="507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Ranging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243-248,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E2136F-E201-674F-B036-4C3EF975B659}"/>
              </a:ext>
            </a:extLst>
          </p:cNvPr>
          <p:cNvSpPr txBox="1"/>
          <p:nvPr/>
        </p:nvSpPr>
        <p:spPr>
          <a:xfrm>
            <a:off x="987972" y="46245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bin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94B8E6-58C1-544D-80F3-35546C748480}"/>
              </a:ext>
            </a:extLst>
          </p:cNvPr>
          <p:cNvGraphicFramePr>
            <a:graphicFrameLocks noGrp="1"/>
          </p:cNvGraphicFramePr>
          <p:nvPr/>
        </p:nvGraphicFramePr>
        <p:xfrm>
          <a:off x="1269402" y="1043986"/>
          <a:ext cx="9595130" cy="446898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30235">
                  <a:extLst>
                    <a:ext uri="{9D8B030D-6E8A-4147-A177-3AD203B41FA5}">
                      <a16:colId xmlns:a16="http://schemas.microsoft.com/office/drawing/2014/main" val="3560313205"/>
                    </a:ext>
                  </a:extLst>
                </a:gridCol>
                <a:gridCol w="5264895">
                  <a:extLst>
                    <a:ext uri="{9D8B030D-6E8A-4147-A177-3AD203B41FA5}">
                      <a16:colId xmlns:a16="http://schemas.microsoft.com/office/drawing/2014/main" val="2550848017"/>
                    </a:ext>
                  </a:extLst>
                </a:gridCol>
              </a:tblGrid>
              <a:tr h="10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RT</a:t>
                      </a:r>
                      <a:endParaRPr lang="en-US" sz="37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centerBinDis</a:t>
                      </a:r>
                      <a:endParaRPr lang="en-US" sz="37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66003"/>
                  </a:ext>
                </a:extLst>
              </a:tr>
              <a:tr h="862325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1.96351834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184.750393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90012"/>
                  </a:ext>
                </a:extLst>
              </a:tr>
              <a:tr h="862325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2.49251715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230.415667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67468"/>
                  </a:ext>
                </a:extLst>
              </a:tr>
              <a:tr h="862325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2.33456164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260.637679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281598"/>
                  </a:ext>
                </a:extLst>
              </a:tr>
              <a:tr h="862325"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2.35678445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304.384794</a:t>
                      </a:r>
                      <a:endParaRPr lang="en-US" sz="2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660" marR="283245" marT="188830" marB="188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7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87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33593</TotalTime>
  <Words>47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Tw Cen MT</vt:lpstr>
      <vt:lpstr>Droplet</vt:lpstr>
      <vt:lpstr>Waldo September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Waldo September</dc:title>
  <dc:creator>Chen, Shuyi</dc:creator>
  <cp:lastModifiedBy>Chen, Shuyi</cp:lastModifiedBy>
  <cp:revision>9</cp:revision>
  <dcterms:created xsi:type="dcterms:W3CDTF">2018-09-14T19:59:08Z</dcterms:created>
  <dcterms:modified xsi:type="dcterms:W3CDTF">2018-10-08T18:53:51Z</dcterms:modified>
</cp:coreProperties>
</file>