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0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8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A4DC-3F54-3C4C-AE59-9DF810CA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altLang="zh-CN" sz="8800" dirty="0"/>
              <a:t>Block</a:t>
            </a:r>
            <a:r>
              <a:rPr lang="zh-CN" altLang="en-US" sz="8800" dirty="0"/>
              <a:t> </a:t>
            </a:r>
            <a:r>
              <a:rPr lang="en-US" altLang="zh-CN" sz="8800" dirty="0"/>
              <a:t>by</a:t>
            </a:r>
            <a:r>
              <a:rPr lang="zh-CN" altLang="en-US" sz="8800" dirty="0"/>
              <a:t> </a:t>
            </a:r>
            <a:r>
              <a:rPr lang="en-US" altLang="zh-CN" sz="8800" dirty="0"/>
              <a:t>block</a:t>
            </a:r>
            <a:r>
              <a:rPr lang="zh-CN" altLang="en-US" sz="8800" dirty="0"/>
              <a:t> </a:t>
            </a:r>
            <a:r>
              <a:rPr lang="en-US" altLang="zh-CN" sz="8800" dirty="0"/>
              <a:t>analysis</a:t>
            </a:r>
            <a:endParaRPr lang="en-US" sz="8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F9031-656F-9A4C-88BE-2C9294C37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Individual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average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plots: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Individual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average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Benefit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Index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plots: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RT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(measure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Distractor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Coherence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Block accumulation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*Additional plots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F42242-4089-4E5D-95C3-C113C73DA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6920" y="5257800"/>
            <a:ext cx="1080904" cy="1080902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6F87F1-ABB5-42FB-86BD-EED111CD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5011" y="5365890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8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D0121-E13A-D14A-A1EE-04E5BB3A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0650"/>
            <a:ext cx="914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96982-795C-0647-9299-39F61FC0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3350"/>
            <a:ext cx="9144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1A7AB-929E-FF42-90DC-DB2B0A3D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7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7315B3-0AF2-0348-9268-825B650F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7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1844F-8E93-8345-A3C9-3D0A9BE2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Measure 1: 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9976-8317-CE47-8A98-B45C4BE3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5 blocks</a:t>
            </a:r>
          </a:p>
        </p:txBody>
      </p:sp>
    </p:spTree>
    <p:extLst>
      <p:ext uri="{BB962C8B-B14F-4D97-AF65-F5344CB8AC3E}">
        <p14:creationId xmlns:p14="http://schemas.microsoft.com/office/powerpoint/2010/main" val="197593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96C649-2ED6-4621-B400-B6B6CB9C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F05807-B037-944F-B44D-B987B6BE1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99" y="1936563"/>
            <a:ext cx="6381801" cy="28718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6E2D41-0663-3843-8709-9AD504AE1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69" y="1957525"/>
            <a:ext cx="6576426" cy="29429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DBD8829-D991-463E-96C4-458023ACF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A007E3-EBC1-4940-BD36-66D3F4CCA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F8ADAE-2107-4578-9F40-E6451BE8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63523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6C649-2ED6-4621-B400-B6B6CB9C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B4CB0-B9AB-7A4B-B7FF-F9627876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44" y="2028825"/>
            <a:ext cx="6540502" cy="294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34DE7-B501-6248-8ADE-A37F65622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43" y="2028825"/>
            <a:ext cx="6540502" cy="29432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DBD8829-D991-463E-96C4-458023ACF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A007E3-EBC1-4940-BD36-66D3F4CCA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F8ADAE-2107-4578-9F40-E6451BE8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55524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6C649-2ED6-4621-B400-B6B6CB9C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2851A-F424-1A40-A1A0-EE9F08D2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78" y="2290594"/>
            <a:ext cx="6788153" cy="3054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31A643-1BFD-8747-931E-D31EE88D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350" y="2274570"/>
            <a:ext cx="6788153" cy="30546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BD8829-D991-463E-96C4-458023ACF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007E3-EBC1-4940-BD36-66D3F4CCA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F8ADAE-2107-4578-9F40-E6451BE8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0505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964E9-7E22-C543-A868-F9AA9196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altLang="zh-CN" sz="8800" dirty="0"/>
              <a:t>Measure</a:t>
            </a:r>
            <a:r>
              <a:rPr lang="zh-CN" altLang="en-US" sz="8800" dirty="0"/>
              <a:t> </a:t>
            </a:r>
            <a:r>
              <a:rPr lang="en-US" altLang="zh-CN" sz="8800" dirty="0"/>
              <a:t>2-distractor:</a:t>
            </a:r>
            <a:r>
              <a:rPr lang="zh-CN" altLang="en-US" sz="8800" dirty="0"/>
              <a:t> </a:t>
            </a:r>
            <a:br>
              <a:rPr lang="en-US" altLang="zh-CN" sz="8800" dirty="0"/>
            </a:br>
            <a:r>
              <a:rPr lang="en-US" altLang="zh-CN" sz="8800" dirty="0"/>
              <a:t>x-block</a:t>
            </a:r>
            <a:br>
              <a:rPr lang="en-US" altLang="zh-CN" sz="8800" dirty="0"/>
            </a:br>
            <a:r>
              <a:rPr lang="en-US" altLang="zh-CN" sz="8800" dirty="0"/>
              <a:t>y-RT</a:t>
            </a:r>
            <a:br>
              <a:rPr lang="en-US" altLang="zh-CN" sz="8800" dirty="0"/>
            </a:br>
            <a:endParaRPr lang="en-US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ED559-1441-1E43-843B-CA5FFE02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Coherence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averaged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8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B4A205-1082-A747-85BD-188450AD1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352549"/>
            <a:ext cx="10525125" cy="47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3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67BC2-7F42-7342-ABFC-B14EA15E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Average 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5A70D-F53B-7B4E-87AA-D2F78DC5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Individual blocks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17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94F2F-F7FD-1E48-87EF-1BC1A18DF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altLang="zh-CN" sz="8800" dirty="0"/>
              <a:t>Measure</a:t>
            </a:r>
            <a:r>
              <a:rPr lang="zh-CN" altLang="en-US" sz="8800" dirty="0"/>
              <a:t> </a:t>
            </a:r>
            <a:r>
              <a:rPr lang="en-US" altLang="zh-CN" sz="8800" dirty="0"/>
              <a:t>3-coherence:</a:t>
            </a:r>
            <a:br>
              <a:rPr lang="en-US" altLang="zh-CN" sz="8800" dirty="0"/>
            </a:br>
            <a:r>
              <a:rPr lang="en-US" altLang="zh-CN" sz="8800" dirty="0"/>
              <a:t>x-block</a:t>
            </a:r>
            <a:br>
              <a:rPr lang="en-US" altLang="zh-CN" sz="8800" dirty="0"/>
            </a:br>
            <a:r>
              <a:rPr lang="en-US" altLang="zh-CN" sz="8800" dirty="0"/>
              <a:t>y-RT</a:t>
            </a:r>
            <a:endParaRPr lang="en-US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BD85A-F6F8-AF41-99CE-93508655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3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402BC-A9D3-9F4F-BEC9-B5DBCF160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1358899"/>
            <a:ext cx="10482262" cy="47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439C-959E-8E40-BB58-5196FBDBD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Block accumulation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6548D-BA3A-F143-8E1A-5EB02C4A4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RT-left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Benefit Index-right</a:t>
            </a:r>
          </a:p>
        </p:txBody>
      </p:sp>
    </p:spTree>
    <p:extLst>
      <p:ext uri="{BB962C8B-B14F-4D97-AF65-F5344CB8AC3E}">
        <p14:creationId xmlns:p14="http://schemas.microsoft.com/office/powerpoint/2010/main" val="181195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45850-F72F-9C49-91C5-8C106D644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7" y="1333500"/>
            <a:ext cx="9686693" cy="44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1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DF66F-D100-CF41-9C51-EE2B6BEF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0" y="1333499"/>
            <a:ext cx="9888090" cy="45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4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C62A4-406B-644C-8C7F-772D6068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1" y="1327150"/>
            <a:ext cx="9653239" cy="44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6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A384B-D5D0-5149-9332-E04BF91E7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8" y="1320799"/>
            <a:ext cx="9686782" cy="44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E21E9-5AD0-C540-B8E6-D6FB4B83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6" y="1320800"/>
            <a:ext cx="9638414" cy="44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4C723-C61A-6E4D-8653-7CB82361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Additional graphs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7DDD1-4BDA-654B-B888-B9E3F0DE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02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047AF-C614-B145-A697-539888CD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20800"/>
            <a:ext cx="914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9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30E766-B707-D24A-AFA6-6CFE6435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2400"/>
            <a:ext cx="9144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0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9C850-117D-F649-A0ED-4F9F8DF47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14450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3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77838-CD68-D64E-8927-E642DFE5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08100"/>
            <a:ext cx="9144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A1A44-CF9F-B547-86B9-F42A7669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08100"/>
            <a:ext cx="9144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2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8C144-141B-344D-8B50-927E7AD5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01750"/>
            <a:ext cx="9144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C29236-961F-0C4C-A18C-74654B0E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6050"/>
            <a:ext cx="914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69CAD-5FEF-004A-BA29-01479E16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3350"/>
            <a:ext cx="9144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A64DD7-A38A-0043-86FD-4B2823755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7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48F2C-9787-D149-A5BB-ED1BD583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7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43165-B99D-F44C-B615-B4B886DD6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Benefit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014F4-D08E-7548-9D3F-88425773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Individual blocks</a:t>
            </a:r>
          </a:p>
        </p:txBody>
      </p:sp>
    </p:spTree>
    <p:extLst>
      <p:ext uri="{BB962C8B-B14F-4D97-AF65-F5344CB8AC3E}">
        <p14:creationId xmlns:p14="http://schemas.microsoft.com/office/powerpoint/2010/main" val="11547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3D320-066A-7E42-9BAE-69E09AE0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0650"/>
            <a:ext cx="914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15921</TotalTime>
  <Words>59</Words>
  <Application>Microsoft Macintosh PowerPoint</Application>
  <PresentationFormat>Widescreen</PresentationFormat>
  <Paragraphs>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方正姚体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Block by block analysis</vt:lpstr>
      <vt:lpstr>Average 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 1: RT</vt:lpstr>
      <vt:lpstr>PowerPoint Presentation</vt:lpstr>
      <vt:lpstr>PowerPoint Presentation</vt:lpstr>
      <vt:lpstr>PowerPoint Presentation</vt:lpstr>
      <vt:lpstr>Measure 2-distractor:  x-block y-RT </vt:lpstr>
      <vt:lpstr>PowerPoint Presentation</vt:lpstr>
      <vt:lpstr>Measure 3-coherence: x-block y-RT</vt:lpstr>
      <vt:lpstr>PowerPoint Presentation</vt:lpstr>
      <vt:lpstr>Block accumulation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graphs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by block analysis</dc:title>
  <dc:creator>Chen, Shuyi</dc:creator>
  <cp:lastModifiedBy>Chen, Shuyi</cp:lastModifiedBy>
  <cp:revision>48</cp:revision>
  <dcterms:created xsi:type="dcterms:W3CDTF">2018-07-31T15:59:38Z</dcterms:created>
  <dcterms:modified xsi:type="dcterms:W3CDTF">2018-08-13T16:16:00Z</dcterms:modified>
</cp:coreProperties>
</file>