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FAE-F6D6-EE41-A588-FB777235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DB818-94C7-9D49-8208-A2DACE797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05B4-D613-1D49-9D76-B362AD47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C24E-0B38-E54B-BA31-2F2A33FB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7390-A3AB-4B48-BDCF-7AE491D1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C55C-E60A-4B4D-AE00-1FCE119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C2E3-78F2-A74F-9121-8C796F15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9F054-A59F-9B45-AAFB-129BC643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BE3F-DFDB-D346-899D-1259F640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244B-2C7E-8D45-879F-4FB44378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E24C5-B45E-1B4D-9C1E-216B9EDD3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504F6-AF92-FA4B-A7F2-3BA34A629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834E-6866-3A4A-AFDD-445C4970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48F2-6F45-7543-AE4C-CBCC8BFB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88D3-5700-C843-9C76-AB79883B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B271-3292-994C-AE2E-47BC2C3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20E8-AC62-6149-A482-AEEAE54D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97BC-98BA-7C45-8169-8FF636FD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C96B-8F87-3E43-93A0-3C715F8B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0F5B-AD48-B247-9CD9-0E9C7A4B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555A-4980-504D-8FB3-D6C649D3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5960-248A-9045-8735-07256E3E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9002-B68F-D343-86B0-0C013DDA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791B-960C-A84A-AD10-A18815BF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8C27-FAB6-DB4D-9C7F-87F7D000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4503-6C43-1241-B3B1-8B056291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78B1-0EC7-634C-9FED-886724A4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D29EC-7A57-C94C-82EE-5C94D3F9C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8C6B-B462-254E-B20C-3A5755BD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F76A5-705E-F247-995D-42ACB458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70FF-8A0D-6E43-BD29-FAE4B93D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E71D-7454-CF4A-A38E-D9A0F7E0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B8AE2-900D-554B-8910-A3CFD241D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F788D-8CE2-9149-AF12-7B5461D3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F5979-9DA6-EF40-9582-A9069B2F6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E7A96-876E-1647-98B5-3BBB0DC1C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0ACD0-F2E6-984F-9388-A7443C6B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10B8F-6866-304F-8FD4-8881A49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36E96-B9CD-0548-8DA7-2C88BF81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E790-9A95-864C-9D1B-E2E573C7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6EEC6-8297-4949-B182-300B5E5E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501B-E519-0B4A-9022-DE5603BD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C99A-3147-6E42-87DC-51E70BB8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EB5BA-97BB-C243-B472-0CD033ED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675DB-3B71-3F43-B961-91BB83DA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12FC0-4E3A-7349-A871-C9F470D4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0AB6-7B56-E746-ABEA-E20CD520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B556-EF70-2D4C-BB35-89B9B74B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B142C-A389-BD4A-BB3B-FD843A51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0267-9DAB-3B45-B50C-7185248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3F19-2F30-6B44-B05D-0A33DEA0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7AE2-2E4D-6742-AE58-E838F75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0F02-9856-DF49-AAF8-38CE401D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0DB6F-3CE1-AE44-84C8-F92A9AFF3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3893A-9D67-6B40-AC80-07376F217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0233-B385-244B-B97D-9D5E198A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F15-8E28-1840-8437-3CD987E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11BAD-B483-704C-A85E-38F574D5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1267A-4F01-9244-B12C-3720C5F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0168-864C-6647-93F8-C93C3460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66B9-A98B-9F49-91DD-CEFAD90F7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3636D-4A6B-5949-B7D9-B3E16F275C1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D4DA-CDAD-4348-BF78-898EB642B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7723-0A22-F645-B138-EC64CE857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25F3-EBD8-9843-870E-7A68B4DD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2C150-E965-2244-BF7D-D4B1A1B2A3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4" y="1759909"/>
            <a:ext cx="5868099" cy="3739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04BFA-D132-6941-A093-06D75808EB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9412" y="1709803"/>
            <a:ext cx="5889963" cy="378912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5BEDC9-3882-C649-B094-673E27E4A7CD}"/>
              </a:ext>
            </a:extLst>
          </p:cNvPr>
          <p:cNvCxnSpPr/>
          <p:nvPr/>
        </p:nvCxnSpPr>
        <p:spPr>
          <a:xfrm>
            <a:off x="2837145" y="2749463"/>
            <a:ext cx="651353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31DBCF-77D6-9B49-B832-8C67B42E00D2}"/>
              </a:ext>
            </a:extLst>
          </p:cNvPr>
          <p:cNvCxnSpPr/>
          <p:nvPr/>
        </p:nvCxnSpPr>
        <p:spPr>
          <a:xfrm>
            <a:off x="2839233" y="4530247"/>
            <a:ext cx="651353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1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2C150-E965-2244-BF7D-D4B1A1B2A3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2238" y="-1"/>
            <a:ext cx="5378336" cy="3426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04BFA-D132-6941-A093-06D75808EB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2239" y="3398017"/>
            <a:ext cx="5378336" cy="34599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5BEDC9-3882-C649-B094-673E27E4A7CD}"/>
              </a:ext>
            </a:extLst>
          </p:cNvPr>
          <p:cNvCxnSpPr>
            <a:cxnSpLocks/>
          </p:cNvCxnSpPr>
          <p:nvPr/>
        </p:nvCxnSpPr>
        <p:spPr>
          <a:xfrm rot="5400000">
            <a:off x="2599151" y="3169085"/>
            <a:ext cx="651353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A6ED69-37B4-F746-AB42-96F61F011643}"/>
              </a:ext>
            </a:extLst>
          </p:cNvPr>
          <p:cNvCxnSpPr>
            <a:cxnSpLocks/>
          </p:cNvCxnSpPr>
          <p:nvPr/>
        </p:nvCxnSpPr>
        <p:spPr>
          <a:xfrm rot="5400000">
            <a:off x="4035469" y="3308959"/>
            <a:ext cx="651353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Tadin, Duje</dc:creator>
  <cp:lastModifiedBy>Tadin, Duje</cp:lastModifiedBy>
  <cp:revision>3</cp:revision>
  <dcterms:created xsi:type="dcterms:W3CDTF">2020-03-19T00:51:46Z</dcterms:created>
  <dcterms:modified xsi:type="dcterms:W3CDTF">2020-03-19T00:56:22Z</dcterms:modified>
</cp:coreProperties>
</file>