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54BD-9F14-4265-2EAB-F417524AC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26404-5FED-EF76-237F-31568027F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39D1-59E9-C18A-42EE-D5AD1C1C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69B8-1933-C402-7982-D2A5A548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4445-6088-C796-A3D0-F1723788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B0C0-6371-C24C-066C-B7398C33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06730-246D-B940-61F3-E2BAF771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7E906-F2B4-1FC4-46B3-BBD554E7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FFBC-9BCD-434C-CDE7-1A5F2BB3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2CC4-F6FC-8EF3-123B-70B1E86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5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DAD1B-6594-EBE6-2FB9-A125DB1D9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E5B9-8A2A-F86B-E5B6-7BF08292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0BCD-F956-5684-C38B-C3A7701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27AE9-0B9D-D5B5-A766-998811A4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E02B-8004-920A-E78C-36E99403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EA7A-9C81-1800-8090-FB97DBCE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4FCB-742B-1C9A-5BF4-858E6234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69A7-7969-5DDC-BCD1-29902D8F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FFF3-E1F6-FB92-4025-B138789A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A88E-319C-C0D0-F067-1E41D6FB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61D5-AB9B-45D7-7301-3DEDBEC0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37DD-CD71-9CE9-54DA-D0572D030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2F51-524C-DAB5-9D2E-C6F343CC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9E0E-2BDF-A3A7-068B-5FF3BF7E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F2DEB-2776-0964-2668-A8D8469A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B978-E879-55C9-14C3-69C69F11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7A2C-6C7B-32E4-0527-21A049294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44922-65EE-2D42-9A68-23713CAEE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05881-5DB9-D6FA-8392-807FBFB5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0462D-7FBE-DB22-E7B5-EC8F3030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FCC2E-0EEE-6487-5FBB-09141F40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F8A9-EF19-777E-7BD4-6B5CE5AE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1804-0961-2C31-A472-9947D336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E5B35-9AFC-2C35-FFF2-16A66C00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DD13D-3632-7E2E-4EFE-DFD81A5EC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8B415-4C50-D794-5E48-7FDE861F9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2DFCB-403E-4C15-7CBC-7469F104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6DEA6-0315-82E1-28C6-F4849621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D3A39-6C71-D57B-CEFC-8B62BF1A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CA80-C4DE-EF38-81ED-6CBDBD95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FD6EB-4A29-9003-63CA-BA18C486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499AC-6602-D078-2DC9-82139B43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AAF4-678E-306D-C9D3-6D8F5477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DF2C-A5A5-E72F-13CA-E557429B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DE7FA-79D4-FE00-405C-57573174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D2F2D-567C-FF3C-3602-3BA1D84C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6A3F-BB38-6448-9923-B6281D74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E0D3E-7DB6-8D49-CDAD-E53F387E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6E694-FE75-AA54-3A5F-E83FD4786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B84A6-EDA2-F4EE-0609-3F56C5C6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F87C4-2ADB-DDEF-04BF-F7FF3F72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2A327-61E7-1685-E708-C6FF4037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66C9-23AB-A7CD-1692-BD163308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7EA55-3770-BE8D-C48D-1D16C953C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2B627-DF1C-96E0-14E7-FE6C5D9B5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74990-0827-2AAB-336F-2A0147CF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3F46A-F6F5-DCA2-389A-19E91215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3B59-C6CE-B874-7A66-6337541B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4B200-ABEA-663C-C112-69A06086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20E4C-0A15-B6E9-518B-E2E751F3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951C-AE02-120B-A485-6E6D3E08A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4D4A-B4B9-46D6-B28E-9A8AFF0A0D1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C644-DE51-C5B6-8B04-3E1C51385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6428-49D2-069F-AD3C-C14480153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8BF4-4631-4507-8374-298C71FE0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5F883D-C29E-AC63-03D8-99AB312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3" y="564490"/>
            <a:ext cx="10859058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8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0042-5966-7DAF-FF99-4733666B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6B4A-1B23-AD59-5657-84AD2445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99E69-CF8C-0B1C-A6D0-951162A79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0" y="554014"/>
            <a:ext cx="11068619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AB263-473E-B94C-02EB-A51D6894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91" y="778955"/>
            <a:ext cx="10884459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8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4823E3-62E0-1617-7C61-45D6ABE8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5" y="0"/>
            <a:ext cx="5016758" cy="3587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51E82-AE7B-99EF-553A-9FA823308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17" y="201857"/>
            <a:ext cx="4576158" cy="3489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665AC-714E-98F7-45A7-4FCDF049B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203" y="3820382"/>
            <a:ext cx="3895786" cy="2885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B234C5-0F19-3B58-6C3B-DC93FF95C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174" y="3587934"/>
            <a:ext cx="4134446" cy="31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6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4A67-E991-6C55-ADAB-C9770AF0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6497C-3840-60A3-EA64-FAB98CD97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17" y="-349440"/>
            <a:ext cx="8941260" cy="448333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35377A-CDAC-2594-0F47-914E8135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54666AA6-2B09-9F7F-8A84-70BF4B8C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229" y="2506662"/>
            <a:ext cx="8129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3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5F76C-26F8-122B-3F88-73FE0675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7" y="708574"/>
            <a:ext cx="8693597" cy="4324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A0BC1-F6C0-1CFA-F522-1F26CD885B3B}"/>
              </a:ext>
            </a:extLst>
          </p:cNvPr>
          <p:cNvSpPr txBox="1"/>
          <p:nvPr/>
        </p:nvSpPr>
        <p:spPr>
          <a:xfrm>
            <a:off x="1686296" y="166255"/>
            <a:ext cx="179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1200-1400</a:t>
            </a:r>
          </a:p>
        </p:txBody>
      </p:sp>
    </p:spTree>
    <p:extLst>
      <p:ext uri="{BB962C8B-B14F-4D97-AF65-F5344CB8AC3E}">
        <p14:creationId xmlns:p14="http://schemas.microsoft.com/office/powerpoint/2010/main" val="49902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ACB1-8DCF-D808-4F5E-7D5EB727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EC1D-81D2-9E11-7ACE-4DF28C3A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A993F-7B4F-BDBA-55FD-3294BC36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872" y="681037"/>
            <a:ext cx="6096313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6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F7E924-B1DE-954B-055F-80776092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1" y="228288"/>
            <a:ext cx="6140766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Penny Wieser</dc:creator>
  <cp:lastModifiedBy>Penny Wieser</cp:lastModifiedBy>
  <cp:revision>3</cp:revision>
  <dcterms:created xsi:type="dcterms:W3CDTF">2023-07-03T22:13:09Z</dcterms:created>
  <dcterms:modified xsi:type="dcterms:W3CDTF">2023-07-05T14:59:16Z</dcterms:modified>
</cp:coreProperties>
</file>