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0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6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0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0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9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7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8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6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6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FDAA-E8AE-45DA-9CDC-9314F746CDFD}" type="datetimeFigureOut">
              <a:rPr lang="zh-CN" altLang="en-US" smtClean="0"/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F57D2-443F-47AC-BBC3-B3C2AB1F6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76" y="4205144"/>
            <a:ext cx="1904762" cy="20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895" y="2208101"/>
            <a:ext cx="5409524" cy="371429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4132053" y="1582947"/>
            <a:ext cx="707366" cy="366623"/>
          </a:xfrm>
          <a:prstGeom prst="wedgeRectCallout">
            <a:avLst>
              <a:gd name="adj1" fmla="val 66972"/>
              <a:gd name="adj2" fmla="val 14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脚本，不需要改</a:t>
            </a:r>
            <a:endParaRPr lang="zh-CN" altLang="en-US" sz="1000" dirty="0"/>
          </a:p>
        </p:txBody>
      </p:sp>
      <p:sp>
        <p:nvSpPr>
          <p:cNvPr id="7" name="矩形标注 6"/>
          <p:cNvSpPr/>
          <p:nvPr/>
        </p:nvSpPr>
        <p:spPr>
          <a:xfrm>
            <a:off x="4968815" y="1528901"/>
            <a:ext cx="707366" cy="366623"/>
          </a:xfrm>
          <a:prstGeom prst="wedgeRectCallout">
            <a:avLst>
              <a:gd name="adj1" fmla="val 66972"/>
              <a:gd name="adj2" fmla="val 14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X</a:t>
            </a:r>
            <a:r>
              <a:rPr lang="zh-CN" altLang="en-US" sz="1000" dirty="0" smtClean="0"/>
              <a:t>轴</a:t>
            </a:r>
            <a:endParaRPr lang="zh-CN" altLang="en-US" sz="1000" dirty="0"/>
          </a:p>
        </p:txBody>
      </p:sp>
      <p:sp>
        <p:nvSpPr>
          <p:cNvPr id="8" name="矩形标注 7"/>
          <p:cNvSpPr/>
          <p:nvPr/>
        </p:nvSpPr>
        <p:spPr>
          <a:xfrm>
            <a:off x="5426015" y="2911385"/>
            <a:ext cx="707366" cy="366623"/>
          </a:xfrm>
          <a:prstGeom prst="wedgeRectCallout">
            <a:avLst>
              <a:gd name="adj1" fmla="val 53557"/>
              <a:gd name="adj2" fmla="val -175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y</a:t>
            </a:r>
            <a:r>
              <a:rPr lang="zh-CN" altLang="en-US" sz="1000" dirty="0" smtClean="0"/>
              <a:t>轴</a:t>
            </a:r>
            <a:endParaRPr lang="zh-CN" altLang="en-US" sz="1000" dirty="0"/>
          </a:p>
        </p:txBody>
      </p:sp>
      <p:sp>
        <p:nvSpPr>
          <p:cNvPr id="9" name="矩形标注 8"/>
          <p:cNvSpPr/>
          <p:nvPr/>
        </p:nvSpPr>
        <p:spPr>
          <a:xfrm>
            <a:off x="6038491" y="1362849"/>
            <a:ext cx="707366" cy="366623"/>
          </a:xfrm>
          <a:prstGeom prst="wedgeRectCallout">
            <a:avLst>
              <a:gd name="adj1" fmla="val 20630"/>
              <a:gd name="adj2" fmla="val 194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按钮列表</a:t>
            </a:r>
            <a:endParaRPr lang="zh-CN" altLang="en-US" sz="1000" dirty="0"/>
          </a:p>
        </p:txBody>
      </p:sp>
      <p:sp>
        <p:nvSpPr>
          <p:cNvPr id="10" name="矩形标注 9"/>
          <p:cNvSpPr/>
          <p:nvPr/>
        </p:nvSpPr>
        <p:spPr>
          <a:xfrm>
            <a:off x="6530196" y="2911384"/>
            <a:ext cx="707366" cy="1082646"/>
          </a:xfrm>
          <a:prstGeom prst="wedgeRectCallout">
            <a:avLst>
              <a:gd name="adj1" fmla="val 4776"/>
              <a:gd name="adj2" fmla="val -91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菜单类型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0</a:t>
            </a:r>
            <a:r>
              <a:rPr lang="zh-CN" altLang="en-US" sz="1000" dirty="0" smtClean="0"/>
              <a:t>：双列菜单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1</a:t>
            </a:r>
            <a:r>
              <a:rPr lang="zh-CN" altLang="en-US" sz="1000" dirty="0" smtClean="0"/>
              <a:t>：单列菜单</a:t>
            </a:r>
            <a:endParaRPr lang="zh-CN" altLang="en-US" sz="1000" dirty="0"/>
          </a:p>
        </p:txBody>
      </p:sp>
      <p:sp>
        <p:nvSpPr>
          <p:cNvPr id="11" name="矩形标注 10"/>
          <p:cNvSpPr/>
          <p:nvPr/>
        </p:nvSpPr>
        <p:spPr>
          <a:xfrm>
            <a:off x="7392838" y="2911384"/>
            <a:ext cx="707366" cy="1082646"/>
          </a:xfrm>
          <a:prstGeom prst="wedgeRectCallout">
            <a:avLst>
              <a:gd name="adj1" fmla="val 4776"/>
              <a:gd name="adj2" fmla="val -91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数据，没有就不填或者填</a:t>
            </a:r>
            <a:r>
              <a:rPr lang="en-US" altLang="zh-CN" sz="1000" dirty="0" smtClean="0"/>
              <a:t>nil</a:t>
            </a:r>
            <a:endParaRPr lang="zh-CN" altLang="en-US" sz="1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609" y="4205144"/>
            <a:ext cx="1523810" cy="22761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167" y="-37030"/>
            <a:ext cx="3323809" cy="1895238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9" idx="0"/>
          </p:cNvCxnSpPr>
          <p:nvPr/>
        </p:nvCxnSpPr>
        <p:spPr>
          <a:xfrm flipV="1">
            <a:off x="6392174" y="655608"/>
            <a:ext cx="1077340" cy="707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3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" y="14714"/>
            <a:ext cx="12095238" cy="68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88" y="811758"/>
            <a:ext cx="5615167" cy="12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8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changlin</dc:creator>
  <cp:lastModifiedBy>changlin</cp:lastModifiedBy>
  <cp:revision>22</cp:revision>
  <dcterms:created xsi:type="dcterms:W3CDTF">2017-02-13T13:53:13Z</dcterms:created>
  <dcterms:modified xsi:type="dcterms:W3CDTF">2017-02-20T06:44:35Z</dcterms:modified>
</cp:coreProperties>
</file>