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4"/>
  </p:notesMasterIdLst>
  <p:sldIdLst>
    <p:sldId id="256" r:id="rId2"/>
    <p:sldId id="260" r:id="rId3"/>
    <p:sldId id="257" r:id="rId4"/>
    <p:sldId id="261" r:id="rId5"/>
    <p:sldId id="259" r:id="rId6"/>
    <p:sldId id="266" r:id="rId7"/>
    <p:sldId id="267" r:id="rId8"/>
    <p:sldId id="262" r:id="rId9"/>
    <p:sldId id="268" r:id="rId10"/>
    <p:sldId id="273" r:id="rId11"/>
    <p:sldId id="275" r:id="rId12"/>
    <p:sldId id="270" r:id="rId13"/>
    <p:sldId id="264" r:id="rId14"/>
    <p:sldId id="271" r:id="rId15"/>
    <p:sldId id="276" r:id="rId16"/>
    <p:sldId id="277" r:id="rId17"/>
    <p:sldId id="278" r:id="rId18"/>
    <p:sldId id="279" r:id="rId19"/>
    <p:sldId id="265" r:id="rId20"/>
    <p:sldId id="272" r:id="rId21"/>
    <p:sldId id="274" r:id="rId22"/>
    <p:sldId id="26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36" y="108"/>
      </p:cViewPr>
      <p:guideLst/>
    </p:cSldViewPr>
  </p:slideViewPr>
  <p:notesTextViewPr>
    <p:cViewPr>
      <p:scale>
        <a:sx n="1" d="1"/>
        <a:sy n="1" d="1"/>
      </p:scale>
      <p:origin x="0" y="0"/>
    </p:cViewPr>
  </p:notesTextViewPr>
  <p:notesViewPr>
    <p:cSldViewPr snapToGrid="0">
      <p:cViewPr varScale="1">
        <p:scale>
          <a:sx n="84" d="100"/>
          <a:sy n="84" d="100"/>
        </p:scale>
        <p:origin x="2637"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4206A3-900E-43EE-9608-2D14B1172333}" type="doc">
      <dgm:prSet loTypeId="urn:microsoft.com/office/officeart/2005/8/layout/radial1" loCatId="relationship" qsTypeId="urn:microsoft.com/office/officeart/2005/8/quickstyle/simple2" qsCatId="simple" csTypeId="urn:microsoft.com/office/officeart/2005/8/colors/accent1_2" csCatId="accent1" phldr="1"/>
      <dgm:spPr/>
      <dgm:t>
        <a:bodyPr/>
        <a:lstStyle/>
        <a:p>
          <a:endParaRPr lang="zh-CN" altLang="en-US"/>
        </a:p>
      </dgm:t>
    </dgm:pt>
    <dgm:pt modelId="{4ECC8F80-3F77-4D8E-A4D5-8F8A0BD2E5F4}">
      <dgm:prSet phldrT="[文本]"/>
      <dgm:spPr/>
      <dgm:t>
        <a:bodyPr/>
        <a:lstStyle/>
        <a:p>
          <a:r>
            <a:rPr lang="zh-CN" altLang="en-US" dirty="0"/>
            <a:t>使用者</a:t>
          </a:r>
        </a:p>
      </dgm:t>
    </dgm:pt>
    <dgm:pt modelId="{11A14C91-235C-4DAE-8927-7CCDEAB06120}" type="parTrans" cxnId="{F56BB290-C9F9-498D-AB24-2CB2CC9F67BA}">
      <dgm:prSet/>
      <dgm:spPr/>
      <dgm:t>
        <a:bodyPr/>
        <a:lstStyle/>
        <a:p>
          <a:endParaRPr lang="zh-CN" altLang="en-US"/>
        </a:p>
      </dgm:t>
    </dgm:pt>
    <dgm:pt modelId="{9D152159-6003-48BB-8D4B-F8545A6861CA}" type="sibTrans" cxnId="{F56BB290-C9F9-498D-AB24-2CB2CC9F67BA}">
      <dgm:prSet/>
      <dgm:spPr/>
      <dgm:t>
        <a:bodyPr/>
        <a:lstStyle/>
        <a:p>
          <a:endParaRPr lang="zh-CN" altLang="en-US"/>
        </a:p>
      </dgm:t>
    </dgm:pt>
    <dgm:pt modelId="{EB711B40-CA87-463E-BA12-D11B81D926E5}">
      <dgm:prSet phldrT="[文本]"/>
      <dgm:spPr/>
      <dgm:t>
        <a:bodyPr/>
        <a:lstStyle/>
        <a:p>
          <a:r>
            <a:rPr lang="zh-CN" altLang="en-US" dirty="0"/>
            <a:t>汽车生产商</a:t>
          </a:r>
        </a:p>
      </dgm:t>
    </dgm:pt>
    <dgm:pt modelId="{3928DB60-8BED-417A-9BA8-6CCA82ED0385}" type="parTrans" cxnId="{E81F1C67-6755-432A-B381-E7FC9B93E2F1}">
      <dgm:prSet/>
      <dgm:spPr/>
      <dgm:t>
        <a:bodyPr/>
        <a:lstStyle/>
        <a:p>
          <a:endParaRPr lang="zh-CN" altLang="en-US"/>
        </a:p>
      </dgm:t>
    </dgm:pt>
    <dgm:pt modelId="{4846EBFA-63A6-4D05-97B5-F2022B0EB33E}" type="sibTrans" cxnId="{E81F1C67-6755-432A-B381-E7FC9B93E2F1}">
      <dgm:prSet/>
      <dgm:spPr/>
      <dgm:t>
        <a:bodyPr/>
        <a:lstStyle/>
        <a:p>
          <a:endParaRPr lang="zh-CN" altLang="en-US"/>
        </a:p>
      </dgm:t>
    </dgm:pt>
    <dgm:pt modelId="{6514AF59-1C66-4DB2-A2A7-1274EA05CDFE}">
      <dgm:prSet phldrT="[文本]"/>
      <dgm:spPr/>
      <dgm:t>
        <a:bodyPr/>
        <a:lstStyle/>
        <a:p>
          <a:r>
            <a:rPr lang="zh-CN" altLang="en-US" dirty="0"/>
            <a:t>保险公司</a:t>
          </a:r>
        </a:p>
      </dgm:t>
    </dgm:pt>
    <dgm:pt modelId="{2F63D67F-E19F-4DB8-B3EF-8F0E964FFBCA}" type="parTrans" cxnId="{496F47C3-AED9-48EE-A8E1-870CC3AC54F3}">
      <dgm:prSet/>
      <dgm:spPr/>
      <dgm:t>
        <a:bodyPr/>
        <a:lstStyle/>
        <a:p>
          <a:endParaRPr lang="zh-CN" altLang="en-US"/>
        </a:p>
      </dgm:t>
    </dgm:pt>
    <dgm:pt modelId="{DB1BFD2F-AEC7-46CE-9660-266491F92E65}" type="sibTrans" cxnId="{496F47C3-AED9-48EE-A8E1-870CC3AC54F3}">
      <dgm:prSet/>
      <dgm:spPr/>
      <dgm:t>
        <a:bodyPr/>
        <a:lstStyle/>
        <a:p>
          <a:endParaRPr lang="zh-CN" altLang="en-US"/>
        </a:p>
      </dgm:t>
    </dgm:pt>
    <dgm:pt modelId="{B0095151-095F-4BD8-B40D-3183C40DB61D}">
      <dgm:prSet phldrT="[文本]"/>
      <dgm:spPr/>
      <dgm:t>
        <a:bodyPr/>
        <a:lstStyle/>
        <a:p>
          <a:r>
            <a:rPr lang="zh-CN" altLang="en-US" dirty="0"/>
            <a:t>政府机关</a:t>
          </a:r>
        </a:p>
      </dgm:t>
    </dgm:pt>
    <dgm:pt modelId="{9B00C8CD-FC28-49B9-A9B1-1412F9F3F765}" type="parTrans" cxnId="{67FC8966-E094-49CD-A8C1-C69E6588DD5A}">
      <dgm:prSet/>
      <dgm:spPr/>
      <dgm:t>
        <a:bodyPr/>
        <a:lstStyle/>
        <a:p>
          <a:endParaRPr lang="zh-CN" altLang="en-US"/>
        </a:p>
      </dgm:t>
    </dgm:pt>
    <dgm:pt modelId="{6CD1F62C-4AA0-4D2C-92C7-907FDFE782A7}" type="sibTrans" cxnId="{67FC8966-E094-49CD-A8C1-C69E6588DD5A}">
      <dgm:prSet/>
      <dgm:spPr/>
      <dgm:t>
        <a:bodyPr/>
        <a:lstStyle/>
        <a:p>
          <a:endParaRPr lang="zh-CN" altLang="en-US"/>
        </a:p>
      </dgm:t>
    </dgm:pt>
    <dgm:pt modelId="{ACDFE214-97C2-4558-BD4E-F25C9195660F}">
      <dgm:prSet phldrT="[文本]"/>
      <dgm:spPr/>
      <dgm:t>
        <a:bodyPr/>
        <a:lstStyle/>
        <a:p>
          <a:r>
            <a:rPr lang="zh-CN" altLang="en-US" dirty="0"/>
            <a:t>系统供应商</a:t>
          </a:r>
        </a:p>
      </dgm:t>
    </dgm:pt>
    <dgm:pt modelId="{6860A014-1CAF-414E-999B-B68C18C97F30}" type="parTrans" cxnId="{2FBCD836-B2B0-49B8-85F2-A1D4F534EA68}">
      <dgm:prSet/>
      <dgm:spPr/>
      <dgm:t>
        <a:bodyPr/>
        <a:lstStyle/>
        <a:p>
          <a:endParaRPr lang="zh-CN" altLang="en-US"/>
        </a:p>
      </dgm:t>
    </dgm:pt>
    <dgm:pt modelId="{58B1E3A2-DADE-47B2-8F7C-64F71A5B1A97}" type="sibTrans" cxnId="{2FBCD836-B2B0-49B8-85F2-A1D4F534EA68}">
      <dgm:prSet/>
      <dgm:spPr/>
      <dgm:t>
        <a:bodyPr/>
        <a:lstStyle/>
        <a:p>
          <a:endParaRPr lang="zh-CN" altLang="en-US"/>
        </a:p>
      </dgm:t>
    </dgm:pt>
    <dgm:pt modelId="{36854E5A-7104-46B0-8524-1515716040B1}" type="pres">
      <dgm:prSet presAssocID="{E84206A3-900E-43EE-9608-2D14B1172333}" presName="cycle" presStyleCnt="0">
        <dgm:presLayoutVars>
          <dgm:chMax val="1"/>
          <dgm:dir/>
          <dgm:animLvl val="ctr"/>
          <dgm:resizeHandles val="exact"/>
        </dgm:presLayoutVars>
      </dgm:prSet>
      <dgm:spPr/>
    </dgm:pt>
    <dgm:pt modelId="{7CA00101-0FB5-417D-9D9E-2BBFC6DAC5A8}" type="pres">
      <dgm:prSet presAssocID="{4ECC8F80-3F77-4D8E-A4D5-8F8A0BD2E5F4}" presName="centerShape" presStyleLbl="node0" presStyleIdx="0" presStyleCnt="1" custLinFactNeighborX="-9558" custLinFactNeighborY="-3186"/>
      <dgm:spPr/>
    </dgm:pt>
    <dgm:pt modelId="{431B64DC-A7A4-41A5-AD4B-2138A7ADAB3C}" type="pres">
      <dgm:prSet presAssocID="{3928DB60-8BED-417A-9BA8-6CCA82ED0385}" presName="Name9" presStyleLbl="parChTrans1D2" presStyleIdx="0" presStyleCnt="4"/>
      <dgm:spPr/>
    </dgm:pt>
    <dgm:pt modelId="{E693F64E-B695-4B52-9759-343F9C0DDDA6}" type="pres">
      <dgm:prSet presAssocID="{3928DB60-8BED-417A-9BA8-6CCA82ED0385}" presName="connTx" presStyleLbl="parChTrans1D2" presStyleIdx="0" presStyleCnt="4"/>
      <dgm:spPr/>
    </dgm:pt>
    <dgm:pt modelId="{9351C49B-9FB4-44B2-860F-DADADB4F5A37}" type="pres">
      <dgm:prSet presAssocID="{EB711B40-CA87-463E-BA12-D11B81D926E5}" presName="node" presStyleLbl="node1" presStyleIdx="0" presStyleCnt="4" custRadScaleRad="168131" custRadScaleInc="-52671">
        <dgm:presLayoutVars>
          <dgm:bulletEnabled val="1"/>
        </dgm:presLayoutVars>
      </dgm:prSet>
      <dgm:spPr/>
    </dgm:pt>
    <dgm:pt modelId="{39E3C05B-B1EB-4B62-96E4-F52748A8F96F}" type="pres">
      <dgm:prSet presAssocID="{2F63D67F-E19F-4DB8-B3EF-8F0E964FFBCA}" presName="Name9" presStyleLbl="parChTrans1D2" presStyleIdx="1" presStyleCnt="4"/>
      <dgm:spPr/>
    </dgm:pt>
    <dgm:pt modelId="{7C1CDD3E-6608-45DD-BFFD-B7635E67A71A}" type="pres">
      <dgm:prSet presAssocID="{2F63D67F-E19F-4DB8-B3EF-8F0E964FFBCA}" presName="connTx" presStyleLbl="parChTrans1D2" presStyleIdx="1" presStyleCnt="4"/>
      <dgm:spPr/>
    </dgm:pt>
    <dgm:pt modelId="{7857236C-F434-40AA-82F9-1C354A7606A8}" type="pres">
      <dgm:prSet presAssocID="{6514AF59-1C66-4DB2-A2A7-1274EA05CDFE}" presName="node" presStyleLbl="node1" presStyleIdx="1" presStyleCnt="4" custRadScaleRad="130826" custRadScaleInc="-55028">
        <dgm:presLayoutVars>
          <dgm:bulletEnabled val="1"/>
        </dgm:presLayoutVars>
      </dgm:prSet>
      <dgm:spPr/>
    </dgm:pt>
    <dgm:pt modelId="{BCEADF8D-8311-4C05-92ED-F2267238BC85}" type="pres">
      <dgm:prSet presAssocID="{9B00C8CD-FC28-49B9-A9B1-1412F9F3F765}" presName="Name9" presStyleLbl="parChTrans1D2" presStyleIdx="2" presStyleCnt="4"/>
      <dgm:spPr/>
    </dgm:pt>
    <dgm:pt modelId="{AE5926D7-E1C4-4DC6-9508-01F048E3E395}" type="pres">
      <dgm:prSet presAssocID="{9B00C8CD-FC28-49B9-A9B1-1412F9F3F765}" presName="connTx" presStyleLbl="parChTrans1D2" presStyleIdx="2" presStyleCnt="4"/>
      <dgm:spPr/>
    </dgm:pt>
    <dgm:pt modelId="{F82C0F31-E62C-4804-A238-7A32804CF6FC}" type="pres">
      <dgm:prSet presAssocID="{B0095151-095F-4BD8-B40D-3183C40DB61D}" presName="node" presStyleLbl="node1" presStyleIdx="2" presStyleCnt="4" custRadScaleRad="130173" custRadScaleInc="-56355">
        <dgm:presLayoutVars>
          <dgm:bulletEnabled val="1"/>
        </dgm:presLayoutVars>
      </dgm:prSet>
      <dgm:spPr/>
    </dgm:pt>
    <dgm:pt modelId="{56C03546-9F59-406B-85FF-374DEE810507}" type="pres">
      <dgm:prSet presAssocID="{6860A014-1CAF-414E-999B-B68C18C97F30}" presName="Name9" presStyleLbl="parChTrans1D2" presStyleIdx="3" presStyleCnt="4"/>
      <dgm:spPr/>
    </dgm:pt>
    <dgm:pt modelId="{F212F380-9228-4A24-A2A1-772E5B812B9E}" type="pres">
      <dgm:prSet presAssocID="{6860A014-1CAF-414E-999B-B68C18C97F30}" presName="connTx" presStyleLbl="parChTrans1D2" presStyleIdx="3" presStyleCnt="4"/>
      <dgm:spPr/>
    </dgm:pt>
    <dgm:pt modelId="{681FFEBC-6A6B-4F5B-A86A-85965345D4CC}" type="pres">
      <dgm:prSet presAssocID="{ACDFE214-97C2-4558-BD4E-F25C9195660F}" presName="node" presStyleLbl="node1" presStyleIdx="3" presStyleCnt="4" custRadScaleRad="177818" custRadScaleInc="-13764">
        <dgm:presLayoutVars>
          <dgm:bulletEnabled val="1"/>
        </dgm:presLayoutVars>
      </dgm:prSet>
      <dgm:spPr/>
    </dgm:pt>
  </dgm:ptLst>
  <dgm:cxnLst>
    <dgm:cxn modelId="{6E0BAA0C-D05E-4BE2-AEED-9CE5106D3353}" type="presOf" srcId="{ACDFE214-97C2-4558-BD4E-F25C9195660F}" destId="{681FFEBC-6A6B-4F5B-A86A-85965345D4CC}" srcOrd="0" destOrd="0" presId="urn:microsoft.com/office/officeart/2005/8/layout/radial1"/>
    <dgm:cxn modelId="{8760EA10-5355-4BC4-B00B-8A0220E9213B}" type="presOf" srcId="{6514AF59-1C66-4DB2-A2A7-1274EA05CDFE}" destId="{7857236C-F434-40AA-82F9-1C354A7606A8}" srcOrd="0" destOrd="0" presId="urn:microsoft.com/office/officeart/2005/8/layout/radial1"/>
    <dgm:cxn modelId="{C9953B32-16C1-489F-94B1-94032EC3B395}" type="presOf" srcId="{B0095151-095F-4BD8-B40D-3183C40DB61D}" destId="{F82C0F31-E62C-4804-A238-7A32804CF6FC}" srcOrd="0" destOrd="0" presId="urn:microsoft.com/office/officeart/2005/8/layout/radial1"/>
    <dgm:cxn modelId="{2FBCD836-B2B0-49B8-85F2-A1D4F534EA68}" srcId="{4ECC8F80-3F77-4D8E-A4D5-8F8A0BD2E5F4}" destId="{ACDFE214-97C2-4558-BD4E-F25C9195660F}" srcOrd="3" destOrd="0" parTransId="{6860A014-1CAF-414E-999B-B68C18C97F30}" sibTransId="{58B1E3A2-DADE-47B2-8F7C-64F71A5B1A97}"/>
    <dgm:cxn modelId="{9038155E-1FF2-46D0-9694-CEC260FBD255}" type="presOf" srcId="{E84206A3-900E-43EE-9608-2D14B1172333}" destId="{36854E5A-7104-46B0-8524-1515716040B1}" srcOrd="0" destOrd="0" presId="urn:microsoft.com/office/officeart/2005/8/layout/radial1"/>
    <dgm:cxn modelId="{44AA2F63-7D0C-4307-A6A9-BA6B05DCAEFD}" type="presOf" srcId="{4ECC8F80-3F77-4D8E-A4D5-8F8A0BD2E5F4}" destId="{7CA00101-0FB5-417D-9D9E-2BBFC6DAC5A8}" srcOrd="0" destOrd="0" presId="urn:microsoft.com/office/officeart/2005/8/layout/radial1"/>
    <dgm:cxn modelId="{67FC8966-E094-49CD-A8C1-C69E6588DD5A}" srcId="{4ECC8F80-3F77-4D8E-A4D5-8F8A0BD2E5F4}" destId="{B0095151-095F-4BD8-B40D-3183C40DB61D}" srcOrd="2" destOrd="0" parTransId="{9B00C8CD-FC28-49B9-A9B1-1412F9F3F765}" sibTransId="{6CD1F62C-4AA0-4D2C-92C7-907FDFE782A7}"/>
    <dgm:cxn modelId="{E81F1C67-6755-432A-B381-E7FC9B93E2F1}" srcId="{4ECC8F80-3F77-4D8E-A4D5-8F8A0BD2E5F4}" destId="{EB711B40-CA87-463E-BA12-D11B81D926E5}" srcOrd="0" destOrd="0" parTransId="{3928DB60-8BED-417A-9BA8-6CCA82ED0385}" sibTransId="{4846EBFA-63A6-4D05-97B5-F2022B0EB33E}"/>
    <dgm:cxn modelId="{6C735159-0D9E-4C61-8063-427D44AADFCD}" type="presOf" srcId="{2F63D67F-E19F-4DB8-B3EF-8F0E964FFBCA}" destId="{7C1CDD3E-6608-45DD-BFFD-B7635E67A71A}" srcOrd="1" destOrd="0" presId="urn:microsoft.com/office/officeart/2005/8/layout/radial1"/>
    <dgm:cxn modelId="{F56BB290-C9F9-498D-AB24-2CB2CC9F67BA}" srcId="{E84206A3-900E-43EE-9608-2D14B1172333}" destId="{4ECC8F80-3F77-4D8E-A4D5-8F8A0BD2E5F4}" srcOrd="0" destOrd="0" parTransId="{11A14C91-235C-4DAE-8927-7CCDEAB06120}" sibTransId="{9D152159-6003-48BB-8D4B-F8545A6861CA}"/>
    <dgm:cxn modelId="{6DBF139A-09B0-49DC-A5B2-389FFF6ABD0E}" type="presOf" srcId="{9B00C8CD-FC28-49B9-A9B1-1412F9F3F765}" destId="{BCEADF8D-8311-4C05-92ED-F2267238BC85}" srcOrd="0" destOrd="0" presId="urn:microsoft.com/office/officeart/2005/8/layout/radial1"/>
    <dgm:cxn modelId="{39E5F9AD-BAD8-4B09-81F0-6BB8AC58ED1E}" type="presOf" srcId="{3928DB60-8BED-417A-9BA8-6CCA82ED0385}" destId="{431B64DC-A7A4-41A5-AD4B-2138A7ADAB3C}" srcOrd="0" destOrd="0" presId="urn:microsoft.com/office/officeart/2005/8/layout/radial1"/>
    <dgm:cxn modelId="{2CFF48B2-C040-43CD-AD8E-A197DCE7E61E}" type="presOf" srcId="{EB711B40-CA87-463E-BA12-D11B81D926E5}" destId="{9351C49B-9FB4-44B2-860F-DADADB4F5A37}" srcOrd="0" destOrd="0" presId="urn:microsoft.com/office/officeart/2005/8/layout/radial1"/>
    <dgm:cxn modelId="{19364DB2-AF89-492B-BC18-FD1F0C48759E}" type="presOf" srcId="{9B00C8CD-FC28-49B9-A9B1-1412F9F3F765}" destId="{AE5926D7-E1C4-4DC6-9508-01F048E3E395}" srcOrd="1" destOrd="0" presId="urn:microsoft.com/office/officeart/2005/8/layout/radial1"/>
    <dgm:cxn modelId="{F06487B9-8557-4DDD-8203-4711E789DCAD}" type="presOf" srcId="{3928DB60-8BED-417A-9BA8-6CCA82ED0385}" destId="{E693F64E-B695-4B52-9759-343F9C0DDDA6}" srcOrd="1" destOrd="0" presId="urn:microsoft.com/office/officeart/2005/8/layout/radial1"/>
    <dgm:cxn modelId="{BBB71EBA-5116-4D14-AC9F-3BDB7DB4DC1F}" type="presOf" srcId="{2F63D67F-E19F-4DB8-B3EF-8F0E964FFBCA}" destId="{39E3C05B-B1EB-4B62-96E4-F52748A8F96F}" srcOrd="0" destOrd="0" presId="urn:microsoft.com/office/officeart/2005/8/layout/radial1"/>
    <dgm:cxn modelId="{496F47C3-AED9-48EE-A8E1-870CC3AC54F3}" srcId="{4ECC8F80-3F77-4D8E-A4D5-8F8A0BD2E5F4}" destId="{6514AF59-1C66-4DB2-A2A7-1274EA05CDFE}" srcOrd="1" destOrd="0" parTransId="{2F63D67F-E19F-4DB8-B3EF-8F0E964FFBCA}" sibTransId="{DB1BFD2F-AEC7-46CE-9660-266491F92E65}"/>
    <dgm:cxn modelId="{E34D7EC5-5BB1-4EDE-8FB7-637CFA660005}" type="presOf" srcId="{6860A014-1CAF-414E-999B-B68C18C97F30}" destId="{56C03546-9F59-406B-85FF-374DEE810507}" srcOrd="0" destOrd="0" presId="urn:microsoft.com/office/officeart/2005/8/layout/radial1"/>
    <dgm:cxn modelId="{9271AAE4-DC3A-4646-86B2-96DF5C963C66}" type="presOf" srcId="{6860A014-1CAF-414E-999B-B68C18C97F30}" destId="{F212F380-9228-4A24-A2A1-772E5B812B9E}" srcOrd="1" destOrd="0" presId="urn:microsoft.com/office/officeart/2005/8/layout/radial1"/>
    <dgm:cxn modelId="{B715DD48-EE0D-43AD-953B-77BB6003EE11}" type="presParOf" srcId="{36854E5A-7104-46B0-8524-1515716040B1}" destId="{7CA00101-0FB5-417D-9D9E-2BBFC6DAC5A8}" srcOrd="0" destOrd="0" presId="urn:microsoft.com/office/officeart/2005/8/layout/radial1"/>
    <dgm:cxn modelId="{459A705B-B67C-487E-AEDA-A269C98ADECE}" type="presParOf" srcId="{36854E5A-7104-46B0-8524-1515716040B1}" destId="{431B64DC-A7A4-41A5-AD4B-2138A7ADAB3C}" srcOrd="1" destOrd="0" presId="urn:microsoft.com/office/officeart/2005/8/layout/radial1"/>
    <dgm:cxn modelId="{650B1B54-3319-4094-AD00-3FA37168C73B}" type="presParOf" srcId="{431B64DC-A7A4-41A5-AD4B-2138A7ADAB3C}" destId="{E693F64E-B695-4B52-9759-343F9C0DDDA6}" srcOrd="0" destOrd="0" presId="urn:microsoft.com/office/officeart/2005/8/layout/radial1"/>
    <dgm:cxn modelId="{82CA981C-12E7-48F0-AA1D-1B3098D86019}" type="presParOf" srcId="{36854E5A-7104-46B0-8524-1515716040B1}" destId="{9351C49B-9FB4-44B2-860F-DADADB4F5A37}" srcOrd="2" destOrd="0" presId="urn:microsoft.com/office/officeart/2005/8/layout/radial1"/>
    <dgm:cxn modelId="{0A0C88FE-CAE5-415F-B962-2C044C6BB2EF}" type="presParOf" srcId="{36854E5A-7104-46B0-8524-1515716040B1}" destId="{39E3C05B-B1EB-4B62-96E4-F52748A8F96F}" srcOrd="3" destOrd="0" presId="urn:microsoft.com/office/officeart/2005/8/layout/radial1"/>
    <dgm:cxn modelId="{A00763AA-CD21-4FE5-9F31-8D08034FD0C7}" type="presParOf" srcId="{39E3C05B-B1EB-4B62-96E4-F52748A8F96F}" destId="{7C1CDD3E-6608-45DD-BFFD-B7635E67A71A}" srcOrd="0" destOrd="0" presId="urn:microsoft.com/office/officeart/2005/8/layout/radial1"/>
    <dgm:cxn modelId="{0CE0FFE8-4DDD-4132-BF69-4952926DD0E0}" type="presParOf" srcId="{36854E5A-7104-46B0-8524-1515716040B1}" destId="{7857236C-F434-40AA-82F9-1C354A7606A8}" srcOrd="4" destOrd="0" presId="urn:microsoft.com/office/officeart/2005/8/layout/radial1"/>
    <dgm:cxn modelId="{F7D261D6-916D-42F6-AB44-DA236EC17B6E}" type="presParOf" srcId="{36854E5A-7104-46B0-8524-1515716040B1}" destId="{BCEADF8D-8311-4C05-92ED-F2267238BC85}" srcOrd="5" destOrd="0" presId="urn:microsoft.com/office/officeart/2005/8/layout/radial1"/>
    <dgm:cxn modelId="{83B720E5-7918-438C-B57F-D35778F3D632}" type="presParOf" srcId="{BCEADF8D-8311-4C05-92ED-F2267238BC85}" destId="{AE5926D7-E1C4-4DC6-9508-01F048E3E395}" srcOrd="0" destOrd="0" presId="urn:microsoft.com/office/officeart/2005/8/layout/radial1"/>
    <dgm:cxn modelId="{2C98BCAC-8423-4FAB-8913-5DAB5952E0D2}" type="presParOf" srcId="{36854E5A-7104-46B0-8524-1515716040B1}" destId="{F82C0F31-E62C-4804-A238-7A32804CF6FC}" srcOrd="6" destOrd="0" presId="urn:microsoft.com/office/officeart/2005/8/layout/radial1"/>
    <dgm:cxn modelId="{5487590A-4648-4C2A-8E4A-2C119A295EDE}" type="presParOf" srcId="{36854E5A-7104-46B0-8524-1515716040B1}" destId="{56C03546-9F59-406B-85FF-374DEE810507}" srcOrd="7" destOrd="0" presId="urn:microsoft.com/office/officeart/2005/8/layout/radial1"/>
    <dgm:cxn modelId="{6DB4104E-8863-4665-9AB4-700C5BEBACB4}" type="presParOf" srcId="{56C03546-9F59-406B-85FF-374DEE810507}" destId="{F212F380-9228-4A24-A2A1-772E5B812B9E}" srcOrd="0" destOrd="0" presId="urn:microsoft.com/office/officeart/2005/8/layout/radial1"/>
    <dgm:cxn modelId="{4D703F22-00C9-4A6E-A5A8-E6CE6638CC09}" type="presParOf" srcId="{36854E5A-7104-46B0-8524-1515716040B1}" destId="{681FFEBC-6A6B-4F5B-A86A-85965345D4CC}"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4D27E9-DC66-42D5-A9D3-5499922D52F1}" type="doc">
      <dgm:prSet loTypeId="urn:microsoft.com/office/officeart/2008/layout/HorizontalMultiLevelHierarchy" loCatId="hierarchy" qsTypeId="urn:microsoft.com/office/officeart/2005/8/quickstyle/simple3" qsCatId="simple" csTypeId="urn:microsoft.com/office/officeart/2005/8/colors/accent1_5" csCatId="accent1" phldr="1"/>
      <dgm:spPr/>
      <dgm:t>
        <a:bodyPr/>
        <a:lstStyle/>
        <a:p>
          <a:endParaRPr lang="zh-CN" altLang="en-US"/>
        </a:p>
      </dgm:t>
    </dgm:pt>
    <dgm:pt modelId="{18D7CC90-93EA-4BA1-AD42-61862D2ACD07}">
      <dgm:prSet phldrT="[文本]"/>
      <dgm:spPr/>
      <dgm:t>
        <a:bodyPr/>
        <a:lstStyle/>
        <a:p>
          <a:endParaRPr lang="zh-CN" altLang="en-US" dirty="0"/>
        </a:p>
      </dgm:t>
    </dgm:pt>
    <dgm:pt modelId="{BF335A95-38AF-4CDC-ACB8-857028495942}" type="parTrans" cxnId="{EB1809D4-43B6-4087-94A2-036AE8E89947}">
      <dgm:prSet/>
      <dgm:spPr/>
      <dgm:t>
        <a:bodyPr/>
        <a:lstStyle/>
        <a:p>
          <a:endParaRPr lang="zh-CN" altLang="en-US"/>
        </a:p>
      </dgm:t>
    </dgm:pt>
    <dgm:pt modelId="{436CE7BB-154F-4A91-994B-BCA8262FB06F}" type="sibTrans" cxnId="{EB1809D4-43B6-4087-94A2-036AE8E89947}">
      <dgm:prSet/>
      <dgm:spPr/>
      <dgm:t>
        <a:bodyPr/>
        <a:lstStyle/>
        <a:p>
          <a:endParaRPr lang="zh-CN" altLang="en-US"/>
        </a:p>
      </dgm:t>
    </dgm:pt>
    <dgm:pt modelId="{D69CD84F-E002-4558-A507-0885197F7363}">
      <dgm:prSet phldrT="[文本]" custT="1"/>
      <dgm:spPr/>
      <dgm:t>
        <a:bodyPr/>
        <a:lstStyle/>
        <a:p>
          <a:r>
            <a:rPr lang="zh-CN" altLang="en-US" sz="2800" dirty="0"/>
            <a:t>无过错责任</a:t>
          </a:r>
        </a:p>
      </dgm:t>
    </dgm:pt>
    <dgm:pt modelId="{4721EF56-B4B7-48FB-BCA2-AF8C839C7982}" type="parTrans" cxnId="{7FA4A56E-78D5-4F0A-9DB8-F7DCB6CCF300}">
      <dgm:prSet/>
      <dgm:spPr/>
      <dgm:t>
        <a:bodyPr/>
        <a:lstStyle/>
        <a:p>
          <a:endParaRPr lang="zh-CN" altLang="en-US"/>
        </a:p>
      </dgm:t>
    </dgm:pt>
    <dgm:pt modelId="{837F8E88-A98B-476B-836C-DD756BDFAEDA}" type="sibTrans" cxnId="{7FA4A56E-78D5-4F0A-9DB8-F7DCB6CCF300}">
      <dgm:prSet/>
      <dgm:spPr/>
      <dgm:t>
        <a:bodyPr/>
        <a:lstStyle/>
        <a:p>
          <a:endParaRPr lang="zh-CN" altLang="en-US"/>
        </a:p>
      </dgm:t>
    </dgm:pt>
    <dgm:pt modelId="{5C00030D-E899-4800-A835-0B720CB288DA}">
      <dgm:prSet phldrT="[文本]" custT="1"/>
      <dgm:spPr/>
      <dgm:t>
        <a:bodyPr/>
        <a:lstStyle/>
        <a:p>
          <a:r>
            <a:rPr lang="zh-CN" altLang="en-US" sz="3200" dirty="0"/>
            <a:t>免责清单</a:t>
          </a:r>
        </a:p>
      </dgm:t>
    </dgm:pt>
    <dgm:pt modelId="{42B92F3A-DBD7-43AE-A842-0B5973584528}" type="parTrans" cxnId="{14CE5F4F-9F19-4089-A915-B9E0DB275FA0}">
      <dgm:prSet/>
      <dgm:spPr/>
      <dgm:t>
        <a:bodyPr/>
        <a:lstStyle/>
        <a:p>
          <a:endParaRPr lang="zh-CN" altLang="en-US"/>
        </a:p>
      </dgm:t>
    </dgm:pt>
    <dgm:pt modelId="{CE87A696-48D9-4999-8E03-28EE2CFA0C0F}" type="sibTrans" cxnId="{14CE5F4F-9F19-4089-A915-B9E0DB275FA0}">
      <dgm:prSet/>
      <dgm:spPr/>
      <dgm:t>
        <a:bodyPr/>
        <a:lstStyle/>
        <a:p>
          <a:endParaRPr lang="zh-CN" altLang="en-US"/>
        </a:p>
      </dgm:t>
    </dgm:pt>
    <dgm:pt modelId="{FD82F772-AB65-4BED-9407-FCCD9B767FEA}" type="pres">
      <dgm:prSet presAssocID="{6F4D27E9-DC66-42D5-A9D3-5499922D52F1}" presName="Name0" presStyleCnt="0">
        <dgm:presLayoutVars>
          <dgm:chPref val="1"/>
          <dgm:dir/>
          <dgm:animOne val="branch"/>
          <dgm:animLvl val="lvl"/>
          <dgm:resizeHandles val="exact"/>
        </dgm:presLayoutVars>
      </dgm:prSet>
      <dgm:spPr/>
    </dgm:pt>
    <dgm:pt modelId="{6354AEB5-9583-4728-A8E0-6F546CBFAC4F}" type="pres">
      <dgm:prSet presAssocID="{18D7CC90-93EA-4BA1-AD42-61862D2ACD07}" presName="root1" presStyleCnt="0"/>
      <dgm:spPr/>
    </dgm:pt>
    <dgm:pt modelId="{0900DD6F-7540-48B2-8571-D33ABBA84772}" type="pres">
      <dgm:prSet presAssocID="{18D7CC90-93EA-4BA1-AD42-61862D2ACD07}" presName="LevelOneTextNode" presStyleLbl="node0" presStyleIdx="0" presStyleCnt="1" custLinFactNeighborX="1084" custLinFactNeighborY="-359">
        <dgm:presLayoutVars>
          <dgm:chPref val="3"/>
        </dgm:presLayoutVars>
      </dgm:prSet>
      <dgm:spPr/>
    </dgm:pt>
    <dgm:pt modelId="{6F9F9144-2752-485A-B1D2-ACF3C9BBD221}" type="pres">
      <dgm:prSet presAssocID="{18D7CC90-93EA-4BA1-AD42-61862D2ACD07}" presName="level2hierChild" presStyleCnt="0"/>
      <dgm:spPr/>
    </dgm:pt>
    <dgm:pt modelId="{20747A32-B970-46CD-9A97-2AB3E6BA87EB}" type="pres">
      <dgm:prSet presAssocID="{4721EF56-B4B7-48FB-BCA2-AF8C839C7982}" presName="conn2-1" presStyleLbl="parChTrans1D2" presStyleIdx="0" presStyleCnt="2"/>
      <dgm:spPr/>
    </dgm:pt>
    <dgm:pt modelId="{71643055-054E-40C7-89F0-1F343E960F69}" type="pres">
      <dgm:prSet presAssocID="{4721EF56-B4B7-48FB-BCA2-AF8C839C7982}" presName="connTx" presStyleLbl="parChTrans1D2" presStyleIdx="0" presStyleCnt="2"/>
      <dgm:spPr/>
    </dgm:pt>
    <dgm:pt modelId="{F4BF00DF-51F4-4021-99C5-0D8928C91742}" type="pres">
      <dgm:prSet presAssocID="{D69CD84F-E002-4558-A507-0885197F7363}" presName="root2" presStyleCnt="0"/>
      <dgm:spPr/>
    </dgm:pt>
    <dgm:pt modelId="{51D1214F-3B27-49F9-89AE-A81BC5F68C15}" type="pres">
      <dgm:prSet presAssocID="{D69CD84F-E002-4558-A507-0885197F7363}" presName="LevelTwoTextNode" presStyleLbl="node2" presStyleIdx="0" presStyleCnt="2" custLinFactY="-36054" custLinFactNeighborX="69517" custLinFactNeighborY="-100000">
        <dgm:presLayoutVars>
          <dgm:chPref val="3"/>
        </dgm:presLayoutVars>
      </dgm:prSet>
      <dgm:spPr/>
    </dgm:pt>
    <dgm:pt modelId="{7C831204-0AB1-4F44-898A-6322C8470BB8}" type="pres">
      <dgm:prSet presAssocID="{D69CD84F-E002-4558-A507-0885197F7363}" presName="level3hierChild" presStyleCnt="0"/>
      <dgm:spPr/>
    </dgm:pt>
    <dgm:pt modelId="{41973F92-D6DE-4811-B437-78B07B75589E}" type="pres">
      <dgm:prSet presAssocID="{42B92F3A-DBD7-43AE-A842-0B5973584528}" presName="conn2-1" presStyleLbl="parChTrans1D2" presStyleIdx="1" presStyleCnt="2"/>
      <dgm:spPr/>
    </dgm:pt>
    <dgm:pt modelId="{2A42DF35-29E1-4399-846C-AF5881F43415}" type="pres">
      <dgm:prSet presAssocID="{42B92F3A-DBD7-43AE-A842-0B5973584528}" presName="connTx" presStyleLbl="parChTrans1D2" presStyleIdx="1" presStyleCnt="2"/>
      <dgm:spPr/>
    </dgm:pt>
    <dgm:pt modelId="{2450BEAF-AF9D-4AAD-9FAC-CBEA8574E1E3}" type="pres">
      <dgm:prSet presAssocID="{5C00030D-E899-4800-A835-0B720CB288DA}" presName="root2" presStyleCnt="0"/>
      <dgm:spPr/>
    </dgm:pt>
    <dgm:pt modelId="{3B182D83-518B-40A1-8AC4-238631BC5396}" type="pres">
      <dgm:prSet presAssocID="{5C00030D-E899-4800-A835-0B720CB288DA}" presName="LevelTwoTextNode" presStyleLbl="node2" presStyleIdx="1" presStyleCnt="2" custLinFactY="5190" custLinFactNeighborX="68749" custLinFactNeighborY="100000">
        <dgm:presLayoutVars>
          <dgm:chPref val="3"/>
        </dgm:presLayoutVars>
      </dgm:prSet>
      <dgm:spPr/>
    </dgm:pt>
    <dgm:pt modelId="{33ADF93E-9C78-4F7B-8298-B2A02A4797DA}" type="pres">
      <dgm:prSet presAssocID="{5C00030D-E899-4800-A835-0B720CB288DA}" presName="level3hierChild" presStyleCnt="0"/>
      <dgm:spPr/>
    </dgm:pt>
  </dgm:ptLst>
  <dgm:cxnLst>
    <dgm:cxn modelId="{1065B43C-DF28-4F80-B56D-EB2EEEFB37DE}" type="presOf" srcId="{4721EF56-B4B7-48FB-BCA2-AF8C839C7982}" destId="{20747A32-B970-46CD-9A97-2AB3E6BA87EB}" srcOrd="0" destOrd="0" presId="urn:microsoft.com/office/officeart/2008/layout/HorizontalMultiLevelHierarchy"/>
    <dgm:cxn modelId="{7FA4A56E-78D5-4F0A-9DB8-F7DCB6CCF300}" srcId="{18D7CC90-93EA-4BA1-AD42-61862D2ACD07}" destId="{D69CD84F-E002-4558-A507-0885197F7363}" srcOrd="0" destOrd="0" parTransId="{4721EF56-B4B7-48FB-BCA2-AF8C839C7982}" sibTransId="{837F8E88-A98B-476B-836C-DD756BDFAEDA}"/>
    <dgm:cxn modelId="{14CE5F4F-9F19-4089-A915-B9E0DB275FA0}" srcId="{18D7CC90-93EA-4BA1-AD42-61862D2ACD07}" destId="{5C00030D-E899-4800-A835-0B720CB288DA}" srcOrd="1" destOrd="0" parTransId="{42B92F3A-DBD7-43AE-A842-0B5973584528}" sibTransId="{CE87A696-48D9-4999-8E03-28EE2CFA0C0F}"/>
    <dgm:cxn modelId="{B115DD7B-A4D2-4845-866D-94902AEB7F7D}" type="presOf" srcId="{18D7CC90-93EA-4BA1-AD42-61862D2ACD07}" destId="{0900DD6F-7540-48B2-8571-D33ABBA84772}" srcOrd="0" destOrd="0" presId="urn:microsoft.com/office/officeart/2008/layout/HorizontalMultiLevelHierarchy"/>
    <dgm:cxn modelId="{F02E14AB-9CA6-4FE5-842D-FE65E7D4BDC2}" type="presOf" srcId="{42B92F3A-DBD7-43AE-A842-0B5973584528}" destId="{2A42DF35-29E1-4399-846C-AF5881F43415}" srcOrd="1" destOrd="0" presId="urn:microsoft.com/office/officeart/2008/layout/HorizontalMultiLevelHierarchy"/>
    <dgm:cxn modelId="{F514E2AB-2BFB-4449-8ED0-8837B259605D}" type="presOf" srcId="{42B92F3A-DBD7-43AE-A842-0B5973584528}" destId="{41973F92-D6DE-4811-B437-78B07B75589E}" srcOrd="0" destOrd="0" presId="urn:microsoft.com/office/officeart/2008/layout/HorizontalMultiLevelHierarchy"/>
    <dgm:cxn modelId="{A199A7B6-3A5C-4753-97B3-210099F0105D}" type="presOf" srcId="{5C00030D-E899-4800-A835-0B720CB288DA}" destId="{3B182D83-518B-40A1-8AC4-238631BC5396}" srcOrd="0" destOrd="0" presId="urn:microsoft.com/office/officeart/2008/layout/HorizontalMultiLevelHierarchy"/>
    <dgm:cxn modelId="{9318A4BA-F140-4D3C-8F41-90307D9B7971}" type="presOf" srcId="{D69CD84F-E002-4558-A507-0885197F7363}" destId="{51D1214F-3B27-49F9-89AE-A81BC5F68C15}" srcOrd="0" destOrd="0" presId="urn:microsoft.com/office/officeart/2008/layout/HorizontalMultiLevelHierarchy"/>
    <dgm:cxn modelId="{5AC731CB-0FB1-462F-B6D8-AB46FF56CED9}" type="presOf" srcId="{4721EF56-B4B7-48FB-BCA2-AF8C839C7982}" destId="{71643055-054E-40C7-89F0-1F343E960F69}" srcOrd="1" destOrd="0" presId="urn:microsoft.com/office/officeart/2008/layout/HorizontalMultiLevelHierarchy"/>
    <dgm:cxn modelId="{EB1809D4-43B6-4087-94A2-036AE8E89947}" srcId="{6F4D27E9-DC66-42D5-A9D3-5499922D52F1}" destId="{18D7CC90-93EA-4BA1-AD42-61862D2ACD07}" srcOrd="0" destOrd="0" parTransId="{BF335A95-38AF-4CDC-ACB8-857028495942}" sibTransId="{436CE7BB-154F-4A91-994B-BCA8262FB06F}"/>
    <dgm:cxn modelId="{02C732FB-0DE2-4CCA-B791-63BF67B0248B}" type="presOf" srcId="{6F4D27E9-DC66-42D5-A9D3-5499922D52F1}" destId="{FD82F772-AB65-4BED-9407-FCCD9B767FEA}" srcOrd="0" destOrd="0" presId="urn:microsoft.com/office/officeart/2008/layout/HorizontalMultiLevelHierarchy"/>
    <dgm:cxn modelId="{B5989989-57C2-41F7-89EC-7AECE7F6F890}" type="presParOf" srcId="{FD82F772-AB65-4BED-9407-FCCD9B767FEA}" destId="{6354AEB5-9583-4728-A8E0-6F546CBFAC4F}" srcOrd="0" destOrd="0" presId="urn:microsoft.com/office/officeart/2008/layout/HorizontalMultiLevelHierarchy"/>
    <dgm:cxn modelId="{6EBDC738-B096-4780-AB85-48BDDFC08F3A}" type="presParOf" srcId="{6354AEB5-9583-4728-A8E0-6F546CBFAC4F}" destId="{0900DD6F-7540-48B2-8571-D33ABBA84772}" srcOrd="0" destOrd="0" presId="urn:microsoft.com/office/officeart/2008/layout/HorizontalMultiLevelHierarchy"/>
    <dgm:cxn modelId="{C1271ABA-59D0-4D22-98EA-FB3A4C967A36}" type="presParOf" srcId="{6354AEB5-9583-4728-A8E0-6F546CBFAC4F}" destId="{6F9F9144-2752-485A-B1D2-ACF3C9BBD221}" srcOrd="1" destOrd="0" presId="urn:microsoft.com/office/officeart/2008/layout/HorizontalMultiLevelHierarchy"/>
    <dgm:cxn modelId="{98D68962-22D1-432F-91BE-A05C195E9FB4}" type="presParOf" srcId="{6F9F9144-2752-485A-B1D2-ACF3C9BBD221}" destId="{20747A32-B970-46CD-9A97-2AB3E6BA87EB}" srcOrd="0" destOrd="0" presId="urn:microsoft.com/office/officeart/2008/layout/HorizontalMultiLevelHierarchy"/>
    <dgm:cxn modelId="{5044262F-F87F-45A8-B19E-1EE5AB720AA6}" type="presParOf" srcId="{20747A32-B970-46CD-9A97-2AB3E6BA87EB}" destId="{71643055-054E-40C7-89F0-1F343E960F69}" srcOrd="0" destOrd="0" presId="urn:microsoft.com/office/officeart/2008/layout/HorizontalMultiLevelHierarchy"/>
    <dgm:cxn modelId="{5BC66167-12DD-4B7E-8047-80A059FE7F4D}" type="presParOf" srcId="{6F9F9144-2752-485A-B1D2-ACF3C9BBD221}" destId="{F4BF00DF-51F4-4021-99C5-0D8928C91742}" srcOrd="1" destOrd="0" presId="urn:microsoft.com/office/officeart/2008/layout/HorizontalMultiLevelHierarchy"/>
    <dgm:cxn modelId="{9D8A8CC5-A596-4631-9AE2-77E8DC311CC5}" type="presParOf" srcId="{F4BF00DF-51F4-4021-99C5-0D8928C91742}" destId="{51D1214F-3B27-49F9-89AE-A81BC5F68C15}" srcOrd="0" destOrd="0" presId="urn:microsoft.com/office/officeart/2008/layout/HorizontalMultiLevelHierarchy"/>
    <dgm:cxn modelId="{32F8E7D9-C45C-48A6-B635-616C8C44A5D4}" type="presParOf" srcId="{F4BF00DF-51F4-4021-99C5-0D8928C91742}" destId="{7C831204-0AB1-4F44-898A-6322C8470BB8}" srcOrd="1" destOrd="0" presId="urn:microsoft.com/office/officeart/2008/layout/HorizontalMultiLevelHierarchy"/>
    <dgm:cxn modelId="{5DAD6FC5-4EE1-434C-9ADB-5FFE667A420F}" type="presParOf" srcId="{6F9F9144-2752-485A-B1D2-ACF3C9BBD221}" destId="{41973F92-D6DE-4811-B437-78B07B75589E}" srcOrd="2" destOrd="0" presId="urn:microsoft.com/office/officeart/2008/layout/HorizontalMultiLevelHierarchy"/>
    <dgm:cxn modelId="{19390892-FC2A-413F-B7B4-C44CF632D250}" type="presParOf" srcId="{41973F92-D6DE-4811-B437-78B07B75589E}" destId="{2A42DF35-29E1-4399-846C-AF5881F43415}" srcOrd="0" destOrd="0" presId="urn:microsoft.com/office/officeart/2008/layout/HorizontalMultiLevelHierarchy"/>
    <dgm:cxn modelId="{5B92B465-90CF-4F70-8B3A-EDF96D073FB4}" type="presParOf" srcId="{6F9F9144-2752-485A-B1D2-ACF3C9BBD221}" destId="{2450BEAF-AF9D-4AAD-9FAC-CBEA8574E1E3}" srcOrd="3" destOrd="0" presId="urn:microsoft.com/office/officeart/2008/layout/HorizontalMultiLevelHierarchy"/>
    <dgm:cxn modelId="{D22CF54E-512F-4E3E-9814-618A930AB2A3}" type="presParOf" srcId="{2450BEAF-AF9D-4AAD-9FAC-CBEA8574E1E3}" destId="{3B182D83-518B-40A1-8AC4-238631BC5396}" srcOrd="0" destOrd="0" presId="urn:microsoft.com/office/officeart/2008/layout/HorizontalMultiLevelHierarchy"/>
    <dgm:cxn modelId="{F3EE2FFE-2D0E-4D32-8301-2063A8DECCBA}" type="presParOf" srcId="{2450BEAF-AF9D-4AAD-9FAC-CBEA8574E1E3}" destId="{33ADF93E-9C78-4F7B-8298-B2A02A4797D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D681E5-EF1A-4F82-95B8-23F27A7D7599}" type="doc">
      <dgm:prSet loTypeId="urn:microsoft.com/office/officeart/2008/layout/HorizontalMultiLevelHierarchy" loCatId="hierarchy" qsTypeId="urn:microsoft.com/office/officeart/2005/8/quickstyle/simple3" qsCatId="simple" csTypeId="urn:microsoft.com/office/officeart/2005/8/colors/accent1_2" csCatId="accent1" phldr="1"/>
      <dgm:spPr/>
      <dgm:t>
        <a:bodyPr/>
        <a:lstStyle/>
        <a:p>
          <a:endParaRPr lang="zh-CN" altLang="en-US"/>
        </a:p>
      </dgm:t>
    </dgm:pt>
    <dgm:pt modelId="{49971B1B-50B1-4521-93ED-DC1112FDB973}">
      <dgm:prSet phldrT="[文本]" phldr="1"/>
      <dgm:spPr/>
      <dgm:t>
        <a:bodyPr/>
        <a:lstStyle/>
        <a:p>
          <a:endParaRPr lang="zh-CN" altLang="en-US" dirty="0"/>
        </a:p>
      </dgm:t>
    </dgm:pt>
    <dgm:pt modelId="{67D7E694-34A3-438F-AC97-60DC91050382}" type="parTrans" cxnId="{5AF56B1B-4124-4361-9E17-C057D2FF3DEC}">
      <dgm:prSet/>
      <dgm:spPr/>
      <dgm:t>
        <a:bodyPr/>
        <a:lstStyle/>
        <a:p>
          <a:endParaRPr lang="zh-CN" altLang="en-US"/>
        </a:p>
      </dgm:t>
    </dgm:pt>
    <dgm:pt modelId="{86711D50-B5FC-48AB-84FB-3314A3C043FC}" type="sibTrans" cxnId="{5AF56B1B-4124-4361-9E17-C057D2FF3DEC}">
      <dgm:prSet/>
      <dgm:spPr/>
      <dgm:t>
        <a:bodyPr/>
        <a:lstStyle/>
        <a:p>
          <a:endParaRPr lang="zh-CN" altLang="en-US"/>
        </a:p>
      </dgm:t>
    </dgm:pt>
    <dgm:pt modelId="{E885518E-619F-4FC0-B9CE-23617F7A7E14}">
      <dgm:prSet phldrT="[文本]"/>
      <dgm:spPr/>
      <dgm:t>
        <a:bodyPr/>
        <a:lstStyle/>
        <a:p>
          <a:r>
            <a:rPr lang="zh-CN" altLang="en-US" dirty="0"/>
            <a:t>传统：对产品的严格责任</a:t>
          </a:r>
        </a:p>
      </dgm:t>
    </dgm:pt>
    <dgm:pt modelId="{68C9A56A-3933-4901-937B-64D1908F2014}" type="parTrans" cxnId="{D0528D69-3437-4D63-9983-3D21D81F914A}">
      <dgm:prSet/>
      <dgm:spPr/>
      <dgm:t>
        <a:bodyPr/>
        <a:lstStyle/>
        <a:p>
          <a:endParaRPr lang="zh-CN" altLang="en-US"/>
        </a:p>
      </dgm:t>
    </dgm:pt>
    <dgm:pt modelId="{6EF5601B-4D45-4157-88BE-056916B19438}" type="sibTrans" cxnId="{D0528D69-3437-4D63-9983-3D21D81F914A}">
      <dgm:prSet/>
      <dgm:spPr/>
      <dgm:t>
        <a:bodyPr/>
        <a:lstStyle/>
        <a:p>
          <a:endParaRPr lang="zh-CN" altLang="en-US"/>
        </a:p>
      </dgm:t>
    </dgm:pt>
    <dgm:pt modelId="{6776AE4C-6915-4EAA-B5D7-6A18657620B3}">
      <dgm:prSet phldrT="[文本]"/>
      <dgm:spPr/>
      <dgm:t>
        <a:bodyPr/>
        <a:lstStyle/>
        <a:p>
          <a:r>
            <a:rPr lang="zh-CN" altLang="en-US" dirty="0"/>
            <a:t>问题：如何区分是算法的错</a:t>
          </a:r>
          <a:r>
            <a:rPr lang="en-US" altLang="zh-CN" dirty="0"/>
            <a:t>or</a:t>
          </a:r>
          <a:r>
            <a:rPr lang="zh-CN" altLang="en-US" dirty="0"/>
            <a:t>元器件故障？</a:t>
          </a:r>
        </a:p>
      </dgm:t>
    </dgm:pt>
    <dgm:pt modelId="{49452088-0563-41A1-8124-28BE1CFA51F8}" type="parTrans" cxnId="{996CA3D7-485D-4084-BAE9-7E11E0933407}">
      <dgm:prSet/>
      <dgm:spPr/>
      <dgm:t>
        <a:bodyPr/>
        <a:lstStyle/>
        <a:p>
          <a:endParaRPr lang="zh-CN" altLang="en-US"/>
        </a:p>
      </dgm:t>
    </dgm:pt>
    <dgm:pt modelId="{A98E2AEA-A333-46D3-80B3-60B3776B2AC6}" type="sibTrans" cxnId="{996CA3D7-485D-4084-BAE9-7E11E0933407}">
      <dgm:prSet/>
      <dgm:spPr/>
      <dgm:t>
        <a:bodyPr/>
        <a:lstStyle/>
        <a:p>
          <a:endParaRPr lang="zh-CN" altLang="en-US"/>
        </a:p>
      </dgm:t>
    </dgm:pt>
    <dgm:pt modelId="{46768813-AFA8-4F19-B448-C309D0BC3B1D}">
      <dgm:prSet phldrT="[文本]"/>
      <dgm:spPr/>
      <dgm:t>
        <a:bodyPr/>
        <a:lstStyle/>
        <a:p>
          <a:r>
            <a:rPr lang="zh-CN" altLang="en-US" dirty="0"/>
            <a:t>对行车数据的储存</a:t>
          </a:r>
          <a:r>
            <a:rPr lang="en-US" altLang="zh-CN" dirty="0"/>
            <a:t>&amp;</a:t>
          </a:r>
          <a:r>
            <a:rPr lang="zh-CN" altLang="en-US" dirty="0"/>
            <a:t>保护责任</a:t>
          </a:r>
        </a:p>
      </dgm:t>
    </dgm:pt>
    <dgm:pt modelId="{B6389B09-4A49-4715-B7CE-672AF23803DE}" type="parTrans" cxnId="{6690D578-BFF5-4A0B-B4E0-2100B098BA68}">
      <dgm:prSet/>
      <dgm:spPr/>
      <dgm:t>
        <a:bodyPr/>
        <a:lstStyle/>
        <a:p>
          <a:endParaRPr lang="zh-CN" altLang="en-US"/>
        </a:p>
      </dgm:t>
    </dgm:pt>
    <dgm:pt modelId="{B7CAEE5A-19E0-401C-9071-9B976D8DFDFD}" type="sibTrans" cxnId="{6690D578-BFF5-4A0B-B4E0-2100B098BA68}">
      <dgm:prSet/>
      <dgm:spPr/>
      <dgm:t>
        <a:bodyPr/>
        <a:lstStyle/>
        <a:p>
          <a:endParaRPr lang="zh-CN" altLang="en-US"/>
        </a:p>
      </dgm:t>
    </dgm:pt>
    <dgm:pt modelId="{C79A332F-D453-45D3-A931-6E583F8447FF}" type="pres">
      <dgm:prSet presAssocID="{2BD681E5-EF1A-4F82-95B8-23F27A7D7599}" presName="Name0" presStyleCnt="0">
        <dgm:presLayoutVars>
          <dgm:chPref val="1"/>
          <dgm:dir/>
          <dgm:animOne val="branch"/>
          <dgm:animLvl val="lvl"/>
          <dgm:resizeHandles val="exact"/>
        </dgm:presLayoutVars>
      </dgm:prSet>
      <dgm:spPr/>
    </dgm:pt>
    <dgm:pt modelId="{28A20439-408F-4D91-8C4C-F041EDF759BF}" type="pres">
      <dgm:prSet presAssocID="{49971B1B-50B1-4521-93ED-DC1112FDB973}" presName="root1" presStyleCnt="0"/>
      <dgm:spPr/>
    </dgm:pt>
    <dgm:pt modelId="{81B50CAD-CDCE-4BB5-A6CD-A29B9F6F04E7}" type="pres">
      <dgm:prSet presAssocID="{49971B1B-50B1-4521-93ED-DC1112FDB973}" presName="LevelOneTextNode" presStyleLbl="node0" presStyleIdx="0" presStyleCnt="1" custLinFactX="-100000" custLinFactNeighborX="-107678" custLinFactNeighborY="764">
        <dgm:presLayoutVars>
          <dgm:chPref val="3"/>
        </dgm:presLayoutVars>
      </dgm:prSet>
      <dgm:spPr/>
    </dgm:pt>
    <dgm:pt modelId="{95E7CF06-E9E6-45E5-9BA4-D5B1C99BD89C}" type="pres">
      <dgm:prSet presAssocID="{49971B1B-50B1-4521-93ED-DC1112FDB973}" presName="level2hierChild" presStyleCnt="0"/>
      <dgm:spPr/>
    </dgm:pt>
    <dgm:pt modelId="{1C8EB12C-C433-45D4-BF30-2848026610D0}" type="pres">
      <dgm:prSet presAssocID="{68C9A56A-3933-4901-937B-64D1908F2014}" presName="conn2-1" presStyleLbl="parChTrans1D2" presStyleIdx="0" presStyleCnt="3"/>
      <dgm:spPr/>
    </dgm:pt>
    <dgm:pt modelId="{3B31DB96-905C-46A4-A257-7E9B042C0094}" type="pres">
      <dgm:prSet presAssocID="{68C9A56A-3933-4901-937B-64D1908F2014}" presName="connTx" presStyleLbl="parChTrans1D2" presStyleIdx="0" presStyleCnt="3"/>
      <dgm:spPr/>
    </dgm:pt>
    <dgm:pt modelId="{12E75831-F1F8-4F8F-BF49-04AF4927E787}" type="pres">
      <dgm:prSet presAssocID="{E885518E-619F-4FC0-B9CE-23617F7A7E14}" presName="root2" presStyleCnt="0"/>
      <dgm:spPr/>
    </dgm:pt>
    <dgm:pt modelId="{DF843913-27FE-4641-9124-AFACD461B615}" type="pres">
      <dgm:prSet presAssocID="{E885518E-619F-4FC0-B9CE-23617F7A7E14}" presName="LevelTwoTextNode" presStyleLbl="node2" presStyleIdx="0" presStyleCnt="3" custScaleX="111489" custScaleY="104557" custLinFactNeighborX="10094" custLinFactNeighborY="-97947">
        <dgm:presLayoutVars>
          <dgm:chPref val="3"/>
        </dgm:presLayoutVars>
      </dgm:prSet>
      <dgm:spPr/>
    </dgm:pt>
    <dgm:pt modelId="{A30952CD-63C9-40E5-9E3D-271D57E6C69E}" type="pres">
      <dgm:prSet presAssocID="{E885518E-619F-4FC0-B9CE-23617F7A7E14}" presName="level3hierChild" presStyleCnt="0"/>
      <dgm:spPr/>
    </dgm:pt>
    <dgm:pt modelId="{5DF5C201-657A-45D2-895B-B60FCE6A1A24}" type="pres">
      <dgm:prSet presAssocID="{49452088-0563-41A1-8124-28BE1CFA51F8}" presName="conn2-1" presStyleLbl="parChTrans1D2" presStyleIdx="1" presStyleCnt="3"/>
      <dgm:spPr/>
    </dgm:pt>
    <dgm:pt modelId="{432E7A76-FDEB-44A2-8AC3-F487C40F78AE}" type="pres">
      <dgm:prSet presAssocID="{49452088-0563-41A1-8124-28BE1CFA51F8}" presName="connTx" presStyleLbl="parChTrans1D2" presStyleIdx="1" presStyleCnt="3"/>
      <dgm:spPr/>
    </dgm:pt>
    <dgm:pt modelId="{E2751FFF-ECCD-464E-B7C3-3B2550328E74}" type="pres">
      <dgm:prSet presAssocID="{6776AE4C-6915-4EAA-B5D7-6A18657620B3}" presName="root2" presStyleCnt="0"/>
      <dgm:spPr/>
    </dgm:pt>
    <dgm:pt modelId="{A0901C9D-9C84-456F-A05A-BAC3020DDDAE}" type="pres">
      <dgm:prSet presAssocID="{6776AE4C-6915-4EAA-B5D7-6A18657620B3}" presName="LevelTwoTextNode" presStyleLbl="node2" presStyleIdx="1" presStyleCnt="3" custScaleX="123939" custScaleY="125916" custLinFactNeighborX="7162" custLinFactNeighborY="-6341">
        <dgm:presLayoutVars>
          <dgm:chPref val="3"/>
        </dgm:presLayoutVars>
      </dgm:prSet>
      <dgm:spPr/>
    </dgm:pt>
    <dgm:pt modelId="{B4249949-DFA1-4CEA-9C9E-74997497E4FF}" type="pres">
      <dgm:prSet presAssocID="{6776AE4C-6915-4EAA-B5D7-6A18657620B3}" presName="level3hierChild" presStyleCnt="0"/>
      <dgm:spPr/>
    </dgm:pt>
    <dgm:pt modelId="{1DC381B4-EA8F-4206-A4BB-1C94B2797EC3}" type="pres">
      <dgm:prSet presAssocID="{B6389B09-4A49-4715-B7CE-672AF23803DE}" presName="conn2-1" presStyleLbl="parChTrans1D2" presStyleIdx="2" presStyleCnt="3"/>
      <dgm:spPr/>
    </dgm:pt>
    <dgm:pt modelId="{F257AEB1-87B8-47CC-A822-B8BBFE4FEEF2}" type="pres">
      <dgm:prSet presAssocID="{B6389B09-4A49-4715-B7CE-672AF23803DE}" presName="connTx" presStyleLbl="parChTrans1D2" presStyleIdx="2" presStyleCnt="3"/>
      <dgm:spPr/>
    </dgm:pt>
    <dgm:pt modelId="{FCF27595-7EF6-4763-B8A5-3204D652D618}" type="pres">
      <dgm:prSet presAssocID="{46768813-AFA8-4F19-B448-C309D0BC3B1D}" presName="root2" presStyleCnt="0"/>
      <dgm:spPr/>
    </dgm:pt>
    <dgm:pt modelId="{F77D99B1-94DF-4FB6-A5FC-ED67915CB026}" type="pres">
      <dgm:prSet presAssocID="{46768813-AFA8-4F19-B448-C309D0BC3B1D}" presName="LevelTwoTextNode" presStyleLbl="node2" presStyleIdx="2" presStyleCnt="3" custLinFactNeighborX="22896" custLinFactNeighborY="43945">
        <dgm:presLayoutVars>
          <dgm:chPref val="3"/>
        </dgm:presLayoutVars>
      </dgm:prSet>
      <dgm:spPr/>
    </dgm:pt>
    <dgm:pt modelId="{56134AAA-0927-4A5E-A83E-A4BBBD7785F8}" type="pres">
      <dgm:prSet presAssocID="{46768813-AFA8-4F19-B448-C309D0BC3B1D}" presName="level3hierChild" presStyleCnt="0"/>
      <dgm:spPr/>
    </dgm:pt>
  </dgm:ptLst>
  <dgm:cxnLst>
    <dgm:cxn modelId="{FEF6390B-3A58-4CC6-9CA3-2AC5F4BE8451}" type="presOf" srcId="{B6389B09-4A49-4715-B7CE-672AF23803DE}" destId="{F257AEB1-87B8-47CC-A822-B8BBFE4FEEF2}" srcOrd="1" destOrd="0" presId="urn:microsoft.com/office/officeart/2008/layout/HorizontalMultiLevelHierarchy"/>
    <dgm:cxn modelId="{5AF56B1B-4124-4361-9E17-C057D2FF3DEC}" srcId="{2BD681E5-EF1A-4F82-95B8-23F27A7D7599}" destId="{49971B1B-50B1-4521-93ED-DC1112FDB973}" srcOrd="0" destOrd="0" parTransId="{67D7E694-34A3-438F-AC97-60DC91050382}" sibTransId="{86711D50-B5FC-48AB-84FB-3314A3C043FC}"/>
    <dgm:cxn modelId="{AA201D1F-AED4-4093-9DAF-171AA5979F93}" type="presOf" srcId="{68C9A56A-3933-4901-937B-64D1908F2014}" destId="{1C8EB12C-C433-45D4-BF30-2848026610D0}" srcOrd="0" destOrd="0" presId="urn:microsoft.com/office/officeart/2008/layout/HorizontalMultiLevelHierarchy"/>
    <dgm:cxn modelId="{D3EB8033-07C3-487C-A6BB-CFE8FCEFA829}" type="presOf" srcId="{B6389B09-4A49-4715-B7CE-672AF23803DE}" destId="{1DC381B4-EA8F-4206-A4BB-1C94B2797EC3}" srcOrd="0" destOrd="0" presId="urn:microsoft.com/office/officeart/2008/layout/HorizontalMultiLevelHierarchy"/>
    <dgm:cxn modelId="{36E33964-62E3-4A73-B1DC-157B291C2E0E}" type="presOf" srcId="{49452088-0563-41A1-8124-28BE1CFA51F8}" destId="{432E7A76-FDEB-44A2-8AC3-F487C40F78AE}" srcOrd="1" destOrd="0" presId="urn:microsoft.com/office/officeart/2008/layout/HorizontalMultiLevelHierarchy"/>
    <dgm:cxn modelId="{BEC6A866-1602-428C-9069-CEB51B7BA9F0}" type="presOf" srcId="{2BD681E5-EF1A-4F82-95B8-23F27A7D7599}" destId="{C79A332F-D453-45D3-A931-6E583F8447FF}" srcOrd="0" destOrd="0" presId="urn:microsoft.com/office/officeart/2008/layout/HorizontalMultiLevelHierarchy"/>
    <dgm:cxn modelId="{D0528D69-3437-4D63-9983-3D21D81F914A}" srcId="{49971B1B-50B1-4521-93ED-DC1112FDB973}" destId="{E885518E-619F-4FC0-B9CE-23617F7A7E14}" srcOrd="0" destOrd="0" parTransId="{68C9A56A-3933-4901-937B-64D1908F2014}" sibTransId="{6EF5601B-4D45-4157-88BE-056916B19438}"/>
    <dgm:cxn modelId="{CB406378-C988-4F53-BDE3-449232298B05}" type="presOf" srcId="{49971B1B-50B1-4521-93ED-DC1112FDB973}" destId="{81B50CAD-CDCE-4BB5-A6CD-A29B9F6F04E7}" srcOrd="0" destOrd="0" presId="urn:microsoft.com/office/officeart/2008/layout/HorizontalMultiLevelHierarchy"/>
    <dgm:cxn modelId="{6690D578-BFF5-4A0B-B4E0-2100B098BA68}" srcId="{49971B1B-50B1-4521-93ED-DC1112FDB973}" destId="{46768813-AFA8-4F19-B448-C309D0BC3B1D}" srcOrd="2" destOrd="0" parTransId="{B6389B09-4A49-4715-B7CE-672AF23803DE}" sibTransId="{B7CAEE5A-19E0-401C-9071-9B976D8DFDFD}"/>
    <dgm:cxn modelId="{DD0F3E7B-A087-4642-A3CC-E41036D01691}" type="presOf" srcId="{68C9A56A-3933-4901-937B-64D1908F2014}" destId="{3B31DB96-905C-46A4-A257-7E9B042C0094}" srcOrd="1" destOrd="0" presId="urn:microsoft.com/office/officeart/2008/layout/HorizontalMultiLevelHierarchy"/>
    <dgm:cxn modelId="{CC8A9DB9-3C5F-43B1-8C16-81C8D88A792F}" type="presOf" srcId="{49452088-0563-41A1-8124-28BE1CFA51F8}" destId="{5DF5C201-657A-45D2-895B-B60FCE6A1A24}" srcOrd="0" destOrd="0" presId="urn:microsoft.com/office/officeart/2008/layout/HorizontalMultiLevelHierarchy"/>
    <dgm:cxn modelId="{B4305BC8-693A-43FB-A0F5-FE220FD51D14}" type="presOf" srcId="{6776AE4C-6915-4EAA-B5D7-6A18657620B3}" destId="{A0901C9D-9C84-456F-A05A-BAC3020DDDAE}" srcOrd="0" destOrd="0" presId="urn:microsoft.com/office/officeart/2008/layout/HorizontalMultiLevelHierarchy"/>
    <dgm:cxn modelId="{2E45AFCE-E858-4AAD-AB64-652C0FCDF10E}" type="presOf" srcId="{46768813-AFA8-4F19-B448-C309D0BC3B1D}" destId="{F77D99B1-94DF-4FB6-A5FC-ED67915CB026}" srcOrd="0" destOrd="0" presId="urn:microsoft.com/office/officeart/2008/layout/HorizontalMultiLevelHierarchy"/>
    <dgm:cxn modelId="{996CA3D7-485D-4084-BAE9-7E11E0933407}" srcId="{49971B1B-50B1-4521-93ED-DC1112FDB973}" destId="{6776AE4C-6915-4EAA-B5D7-6A18657620B3}" srcOrd="1" destOrd="0" parTransId="{49452088-0563-41A1-8124-28BE1CFA51F8}" sibTransId="{A98E2AEA-A333-46D3-80B3-60B3776B2AC6}"/>
    <dgm:cxn modelId="{77A47BE0-ED4C-4F3A-BEBE-BE78CE917466}" type="presOf" srcId="{E885518E-619F-4FC0-B9CE-23617F7A7E14}" destId="{DF843913-27FE-4641-9124-AFACD461B615}" srcOrd="0" destOrd="0" presId="urn:microsoft.com/office/officeart/2008/layout/HorizontalMultiLevelHierarchy"/>
    <dgm:cxn modelId="{223046AB-9ADA-4EF7-8228-53BC681FFA70}" type="presParOf" srcId="{C79A332F-D453-45D3-A931-6E583F8447FF}" destId="{28A20439-408F-4D91-8C4C-F041EDF759BF}" srcOrd="0" destOrd="0" presId="urn:microsoft.com/office/officeart/2008/layout/HorizontalMultiLevelHierarchy"/>
    <dgm:cxn modelId="{239B72A0-964F-410C-A428-84B81D29B6CF}" type="presParOf" srcId="{28A20439-408F-4D91-8C4C-F041EDF759BF}" destId="{81B50CAD-CDCE-4BB5-A6CD-A29B9F6F04E7}" srcOrd="0" destOrd="0" presId="urn:microsoft.com/office/officeart/2008/layout/HorizontalMultiLevelHierarchy"/>
    <dgm:cxn modelId="{9D55D344-8C31-4BD6-83E4-011C032E3C39}" type="presParOf" srcId="{28A20439-408F-4D91-8C4C-F041EDF759BF}" destId="{95E7CF06-E9E6-45E5-9BA4-D5B1C99BD89C}" srcOrd="1" destOrd="0" presId="urn:microsoft.com/office/officeart/2008/layout/HorizontalMultiLevelHierarchy"/>
    <dgm:cxn modelId="{064DE2CC-7949-4BC3-B443-F92621790274}" type="presParOf" srcId="{95E7CF06-E9E6-45E5-9BA4-D5B1C99BD89C}" destId="{1C8EB12C-C433-45D4-BF30-2848026610D0}" srcOrd="0" destOrd="0" presId="urn:microsoft.com/office/officeart/2008/layout/HorizontalMultiLevelHierarchy"/>
    <dgm:cxn modelId="{65B7A84F-0017-47BD-BCE1-67E0C05D70AE}" type="presParOf" srcId="{1C8EB12C-C433-45D4-BF30-2848026610D0}" destId="{3B31DB96-905C-46A4-A257-7E9B042C0094}" srcOrd="0" destOrd="0" presId="urn:microsoft.com/office/officeart/2008/layout/HorizontalMultiLevelHierarchy"/>
    <dgm:cxn modelId="{C2EA0685-36C8-4DC1-AF69-7256B35A62BD}" type="presParOf" srcId="{95E7CF06-E9E6-45E5-9BA4-D5B1C99BD89C}" destId="{12E75831-F1F8-4F8F-BF49-04AF4927E787}" srcOrd="1" destOrd="0" presId="urn:microsoft.com/office/officeart/2008/layout/HorizontalMultiLevelHierarchy"/>
    <dgm:cxn modelId="{D5E791AD-C637-4B38-8C6C-211E44FD6611}" type="presParOf" srcId="{12E75831-F1F8-4F8F-BF49-04AF4927E787}" destId="{DF843913-27FE-4641-9124-AFACD461B615}" srcOrd="0" destOrd="0" presId="urn:microsoft.com/office/officeart/2008/layout/HorizontalMultiLevelHierarchy"/>
    <dgm:cxn modelId="{3D84D288-51E3-4D36-989B-D7D2FF53F311}" type="presParOf" srcId="{12E75831-F1F8-4F8F-BF49-04AF4927E787}" destId="{A30952CD-63C9-40E5-9E3D-271D57E6C69E}" srcOrd="1" destOrd="0" presId="urn:microsoft.com/office/officeart/2008/layout/HorizontalMultiLevelHierarchy"/>
    <dgm:cxn modelId="{4DD55B12-BB81-4B4D-BBA6-7A93EBD39F7D}" type="presParOf" srcId="{95E7CF06-E9E6-45E5-9BA4-D5B1C99BD89C}" destId="{5DF5C201-657A-45D2-895B-B60FCE6A1A24}" srcOrd="2" destOrd="0" presId="urn:microsoft.com/office/officeart/2008/layout/HorizontalMultiLevelHierarchy"/>
    <dgm:cxn modelId="{DEAD7B18-22CC-495D-99A3-8D64594AA252}" type="presParOf" srcId="{5DF5C201-657A-45D2-895B-B60FCE6A1A24}" destId="{432E7A76-FDEB-44A2-8AC3-F487C40F78AE}" srcOrd="0" destOrd="0" presId="urn:microsoft.com/office/officeart/2008/layout/HorizontalMultiLevelHierarchy"/>
    <dgm:cxn modelId="{8ADABCF6-D1F1-4903-96A9-0D2F0F84E9C8}" type="presParOf" srcId="{95E7CF06-E9E6-45E5-9BA4-D5B1C99BD89C}" destId="{E2751FFF-ECCD-464E-B7C3-3B2550328E74}" srcOrd="3" destOrd="0" presId="urn:microsoft.com/office/officeart/2008/layout/HorizontalMultiLevelHierarchy"/>
    <dgm:cxn modelId="{9700C509-DFC3-4301-AB48-5236283347B0}" type="presParOf" srcId="{E2751FFF-ECCD-464E-B7C3-3B2550328E74}" destId="{A0901C9D-9C84-456F-A05A-BAC3020DDDAE}" srcOrd="0" destOrd="0" presId="urn:microsoft.com/office/officeart/2008/layout/HorizontalMultiLevelHierarchy"/>
    <dgm:cxn modelId="{28BDAE64-629D-4E8F-B889-0C7B10E08392}" type="presParOf" srcId="{E2751FFF-ECCD-464E-B7C3-3B2550328E74}" destId="{B4249949-DFA1-4CEA-9C9E-74997497E4FF}" srcOrd="1" destOrd="0" presId="urn:microsoft.com/office/officeart/2008/layout/HorizontalMultiLevelHierarchy"/>
    <dgm:cxn modelId="{F1783FB1-BE4B-4F66-82CC-3A009E36FA77}" type="presParOf" srcId="{95E7CF06-E9E6-45E5-9BA4-D5B1C99BD89C}" destId="{1DC381B4-EA8F-4206-A4BB-1C94B2797EC3}" srcOrd="4" destOrd="0" presId="urn:microsoft.com/office/officeart/2008/layout/HorizontalMultiLevelHierarchy"/>
    <dgm:cxn modelId="{247E1763-2F96-4D41-8BDC-3D27061FFDF5}" type="presParOf" srcId="{1DC381B4-EA8F-4206-A4BB-1C94B2797EC3}" destId="{F257AEB1-87B8-47CC-A822-B8BBFE4FEEF2}" srcOrd="0" destOrd="0" presId="urn:microsoft.com/office/officeart/2008/layout/HorizontalMultiLevelHierarchy"/>
    <dgm:cxn modelId="{0981F476-5831-4AD2-942C-9BC13D025C0B}" type="presParOf" srcId="{95E7CF06-E9E6-45E5-9BA4-D5B1C99BD89C}" destId="{FCF27595-7EF6-4763-B8A5-3204D652D618}" srcOrd="5" destOrd="0" presId="urn:microsoft.com/office/officeart/2008/layout/HorizontalMultiLevelHierarchy"/>
    <dgm:cxn modelId="{4C81A450-2FD2-42F7-B266-16AEE78197E1}" type="presParOf" srcId="{FCF27595-7EF6-4763-B8A5-3204D652D618}" destId="{F77D99B1-94DF-4FB6-A5FC-ED67915CB026}" srcOrd="0" destOrd="0" presId="urn:microsoft.com/office/officeart/2008/layout/HorizontalMultiLevelHierarchy"/>
    <dgm:cxn modelId="{5F959758-AE4C-4309-A988-F2D9C1B453BE}" type="presParOf" srcId="{FCF27595-7EF6-4763-B8A5-3204D652D618}" destId="{56134AAA-0927-4A5E-A83E-A4BBBD7785F8}"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528FA0-9156-4F62-B97D-45EAE9AF244E}" type="doc">
      <dgm:prSet loTypeId="urn:microsoft.com/office/officeart/2008/layout/HorizontalMultiLevelHierarchy" loCatId="hierarchy" qsTypeId="urn:microsoft.com/office/officeart/2005/8/quickstyle/simple3" qsCatId="simple" csTypeId="urn:microsoft.com/office/officeart/2005/8/colors/accent1_2" csCatId="accent1" phldr="1"/>
      <dgm:spPr/>
      <dgm:t>
        <a:bodyPr/>
        <a:lstStyle/>
        <a:p>
          <a:endParaRPr lang="zh-CN" altLang="en-US"/>
        </a:p>
      </dgm:t>
    </dgm:pt>
    <dgm:pt modelId="{281FC8A0-0973-43E3-92BD-B7164E6131AD}">
      <dgm:prSet phldrT="[文本]"/>
      <dgm:spPr/>
      <dgm:t>
        <a:bodyPr/>
        <a:lstStyle/>
        <a:p>
          <a:r>
            <a:rPr lang="zh-CN" altLang="en-US" dirty="0"/>
            <a:t>政府机关</a:t>
          </a:r>
        </a:p>
      </dgm:t>
    </dgm:pt>
    <dgm:pt modelId="{4A187AFC-C1CD-4530-AC8C-176CCBCFDB3E}" type="parTrans" cxnId="{5210AD39-00F1-4752-8EAB-569C6F7B5F62}">
      <dgm:prSet/>
      <dgm:spPr/>
      <dgm:t>
        <a:bodyPr/>
        <a:lstStyle/>
        <a:p>
          <a:endParaRPr lang="zh-CN" altLang="en-US"/>
        </a:p>
      </dgm:t>
    </dgm:pt>
    <dgm:pt modelId="{441A7120-67EF-45AF-AB0F-191A85721E74}" type="sibTrans" cxnId="{5210AD39-00F1-4752-8EAB-569C6F7B5F62}">
      <dgm:prSet/>
      <dgm:spPr/>
      <dgm:t>
        <a:bodyPr/>
        <a:lstStyle/>
        <a:p>
          <a:endParaRPr lang="zh-CN" altLang="en-US"/>
        </a:p>
      </dgm:t>
    </dgm:pt>
    <dgm:pt modelId="{79A951B2-A479-48C2-B656-47E910E895E4}">
      <dgm:prSet phldrT="[文本]"/>
      <dgm:spPr/>
      <dgm:t>
        <a:bodyPr/>
        <a:lstStyle/>
        <a:p>
          <a:r>
            <a:rPr lang="zh-CN" altLang="en-US" dirty="0"/>
            <a:t>事前监管，引导技术发展符合伦理</a:t>
          </a:r>
        </a:p>
      </dgm:t>
    </dgm:pt>
    <dgm:pt modelId="{97377454-3C07-4BAE-8A98-FD4D0DA8250C}" type="parTrans" cxnId="{6016B22E-0EC5-4295-90E4-42A2D9C8FE8A}">
      <dgm:prSet/>
      <dgm:spPr/>
      <dgm:t>
        <a:bodyPr/>
        <a:lstStyle/>
        <a:p>
          <a:endParaRPr lang="zh-CN" altLang="en-US"/>
        </a:p>
      </dgm:t>
    </dgm:pt>
    <dgm:pt modelId="{953B7F66-4669-4FD1-B502-C6310B308082}" type="sibTrans" cxnId="{6016B22E-0EC5-4295-90E4-42A2D9C8FE8A}">
      <dgm:prSet/>
      <dgm:spPr/>
      <dgm:t>
        <a:bodyPr/>
        <a:lstStyle/>
        <a:p>
          <a:endParaRPr lang="zh-CN" altLang="en-US"/>
        </a:p>
      </dgm:t>
    </dgm:pt>
    <dgm:pt modelId="{5A775A8F-39F6-467F-89DA-171DAECD2516}">
      <dgm:prSet phldrT="[文本]"/>
      <dgm:spPr/>
      <dgm:t>
        <a:bodyPr/>
        <a:lstStyle/>
        <a:p>
          <a:r>
            <a:rPr lang="zh-CN" altLang="en-US" dirty="0"/>
            <a:t>事中协调，多方取证</a:t>
          </a:r>
        </a:p>
      </dgm:t>
    </dgm:pt>
    <dgm:pt modelId="{C69E61F6-A001-48C1-9AA2-97A43E2FBFE9}" type="parTrans" cxnId="{27191CA1-46E9-425C-A4DD-508B9AAAB66B}">
      <dgm:prSet/>
      <dgm:spPr/>
      <dgm:t>
        <a:bodyPr/>
        <a:lstStyle/>
        <a:p>
          <a:endParaRPr lang="zh-CN" altLang="en-US"/>
        </a:p>
      </dgm:t>
    </dgm:pt>
    <dgm:pt modelId="{F869FB75-7C20-49E2-AF7B-32F547D02165}" type="sibTrans" cxnId="{27191CA1-46E9-425C-A4DD-508B9AAAB66B}">
      <dgm:prSet/>
      <dgm:spPr/>
      <dgm:t>
        <a:bodyPr/>
        <a:lstStyle/>
        <a:p>
          <a:endParaRPr lang="zh-CN" altLang="en-US"/>
        </a:p>
      </dgm:t>
    </dgm:pt>
    <dgm:pt modelId="{76CD75F2-E7A0-4745-B834-D6AA6FD252B7}">
      <dgm:prSet phldrT="[文本]"/>
      <dgm:spPr/>
      <dgm:t>
        <a:bodyPr/>
        <a:lstStyle/>
        <a:p>
          <a:r>
            <a:rPr lang="zh-CN" altLang="en-US" dirty="0"/>
            <a:t>事后动态立法，顺应技术发展</a:t>
          </a:r>
        </a:p>
      </dgm:t>
    </dgm:pt>
    <dgm:pt modelId="{D9F9A149-8442-4961-81D9-9BCC35DE86E1}" type="parTrans" cxnId="{3891C8A4-3183-4696-98F1-097B61BC604C}">
      <dgm:prSet/>
      <dgm:spPr/>
      <dgm:t>
        <a:bodyPr/>
        <a:lstStyle/>
        <a:p>
          <a:endParaRPr lang="zh-CN" altLang="en-US"/>
        </a:p>
      </dgm:t>
    </dgm:pt>
    <dgm:pt modelId="{F520F63A-F44F-4325-9859-69FAEBC578E4}" type="sibTrans" cxnId="{3891C8A4-3183-4696-98F1-097B61BC604C}">
      <dgm:prSet/>
      <dgm:spPr/>
      <dgm:t>
        <a:bodyPr/>
        <a:lstStyle/>
        <a:p>
          <a:endParaRPr lang="zh-CN" altLang="en-US"/>
        </a:p>
      </dgm:t>
    </dgm:pt>
    <dgm:pt modelId="{19FDAF93-B28D-47E5-9AFB-219E8EFACF3F}" type="pres">
      <dgm:prSet presAssocID="{10528FA0-9156-4F62-B97D-45EAE9AF244E}" presName="Name0" presStyleCnt="0">
        <dgm:presLayoutVars>
          <dgm:chPref val="1"/>
          <dgm:dir/>
          <dgm:animOne val="branch"/>
          <dgm:animLvl val="lvl"/>
          <dgm:resizeHandles val="exact"/>
        </dgm:presLayoutVars>
      </dgm:prSet>
      <dgm:spPr/>
    </dgm:pt>
    <dgm:pt modelId="{A4984956-4D44-407D-BC9A-3A0E5EF073EA}" type="pres">
      <dgm:prSet presAssocID="{281FC8A0-0973-43E3-92BD-B7164E6131AD}" presName="root1" presStyleCnt="0"/>
      <dgm:spPr/>
    </dgm:pt>
    <dgm:pt modelId="{C1934E30-B018-4BB1-836F-D2F791F3541E}" type="pres">
      <dgm:prSet presAssocID="{281FC8A0-0973-43E3-92BD-B7164E6131AD}" presName="LevelOneTextNode" presStyleLbl="node0" presStyleIdx="0" presStyleCnt="1" custAng="5400000" custScaleX="73788" custScaleY="64102" custLinFactX="-100000" custLinFactNeighborX="-184604" custLinFactNeighborY="1740">
        <dgm:presLayoutVars>
          <dgm:chPref val="3"/>
        </dgm:presLayoutVars>
      </dgm:prSet>
      <dgm:spPr/>
    </dgm:pt>
    <dgm:pt modelId="{8A18684A-1EBE-48C9-8882-8DD61273D8AA}" type="pres">
      <dgm:prSet presAssocID="{281FC8A0-0973-43E3-92BD-B7164E6131AD}" presName="level2hierChild" presStyleCnt="0"/>
      <dgm:spPr/>
    </dgm:pt>
    <dgm:pt modelId="{B1A00BDD-140A-44C4-A4B3-07CD2EDC5D83}" type="pres">
      <dgm:prSet presAssocID="{97377454-3C07-4BAE-8A98-FD4D0DA8250C}" presName="conn2-1" presStyleLbl="parChTrans1D2" presStyleIdx="0" presStyleCnt="3"/>
      <dgm:spPr/>
    </dgm:pt>
    <dgm:pt modelId="{281A67CA-5BCD-4F5C-8B50-5DEB4D1BB191}" type="pres">
      <dgm:prSet presAssocID="{97377454-3C07-4BAE-8A98-FD4D0DA8250C}" presName="connTx" presStyleLbl="parChTrans1D2" presStyleIdx="0" presStyleCnt="3"/>
      <dgm:spPr/>
    </dgm:pt>
    <dgm:pt modelId="{BE44F240-CE31-4E02-8985-41BCD267E354}" type="pres">
      <dgm:prSet presAssocID="{79A951B2-A479-48C2-B656-47E910E895E4}" presName="root2" presStyleCnt="0"/>
      <dgm:spPr/>
    </dgm:pt>
    <dgm:pt modelId="{8D15DA15-896E-4E04-BB7E-A38AA53C6F61}" type="pres">
      <dgm:prSet presAssocID="{79A951B2-A479-48C2-B656-47E910E895E4}" presName="LevelTwoTextNode" presStyleLbl="node2" presStyleIdx="0" presStyleCnt="3" custLinFactNeighborX="4940" custLinFactNeighborY="-40155">
        <dgm:presLayoutVars>
          <dgm:chPref val="3"/>
        </dgm:presLayoutVars>
      </dgm:prSet>
      <dgm:spPr/>
    </dgm:pt>
    <dgm:pt modelId="{1CFC8318-4279-41CF-A473-4C79934E14A4}" type="pres">
      <dgm:prSet presAssocID="{79A951B2-A479-48C2-B656-47E910E895E4}" presName="level3hierChild" presStyleCnt="0"/>
      <dgm:spPr/>
    </dgm:pt>
    <dgm:pt modelId="{127BF083-04A7-4B92-8EB7-8FCBE49D083D}" type="pres">
      <dgm:prSet presAssocID="{C69E61F6-A001-48C1-9AA2-97A43E2FBFE9}" presName="conn2-1" presStyleLbl="parChTrans1D2" presStyleIdx="1" presStyleCnt="3"/>
      <dgm:spPr/>
    </dgm:pt>
    <dgm:pt modelId="{BDE698AD-B2F7-4F9B-92EF-909E71CDDCF5}" type="pres">
      <dgm:prSet presAssocID="{C69E61F6-A001-48C1-9AA2-97A43E2FBFE9}" presName="connTx" presStyleLbl="parChTrans1D2" presStyleIdx="1" presStyleCnt="3"/>
      <dgm:spPr/>
    </dgm:pt>
    <dgm:pt modelId="{E10F5283-0033-4EE4-849A-A0B9B9C0297E}" type="pres">
      <dgm:prSet presAssocID="{5A775A8F-39F6-467F-89DA-171DAECD2516}" presName="root2" presStyleCnt="0"/>
      <dgm:spPr/>
    </dgm:pt>
    <dgm:pt modelId="{8EA6852A-91E6-4CA4-B16D-05C99057C3CA}" type="pres">
      <dgm:prSet presAssocID="{5A775A8F-39F6-467F-89DA-171DAECD2516}" presName="LevelTwoTextNode" presStyleLbl="node2" presStyleIdx="1" presStyleCnt="3" custLinFactNeighborX="6658" custLinFactNeighborY="-24406">
        <dgm:presLayoutVars>
          <dgm:chPref val="3"/>
        </dgm:presLayoutVars>
      </dgm:prSet>
      <dgm:spPr/>
    </dgm:pt>
    <dgm:pt modelId="{BDFC0A55-7B7D-42D6-A3EA-3BDFE683E0A1}" type="pres">
      <dgm:prSet presAssocID="{5A775A8F-39F6-467F-89DA-171DAECD2516}" presName="level3hierChild" presStyleCnt="0"/>
      <dgm:spPr/>
    </dgm:pt>
    <dgm:pt modelId="{585484B9-405F-438C-858F-94B63B5E01BA}" type="pres">
      <dgm:prSet presAssocID="{D9F9A149-8442-4961-81D9-9BCC35DE86E1}" presName="conn2-1" presStyleLbl="parChTrans1D2" presStyleIdx="2" presStyleCnt="3"/>
      <dgm:spPr/>
    </dgm:pt>
    <dgm:pt modelId="{E1DDA429-4A88-476A-AB51-B84F3AD40352}" type="pres">
      <dgm:prSet presAssocID="{D9F9A149-8442-4961-81D9-9BCC35DE86E1}" presName="connTx" presStyleLbl="parChTrans1D2" presStyleIdx="2" presStyleCnt="3"/>
      <dgm:spPr/>
    </dgm:pt>
    <dgm:pt modelId="{4A1111F7-1EFE-4EDF-A564-35D1D9560782}" type="pres">
      <dgm:prSet presAssocID="{76CD75F2-E7A0-4745-B834-D6AA6FD252B7}" presName="root2" presStyleCnt="0"/>
      <dgm:spPr/>
    </dgm:pt>
    <dgm:pt modelId="{30772E13-6A5B-403A-9C7A-CB5BFC971EA2}" type="pres">
      <dgm:prSet presAssocID="{76CD75F2-E7A0-4745-B834-D6AA6FD252B7}" presName="LevelTwoTextNode" presStyleLbl="node2" presStyleIdx="2" presStyleCnt="3" custLinFactNeighborX="7947" custLinFactNeighborY="14089">
        <dgm:presLayoutVars>
          <dgm:chPref val="3"/>
        </dgm:presLayoutVars>
      </dgm:prSet>
      <dgm:spPr/>
    </dgm:pt>
    <dgm:pt modelId="{150D4B6A-3FA9-4737-BA98-2DF5E3AE1460}" type="pres">
      <dgm:prSet presAssocID="{76CD75F2-E7A0-4745-B834-D6AA6FD252B7}" presName="level3hierChild" presStyleCnt="0"/>
      <dgm:spPr/>
    </dgm:pt>
  </dgm:ptLst>
  <dgm:cxnLst>
    <dgm:cxn modelId="{28D4C207-9A9E-46BF-9878-D71A1EE2F5CC}" type="presOf" srcId="{76CD75F2-E7A0-4745-B834-D6AA6FD252B7}" destId="{30772E13-6A5B-403A-9C7A-CB5BFC971EA2}" srcOrd="0" destOrd="0" presId="urn:microsoft.com/office/officeart/2008/layout/HorizontalMultiLevelHierarchy"/>
    <dgm:cxn modelId="{D5609019-0CC6-48E7-9D43-6944056EF256}" type="presOf" srcId="{C69E61F6-A001-48C1-9AA2-97A43E2FBFE9}" destId="{127BF083-04A7-4B92-8EB7-8FCBE49D083D}" srcOrd="0" destOrd="0" presId="urn:microsoft.com/office/officeart/2008/layout/HorizontalMultiLevelHierarchy"/>
    <dgm:cxn modelId="{6016B22E-0EC5-4295-90E4-42A2D9C8FE8A}" srcId="{281FC8A0-0973-43E3-92BD-B7164E6131AD}" destId="{79A951B2-A479-48C2-B656-47E910E895E4}" srcOrd="0" destOrd="0" parTransId="{97377454-3C07-4BAE-8A98-FD4D0DA8250C}" sibTransId="{953B7F66-4669-4FD1-B502-C6310B308082}"/>
    <dgm:cxn modelId="{5210AD39-00F1-4752-8EAB-569C6F7B5F62}" srcId="{10528FA0-9156-4F62-B97D-45EAE9AF244E}" destId="{281FC8A0-0973-43E3-92BD-B7164E6131AD}" srcOrd="0" destOrd="0" parTransId="{4A187AFC-C1CD-4530-AC8C-176CCBCFDB3E}" sibTransId="{441A7120-67EF-45AF-AB0F-191A85721E74}"/>
    <dgm:cxn modelId="{4A2B1A42-BADB-494E-A520-DC2D867AEA07}" type="presOf" srcId="{97377454-3C07-4BAE-8A98-FD4D0DA8250C}" destId="{B1A00BDD-140A-44C4-A4B3-07CD2EDC5D83}" srcOrd="0" destOrd="0" presId="urn:microsoft.com/office/officeart/2008/layout/HorizontalMultiLevelHierarchy"/>
    <dgm:cxn modelId="{2F248D47-104C-4739-83D2-E2FDC055D8D6}" type="presOf" srcId="{D9F9A149-8442-4961-81D9-9BCC35DE86E1}" destId="{E1DDA429-4A88-476A-AB51-B84F3AD40352}" srcOrd="1" destOrd="0" presId="urn:microsoft.com/office/officeart/2008/layout/HorizontalMultiLevelHierarchy"/>
    <dgm:cxn modelId="{D2A62E4B-9DB1-47EE-96A3-9851DBB9869D}" type="presOf" srcId="{10528FA0-9156-4F62-B97D-45EAE9AF244E}" destId="{19FDAF93-B28D-47E5-9AFB-219E8EFACF3F}" srcOrd="0" destOrd="0" presId="urn:microsoft.com/office/officeart/2008/layout/HorizontalMultiLevelHierarchy"/>
    <dgm:cxn modelId="{FACD8C9A-CEA4-4084-AAD4-2BA778784804}" type="presOf" srcId="{97377454-3C07-4BAE-8A98-FD4D0DA8250C}" destId="{281A67CA-5BCD-4F5C-8B50-5DEB4D1BB191}" srcOrd="1" destOrd="0" presId="urn:microsoft.com/office/officeart/2008/layout/HorizontalMultiLevelHierarchy"/>
    <dgm:cxn modelId="{4F3B2E9B-451F-4B08-B890-F7E7C8B81D2C}" type="presOf" srcId="{5A775A8F-39F6-467F-89DA-171DAECD2516}" destId="{8EA6852A-91E6-4CA4-B16D-05C99057C3CA}" srcOrd="0" destOrd="0" presId="urn:microsoft.com/office/officeart/2008/layout/HorizontalMultiLevelHierarchy"/>
    <dgm:cxn modelId="{27191CA1-46E9-425C-A4DD-508B9AAAB66B}" srcId="{281FC8A0-0973-43E3-92BD-B7164E6131AD}" destId="{5A775A8F-39F6-467F-89DA-171DAECD2516}" srcOrd="1" destOrd="0" parTransId="{C69E61F6-A001-48C1-9AA2-97A43E2FBFE9}" sibTransId="{F869FB75-7C20-49E2-AF7B-32F547D02165}"/>
    <dgm:cxn modelId="{3891C8A4-3183-4696-98F1-097B61BC604C}" srcId="{281FC8A0-0973-43E3-92BD-B7164E6131AD}" destId="{76CD75F2-E7A0-4745-B834-D6AA6FD252B7}" srcOrd="2" destOrd="0" parTransId="{D9F9A149-8442-4961-81D9-9BCC35DE86E1}" sibTransId="{F520F63A-F44F-4325-9859-69FAEBC578E4}"/>
    <dgm:cxn modelId="{00771EA8-D0D6-47AF-B952-9D66E6C0850A}" type="presOf" srcId="{79A951B2-A479-48C2-B656-47E910E895E4}" destId="{8D15DA15-896E-4E04-BB7E-A38AA53C6F61}" srcOrd="0" destOrd="0" presId="urn:microsoft.com/office/officeart/2008/layout/HorizontalMultiLevelHierarchy"/>
    <dgm:cxn modelId="{8D0A19BA-18C4-4550-A5A2-75ACCB153AF5}" type="presOf" srcId="{281FC8A0-0973-43E3-92BD-B7164E6131AD}" destId="{C1934E30-B018-4BB1-836F-D2F791F3541E}" srcOrd="0" destOrd="0" presId="urn:microsoft.com/office/officeart/2008/layout/HorizontalMultiLevelHierarchy"/>
    <dgm:cxn modelId="{C77588C1-711B-4AE9-926F-C0A9973920FF}" type="presOf" srcId="{D9F9A149-8442-4961-81D9-9BCC35DE86E1}" destId="{585484B9-405F-438C-858F-94B63B5E01BA}" srcOrd="0" destOrd="0" presId="urn:microsoft.com/office/officeart/2008/layout/HorizontalMultiLevelHierarchy"/>
    <dgm:cxn modelId="{8FF676CA-05FB-446D-8159-3D9C02B747BE}" type="presOf" srcId="{C69E61F6-A001-48C1-9AA2-97A43E2FBFE9}" destId="{BDE698AD-B2F7-4F9B-92EF-909E71CDDCF5}" srcOrd="1" destOrd="0" presId="urn:microsoft.com/office/officeart/2008/layout/HorizontalMultiLevelHierarchy"/>
    <dgm:cxn modelId="{D2D061C7-F3FF-4A4D-B612-B3F04C94A837}" type="presParOf" srcId="{19FDAF93-B28D-47E5-9AFB-219E8EFACF3F}" destId="{A4984956-4D44-407D-BC9A-3A0E5EF073EA}" srcOrd="0" destOrd="0" presId="urn:microsoft.com/office/officeart/2008/layout/HorizontalMultiLevelHierarchy"/>
    <dgm:cxn modelId="{637776D3-6577-4A28-8572-81D64EACEEFD}" type="presParOf" srcId="{A4984956-4D44-407D-BC9A-3A0E5EF073EA}" destId="{C1934E30-B018-4BB1-836F-D2F791F3541E}" srcOrd="0" destOrd="0" presId="urn:microsoft.com/office/officeart/2008/layout/HorizontalMultiLevelHierarchy"/>
    <dgm:cxn modelId="{DBE1A67C-3B63-45BE-AA8F-49A45F9F29AF}" type="presParOf" srcId="{A4984956-4D44-407D-BC9A-3A0E5EF073EA}" destId="{8A18684A-1EBE-48C9-8882-8DD61273D8AA}" srcOrd="1" destOrd="0" presId="urn:microsoft.com/office/officeart/2008/layout/HorizontalMultiLevelHierarchy"/>
    <dgm:cxn modelId="{D0BCE4BE-984E-4985-B8A0-6AF63824B0A4}" type="presParOf" srcId="{8A18684A-1EBE-48C9-8882-8DD61273D8AA}" destId="{B1A00BDD-140A-44C4-A4B3-07CD2EDC5D83}" srcOrd="0" destOrd="0" presId="urn:microsoft.com/office/officeart/2008/layout/HorizontalMultiLevelHierarchy"/>
    <dgm:cxn modelId="{6F695038-8C21-4540-A1D0-9EE2FB3528D3}" type="presParOf" srcId="{B1A00BDD-140A-44C4-A4B3-07CD2EDC5D83}" destId="{281A67CA-5BCD-4F5C-8B50-5DEB4D1BB191}" srcOrd="0" destOrd="0" presId="urn:microsoft.com/office/officeart/2008/layout/HorizontalMultiLevelHierarchy"/>
    <dgm:cxn modelId="{9E2246E4-E221-4E87-99F2-D4CA95243719}" type="presParOf" srcId="{8A18684A-1EBE-48C9-8882-8DD61273D8AA}" destId="{BE44F240-CE31-4E02-8985-41BCD267E354}" srcOrd="1" destOrd="0" presId="urn:microsoft.com/office/officeart/2008/layout/HorizontalMultiLevelHierarchy"/>
    <dgm:cxn modelId="{A84D8D95-601B-49D5-9752-6E36114626B0}" type="presParOf" srcId="{BE44F240-CE31-4E02-8985-41BCD267E354}" destId="{8D15DA15-896E-4E04-BB7E-A38AA53C6F61}" srcOrd="0" destOrd="0" presId="urn:microsoft.com/office/officeart/2008/layout/HorizontalMultiLevelHierarchy"/>
    <dgm:cxn modelId="{84A6D7A4-9D77-4C44-B18A-E6D700E2F82C}" type="presParOf" srcId="{BE44F240-CE31-4E02-8985-41BCD267E354}" destId="{1CFC8318-4279-41CF-A473-4C79934E14A4}" srcOrd="1" destOrd="0" presId="urn:microsoft.com/office/officeart/2008/layout/HorizontalMultiLevelHierarchy"/>
    <dgm:cxn modelId="{CFE88CB3-6EE1-4120-B193-0A767191C2D5}" type="presParOf" srcId="{8A18684A-1EBE-48C9-8882-8DD61273D8AA}" destId="{127BF083-04A7-4B92-8EB7-8FCBE49D083D}" srcOrd="2" destOrd="0" presId="urn:microsoft.com/office/officeart/2008/layout/HorizontalMultiLevelHierarchy"/>
    <dgm:cxn modelId="{E6470AD9-3B3F-4884-82C7-968C08E679C7}" type="presParOf" srcId="{127BF083-04A7-4B92-8EB7-8FCBE49D083D}" destId="{BDE698AD-B2F7-4F9B-92EF-909E71CDDCF5}" srcOrd="0" destOrd="0" presId="urn:microsoft.com/office/officeart/2008/layout/HorizontalMultiLevelHierarchy"/>
    <dgm:cxn modelId="{527C3923-BE73-46D0-A77E-25D27AA84C75}" type="presParOf" srcId="{8A18684A-1EBE-48C9-8882-8DD61273D8AA}" destId="{E10F5283-0033-4EE4-849A-A0B9B9C0297E}" srcOrd="3" destOrd="0" presId="urn:microsoft.com/office/officeart/2008/layout/HorizontalMultiLevelHierarchy"/>
    <dgm:cxn modelId="{0707AF9E-F658-402C-9A8A-42387028A518}" type="presParOf" srcId="{E10F5283-0033-4EE4-849A-A0B9B9C0297E}" destId="{8EA6852A-91E6-4CA4-B16D-05C99057C3CA}" srcOrd="0" destOrd="0" presId="urn:microsoft.com/office/officeart/2008/layout/HorizontalMultiLevelHierarchy"/>
    <dgm:cxn modelId="{10D6B588-8439-42D8-8AAA-5C48BDFB5FFF}" type="presParOf" srcId="{E10F5283-0033-4EE4-849A-A0B9B9C0297E}" destId="{BDFC0A55-7B7D-42D6-A3EA-3BDFE683E0A1}" srcOrd="1" destOrd="0" presId="urn:microsoft.com/office/officeart/2008/layout/HorizontalMultiLevelHierarchy"/>
    <dgm:cxn modelId="{94381EEC-DB07-4F31-B13C-C8D4365E0CE9}" type="presParOf" srcId="{8A18684A-1EBE-48C9-8882-8DD61273D8AA}" destId="{585484B9-405F-438C-858F-94B63B5E01BA}" srcOrd="4" destOrd="0" presId="urn:microsoft.com/office/officeart/2008/layout/HorizontalMultiLevelHierarchy"/>
    <dgm:cxn modelId="{AE8348BD-AC88-4C8C-BAA2-E96BE4B6CD2B}" type="presParOf" srcId="{585484B9-405F-438C-858F-94B63B5E01BA}" destId="{E1DDA429-4A88-476A-AB51-B84F3AD40352}" srcOrd="0" destOrd="0" presId="urn:microsoft.com/office/officeart/2008/layout/HorizontalMultiLevelHierarchy"/>
    <dgm:cxn modelId="{C13D457D-AF2F-4B79-9E66-0DCDE2B67278}" type="presParOf" srcId="{8A18684A-1EBE-48C9-8882-8DD61273D8AA}" destId="{4A1111F7-1EFE-4EDF-A564-35D1D9560782}" srcOrd="5" destOrd="0" presId="urn:microsoft.com/office/officeart/2008/layout/HorizontalMultiLevelHierarchy"/>
    <dgm:cxn modelId="{1694F53C-BF8C-42AC-A50A-F05BF5A15EF7}" type="presParOf" srcId="{4A1111F7-1EFE-4EDF-A564-35D1D9560782}" destId="{30772E13-6A5B-403A-9C7A-CB5BFC971EA2}" srcOrd="0" destOrd="0" presId="urn:microsoft.com/office/officeart/2008/layout/HorizontalMultiLevelHierarchy"/>
    <dgm:cxn modelId="{05890761-A460-4313-816B-9146A383D294}" type="presParOf" srcId="{4A1111F7-1EFE-4EDF-A564-35D1D9560782}" destId="{150D4B6A-3FA9-4737-BA98-2DF5E3AE146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B275DF-C936-474D-AE35-6A23DD893A66}" type="doc">
      <dgm:prSet loTypeId="urn:microsoft.com/office/officeart/2005/8/layout/gear1" loCatId="process" qsTypeId="urn:microsoft.com/office/officeart/2005/8/quickstyle/simple1" qsCatId="simple" csTypeId="urn:microsoft.com/office/officeart/2005/8/colors/accent1_2" csCatId="accent1" phldr="1"/>
      <dgm:spPr/>
    </dgm:pt>
    <dgm:pt modelId="{69FEA5D4-DDCB-4D32-A2D5-98A04677E0DA}">
      <dgm:prSet phldrT="[文本]"/>
      <dgm:spPr/>
      <dgm:t>
        <a:bodyPr/>
        <a:lstStyle/>
        <a:p>
          <a:r>
            <a:rPr lang="zh-CN" altLang="en-US" dirty="0"/>
            <a:t>促进无人驾驶技术</a:t>
          </a:r>
          <a:r>
            <a:rPr lang="zh-CN" altLang="en-US" b="1" dirty="0"/>
            <a:t>落地和有序发展</a:t>
          </a:r>
        </a:p>
      </dgm:t>
    </dgm:pt>
    <dgm:pt modelId="{681C8550-79BE-4D2E-B7F7-E2254807A2A3}" type="parTrans" cxnId="{D58BEC65-DF10-4244-BB2D-6595BBAEB446}">
      <dgm:prSet/>
      <dgm:spPr/>
      <dgm:t>
        <a:bodyPr/>
        <a:lstStyle/>
        <a:p>
          <a:endParaRPr lang="zh-CN" altLang="en-US"/>
        </a:p>
      </dgm:t>
    </dgm:pt>
    <dgm:pt modelId="{5DBF7C3F-C006-48C5-91F4-E6933E6996EE}" type="sibTrans" cxnId="{D58BEC65-DF10-4244-BB2D-6595BBAEB446}">
      <dgm:prSet/>
      <dgm:spPr/>
      <dgm:t>
        <a:bodyPr/>
        <a:lstStyle/>
        <a:p>
          <a:endParaRPr lang="zh-CN" altLang="en-US"/>
        </a:p>
      </dgm:t>
    </dgm:pt>
    <dgm:pt modelId="{D7EF49D0-28C9-4C13-8BB7-A3E8307A35B2}">
      <dgm:prSet phldrT="[文本]"/>
      <dgm:spPr/>
      <dgm:t>
        <a:bodyPr/>
        <a:lstStyle/>
        <a:p>
          <a:r>
            <a:rPr lang="zh-CN" altLang="en-US" dirty="0"/>
            <a:t>有效保护</a:t>
          </a:r>
          <a:r>
            <a:rPr lang="zh-CN" altLang="en-US" b="1" dirty="0"/>
            <a:t>消费者权益</a:t>
          </a:r>
        </a:p>
      </dgm:t>
    </dgm:pt>
    <dgm:pt modelId="{2823477A-251C-4B22-867B-0DAE49A8ABBB}" type="parTrans" cxnId="{7C0AC48E-28CF-44FF-9B83-1A80AAF31F47}">
      <dgm:prSet/>
      <dgm:spPr/>
      <dgm:t>
        <a:bodyPr/>
        <a:lstStyle/>
        <a:p>
          <a:endParaRPr lang="zh-CN" altLang="en-US"/>
        </a:p>
      </dgm:t>
    </dgm:pt>
    <dgm:pt modelId="{E08302D3-8E9D-4C72-8752-9836A516174C}" type="sibTrans" cxnId="{7C0AC48E-28CF-44FF-9B83-1A80AAF31F47}">
      <dgm:prSet/>
      <dgm:spPr/>
      <dgm:t>
        <a:bodyPr/>
        <a:lstStyle/>
        <a:p>
          <a:endParaRPr lang="zh-CN" altLang="en-US"/>
        </a:p>
      </dgm:t>
    </dgm:pt>
    <dgm:pt modelId="{96134C24-9F27-4D21-8ABE-DA7AAEBE0F36}">
      <dgm:prSet phldrT="[文本]"/>
      <dgm:spPr/>
      <dgm:t>
        <a:bodyPr/>
        <a:lstStyle/>
        <a:p>
          <a:r>
            <a:rPr lang="zh-CN" altLang="en-US" dirty="0"/>
            <a:t>明确</a:t>
          </a:r>
          <a:r>
            <a:rPr lang="zh-CN" altLang="en-US" b="1" dirty="0"/>
            <a:t>归责机制</a:t>
          </a:r>
        </a:p>
      </dgm:t>
    </dgm:pt>
    <dgm:pt modelId="{93D5471C-9174-433B-A78D-3F6695A7981B}" type="parTrans" cxnId="{6E31328F-DFFB-4D03-A32F-FCE80A5F518A}">
      <dgm:prSet/>
      <dgm:spPr/>
      <dgm:t>
        <a:bodyPr/>
        <a:lstStyle/>
        <a:p>
          <a:endParaRPr lang="zh-CN" altLang="en-US"/>
        </a:p>
      </dgm:t>
    </dgm:pt>
    <dgm:pt modelId="{76BC7E29-E7F8-44E6-9C54-0228B3BE3CB8}" type="sibTrans" cxnId="{6E31328F-DFFB-4D03-A32F-FCE80A5F518A}">
      <dgm:prSet/>
      <dgm:spPr/>
      <dgm:t>
        <a:bodyPr/>
        <a:lstStyle/>
        <a:p>
          <a:endParaRPr lang="zh-CN" altLang="en-US"/>
        </a:p>
      </dgm:t>
    </dgm:pt>
    <dgm:pt modelId="{584139DF-9024-45EE-8EE4-F8AD414E54D3}" type="pres">
      <dgm:prSet presAssocID="{ACB275DF-C936-474D-AE35-6A23DD893A66}" presName="composite" presStyleCnt="0">
        <dgm:presLayoutVars>
          <dgm:chMax val="3"/>
          <dgm:animLvl val="lvl"/>
          <dgm:resizeHandles val="exact"/>
        </dgm:presLayoutVars>
      </dgm:prSet>
      <dgm:spPr/>
    </dgm:pt>
    <dgm:pt modelId="{E14E2450-5719-447D-AA4B-5AC797B94E7B}" type="pres">
      <dgm:prSet presAssocID="{69FEA5D4-DDCB-4D32-A2D5-98A04677E0DA}" presName="gear1" presStyleLbl="node1" presStyleIdx="0" presStyleCnt="3">
        <dgm:presLayoutVars>
          <dgm:chMax val="1"/>
          <dgm:bulletEnabled val="1"/>
        </dgm:presLayoutVars>
      </dgm:prSet>
      <dgm:spPr/>
    </dgm:pt>
    <dgm:pt modelId="{756711D9-F500-4A6D-8E26-24587657D594}" type="pres">
      <dgm:prSet presAssocID="{69FEA5D4-DDCB-4D32-A2D5-98A04677E0DA}" presName="gear1srcNode" presStyleLbl="node1" presStyleIdx="0" presStyleCnt="3"/>
      <dgm:spPr/>
    </dgm:pt>
    <dgm:pt modelId="{C7B8E939-B861-4401-AF70-B3AACA484AD5}" type="pres">
      <dgm:prSet presAssocID="{69FEA5D4-DDCB-4D32-A2D5-98A04677E0DA}" presName="gear1dstNode" presStyleLbl="node1" presStyleIdx="0" presStyleCnt="3"/>
      <dgm:spPr/>
    </dgm:pt>
    <dgm:pt modelId="{69F5817E-595D-4685-8619-978D197EA7F4}" type="pres">
      <dgm:prSet presAssocID="{D7EF49D0-28C9-4C13-8BB7-A3E8307A35B2}" presName="gear2" presStyleLbl="node1" presStyleIdx="1" presStyleCnt="3">
        <dgm:presLayoutVars>
          <dgm:chMax val="1"/>
          <dgm:bulletEnabled val="1"/>
        </dgm:presLayoutVars>
      </dgm:prSet>
      <dgm:spPr/>
    </dgm:pt>
    <dgm:pt modelId="{6EE605D2-816F-498F-BC7B-EA6F0E91A4CA}" type="pres">
      <dgm:prSet presAssocID="{D7EF49D0-28C9-4C13-8BB7-A3E8307A35B2}" presName="gear2srcNode" presStyleLbl="node1" presStyleIdx="1" presStyleCnt="3"/>
      <dgm:spPr/>
    </dgm:pt>
    <dgm:pt modelId="{0F2F26E6-827A-47A6-A3E7-2564379808E6}" type="pres">
      <dgm:prSet presAssocID="{D7EF49D0-28C9-4C13-8BB7-A3E8307A35B2}" presName="gear2dstNode" presStyleLbl="node1" presStyleIdx="1" presStyleCnt="3"/>
      <dgm:spPr/>
    </dgm:pt>
    <dgm:pt modelId="{E6FDB5C8-BAF2-4E49-AD99-CE3F762045A7}" type="pres">
      <dgm:prSet presAssocID="{96134C24-9F27-4D21-8ABE-DA7AAEBE0F36}" presName="gear3" presStyleLbl="node1" presStyleIdx="2" presStyleCnt="3"/>
      <dgm:spPr/>
    </dgm:pt>
    <dgm:pt modelId="{73576F83-612E-4BA2-91FC-4D7A05955E86}" type="pres">
      <dgm:prSet presAssocID="{96134C24-9F27-4D21-8ABE-DA7AAEBE0F36}" presName="gear3tx" presStyleLbl="node1" presStyleIdx="2" presStyleCnt="3">
        <dgm:presLayoutVars>
          <dgm:chMax val="1"/>
          <dgm:bulletEnabled val="1"/>
        </dgm:presLayoutVars>
      </dgm:prSet>
      <dgm:spPr/>
    </dgm:pt>
    <dgm:pt modelId="{34C1EDFE-0511-4947-8DFD-DB5C6FC302FA}" type="pres">
      <dgm:prSet presAssocID="{96134C24-9F27-4D21-8ABE-DA7AAEBE0F36}" presName="gear3srcNode" presStyleLbl="node1" presStyleIdx="2" presStyleCnt="3"/>
      <dgm:spPr/>
    </dgm:pt>
    <dgm:pt modelId="{1A4FB2F7-FB1C-4F99-BC14-40D71E024746}" type="pres">
      <dgm:prSet presAssocID="{96134C24-9F27-4D21-8ABE-DA7AAEBE0F36}" presName="gear3dstNode" presStyleLbl="node1" presStyleIdx="2" presStyleCnt="3"/>
      <dgm:spPr/>
    </dgm:pt>
    <dgm:pt modelId="{AF88D670-2BFA-45F3-B81F-173178E9281F}" type="pres">
      <dgm:prSet presAssocID="{5DBF7C3F-C006-48C5-91F4-E6933E6996EE}" presName="connector1" presStyleLbl="sibTrans2D1" presStyleIdx="0" presStyleCnt="3"/>
      <dgm:spPr/>
    </dgm:pt>
    <dgm:pt modelId="{7605DA13-80F2-4A1D-A0FC-E30FD2710F90}" type="pres">
      <dgm:prSet presAssocID="{E08302D3-8E9D-4C72-8752-9836A516174C}" presName="connector2" presStyleLbl="sibTrans2D1" presStyleIdx="1" presStyleCnt="3"/>
      <dgm:spPr/>
    </dgm:pt>
    <dgm:pt modelId="{BA06DFD4-FC1C-4605-9FB0-A9956DBDBF0F}" type="pres">
      <dgm:prSet presAssocID="{76BC7E29-E7F8-44E6-9C54-0228B3BE3CB8}" presName="connector3" presStyleLbl="sibTrans2D1" presStyleIdx="2" presStyleCnt="3"/>
      <dgm:spPr/>
    </dgm:pt>
  </dgm:ptLst>
  <dgm:cxnLst>
    <dgm:cxn modelId="{CDF82808-18F4-48DD-9D9C-62017EBB21A6}" type="presOf" srcId="{E08302D3-8E9D-4C72-8752-9836A516174C}" destId="{7605DA13-80F2-4A1D-A0FC-E30FD2710F90}" srcOrd="0" destOrd="0" presId="urn:microsoft.com/office/officeart/2005/8/layout/gear1"/>
    <dgm:cxn modelId="{CC30FB09-AE02-4D9B-9D51-2013B48E63B2}" type="presOf" srcId="{96134C24-9F27-4D21-8ABE-DA7AAEBE0F36}" destId="{73576F83-612E-4BA2-91FC-4D7A05955E86}" srcOrd="1" destOrd="0" presId="urn:microsoft.com/office/officeart/2005/8/layout/gear1"/>
    <dgm:cxn modelId="{E0C3C137-F3E5-43A9-AB39-4D0A7E0EE3BB}" type="presOf" srcId="{ACB275DF-C936-474D-AE35-6A23DD893A66}" destId="{584139DF-9024-45EE-8EE4-F8AD414E54D3}" srcOrd="0" destOrd="0" presId="urn:microsoft.com/office/officeart/2005/8/layout/gear1"/>
    <dgm:cxn modelId="{5AD9935E-9468-45D8-AA1E-6E8C08B68EB0}" type="presOf" srcId="{96134C24-9F27-4D21-8ABE-DA7AAEBE0F36}" destId="{E6FDB5C8-BAF2-4E49-AD99-CE3F762045A7}" srcOrd="0" destOrd="0" presId="urn:microsoft.com/office/officeart/2005/8/layout/gear1"/>
    <dgm:cxn modelId="{564F8464-B6A0-4BD3-9197-96352003FE51}" type="presOf" srcId="{96134C24-9F27-4D21-8ABE-DA7AAEBE0F36}" destId="{1A4FB2F7-FB1C-4F99-BC14-40D71E024746}" srcOrd="3" destOrd="0" presId="urn:microsoft.com/office/officeart/2005/8/layout/gear1"/>
    <dgm:cxn modelId="{D58BEC65-DF10-4244-BB2D-6595BBAEB446}" srcId="{ACB275DF-C936-474D-AE35-6A23DD893A66}" destId="{69FEA5D4-DDCB-4D32-A2D5-98A04677E0DA}" srcOrd="0" destOrd="0" parTransId="{681C8550-79BE-4D2E-B7F7-E2254807A2A3}" sibTransId="{5DBF7C3F-C006-48C5-91F4-E6933E6996EE}"/>
    <dgm:cxn modelId="{2312AC88-B74F-425A-80D6-F6350DB410FA}" type="presOf" srcId="{69FEA5D4-DDCB-4D32-A2D5-98A04677E0DA}" destId="{756711D9-F500-4A6D-8E26-24587657D594}" srcOrd="1" destOrd="0" presId="urn:microsoft.com/office/officeart/2005/8/layout/gear1"/>
    <dgm:cxn modelId="{B205E28A-30E4-4EC3-9197-8AFEDBDB7F73}" type="presOf" srcId="{5DBF7C3F-C006-48C5-91F4-E6933E6996EE}" destId="{AF88D670-2BFA-45F3-B81F-173178E9281F}" srcOrd="0" destOrd="0" presId="urn:microsoft.com/office/officeart/2005/8/layout/gear1"/>
    <dgm:cxn modelId="{05E7568C-7F6D-4873-8670-94B4C7FB14C9}" type="presOf" srcId="{D7EF49D0-28C9-4C13-8BB7-A3E8307A35B2}" destId="{6EE605D2-816F-498F-BC7B-EA6F0E91A4CA}" srcOrd="1" destOrd="0" presId="urn:microsoft.com/office/officeart/2005/8/layout/gear1"/>
    <dgm:cxn modelId="{7C0AC48E-28CF-44FF-9B83-1A80AAF31F47}" srcId="{ACB275DF-C936-474D-AE35-6A23DD893A66}" destId="{D7EF49D0-28C9-4C13-8BB7-A3E8307A35B2}" srcOrd="1" destOrd="0" parTransId="{2823477A-251C-4B22-867B-0DAE49A8ABBB}" sibTransId="{E08302D3-8E9D-4C72-8752-9836A516174C}"/>
    <dgm:cxn modelId="{6E31328F-DFFB-4D03-A32F-FCE80A5F518A}" srcId="{ACB275DF-C936-474D-AE35-6A23DD893A66}" destId="{96134C24-9F27-4D21-8ABE-DA7AAEBE0F36}" srcOrd="2" destOrd="0" parTransId="{93D5471C-9174-433B-A78D-3F6695A7981B}" sibTransId="{76BC7E29-E7F8-44E6-9C54-0228B3BE3CB8}"/>
    <dgm:cxn modelId="{1895CE9E-0AB1-4028-A529-BE0A80FD7AA5}" type="presOf" srcId="{96134C24-9F27-4D21-8ABE-DA7AAEBE0F36}" destId="{34C1EDFE-0511-4947-8DFD-DB5C6FC302FA}" srcOrd="2" destOrd="0" presId="urn:microsoft.com/office/officeart/2005/8/layout/gear1"/>
    <dgm:cxn modelId="{DE3A99A0-41EC-4224-AE0C-30E566762931}" type="presOf" srcId="{69FEA5D4-DDCB-4D32-A2D5-98A04677E0DA}" destId="{C7B8E939-B861-4401-AF70-B3AACA484AD5}" srcOrd="2" destOrd="0" presId="urn:microsoft.com/office/officeart/2005/8/layout/gear1"/>
    <dgm:cxn modelId="{1469D4AA-9CA5-4EC0-973C-0D26E69B4E30}" type="presOf" srcId="{76BC7E29-E7F8-44E6-9C54-0228B3BE3CB8}" destId="{BA06DFD4-FC1C-4605-9FB0-A9956DBDBF0F}" srcOrd="0" destOrd="0" presId="urn:microsoft.com/office/officeart/2005/8/layout/gear1"/>
    <dgm:cxn modelId="{153A31B8-F4F9-4B4A-8065-D7317E4BEEC3}" type="presOf" srcId="{69FEA5D4-DDCB-4D32-A2D5-98A04677E0DA}" destId="{E14E2450-5719-447D-AA4B-5AC797B94E7B}" srcOrd="0" destOrd="0" presId="urn:microsoft.com/office/officeart/2005/8/layout/gear1"/>
    <dgm:cxn modelId="{AE9FFAD1-39C8-4C6C-AE61-3357DF106F8D}" type="presOf" srcId="{D7EF49D0-28C9-4C13-8BB7-A3E8307A35B2}" destId="{0F2F26E6-827A-47A6-A3E7-2564379808E6}" srcOrd="2" destOrd="0" presId="urn:microsoft.com/office/officeart/2005/8/layout/gear1"/>
    <dgm:cxn modelId="{D52FD9E5-3C28-4340-BB52-CA15DE5DC9AF}" type="presOf" srcId="{D7EF49D0-28C9-4C13-8BB7-A3E8307A35B2}" destId="{69F5817E-595D-4685-8619-978D197EA7F4}" srcOrd="0" destOrd="0" presId="urn:microsoft.com/office/officeart/2005/8/layout/gear1"/>
    <dgm:cxn modelId="{65D1B4ED-2026-4CDB-852D-72723F18DBF2}" type="presParOf" srcId="{584139DF-9024-45EE-8EE4-F8AD414E54D3}" destId="{E14E2450-5719-447D-AA4B-5AC797B94E7B}" srcOrd="0" destOrd="0" presId="urn:microsoft.com/office/officeart/2005/8/layout/gear1"/>
    <dgm:cxn modelId="{3195CABF-8CD9-4F72-AB6E-38915F0F378F}" type="presParOf" srcId="{584139DF-9024-45EE-8EE4-F8AD414E54D3}" destId="{756711D9-F500-4A6D-8E26-24587657D594}" srcOrd="1" destOrd="0" presId="urn:microsoft.com/office/officeart/2005/8/layout/gear1"/>
    <dgm:cxn modelId="{A2A9E840-BE26-4082-B98F-A9457CFF1094}" type="presParOf" srcId="{584139DF-9024-45EE-8EE4-F8AD414E54D3}" destId="{C7B8E939-B861-4401-AF70-B3AACA484AD5}" srcOrd="2" destOrd="0" presId="urn:microsoft.com/office/officeart/2005/8/layout/gear1"/>
    <dgm:cxn modelId="{FB4CCC29-9E68-41B0-A94C-58356F0C426F}" type="presParOf" srcId="{584139DF-9024-45EE-8EE4-F8AD414E54D3}" destId="{69F5817E-595D-4685-8619-978D197EA7F4}" srcOrd="3" destOrd="0" presId="urn:microsoft.com/office/officeart/2005/8/layout/gear1"/>
    <dgm:cxn modelId="{4F5FC560-4B85-4215-A720-8E895FC9C0C7}" type="presParOf" srcId="{584139DF-9024-45EE-8EE4-F8AD414E54D3}" destId="{6EE605D2-816F-498F-BC7B-EA6F0E91A4CA}" srcOrd="4" destOrd="0" presId="urn:microsoft.com/office/officeart/2005/8/layout/gear1"/>
    <dgm:cxn modelId="{BB7209FD-8B9C-4E4B-B5E3-19A43192739D}" type="presParOf" srcId="{584139DF-9024-45EE-8EE4-F8AD414E54D3}" destId="{0F2F26E6-827A-47A6-A3E7-2564379808E6}" srcOrd="5" destOrd="0" presId="urn:microsoft.com/office/officeart/2005/8/layout/gear1"/>
    <dgm:cxn modelId="{FE23CF77-4EFF-4BC5-BDD1-5949EB6FB8A3}" type="presParOf" srcId="{584139DF-9024-45EE-8EE4-F8AD414E54D3}" destId="{E6FDB5C8-BAF2-4E49-AD99-CE3F762045A7}" srcOrd="6" destOrd="0" presId="urn:microsoft.com/office/officeart/2005/8/layout/gear1"/>
    <dgm:cxn modelId="{CA6B5413-0AC4-4E81-A462-622821A79D2A}" type="presParOf" srcId="{584139DF-9024-45EE-8EE4-F8AD414E54D3}" destId="{73576F83-612E-4BA2-91FC-4D7A05955E86}" srcOrd="7" destOrd="0" presId="urn:microsoft.com/office/officeart/2005/8/layout/gear1"/>
    <dgm:cxn modelId="{9D5C71B6-4DF8-4968-B71A-29967B255622}" type="presParOf" srcId="{584139DF-9024-45EE-8EE4-F8AD414E54D3}" destId="{34C1EDFE-0511-4947-8DFD-DB5C6FC302FA}" srcOrd="8" destOrd="0" presId="urn:microsoft.com/office/officeart/2005/8/layout/gear1"/>
    <dgm:cxn modelId="{6440A972-7A5C-46A9-ADBB-9D2EE0C51FD6}" type="presParOf" srcId="{584139DF-9024-45EE-8EE4-F8AD414E54D3}" destId="{1A4FB2F7-FB1C-4F99-BC14-40D71E024746}" srcOrd="9" destOrd="0" presId="urn:microsoft.com/office/officeart/2005/8/layout/gear1"/>
    <dgm:cxn modelId="{4E15F7F7-36AB-4A53-BBA1-D6CF609435A0}" type="presParOf" srcId="{584139DF-9024-45EE-8EE4-F8AD414E54D3}" destId="{AF88D670-2BFA-45F3-B81F-173178E9281F}" srcOrd="10" destOrd="0" presId="urn:microsoft.com/office/officeart/2005/8/layout/gear1"/>
    <dgm:cxn modelId="{447FB473-3F48-43A1-AE04-98F2352310AF}" type="presParOf" srcId="{584139DF-9024-45EE-8EE4-F8AD414E54D3}" destId="{7605DA13-80F2-4A1D-A0FC-E30FD2710F90}" srcOrd="11" destOrd="0" presId="urn:microsoft.com/office/officeart/2005/8/layout/gear1"/>
    <dgm:cxn modelId="{BC375CFC-FBC3-41EA-A001-070E71A06C2F}" type="presParOf" srcId="{584139DF-9024-45EE-8EE4-F8AD414E54D3}" destId="{BA06DFD4-FC1C-4605-9FB0-A9956DBDBF0F}"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00101-0FB5-417D-9D9E-2BBFC6DAC5A8}">
      <dsp:nvSpPr>
        <dsp:cNvPr id="0" name=""/>
        <dsp:cNvSpPr/>
      </dsp:nvSpPr>
      <dsp:spPr>
        <a:xfrm>
          <a:off x="4360381" y="1477038"/>
          <a:ext cx="1198470" cy="119847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使用者</a:t>
          </a:r>
        </a:p>
      </dsp:txBody>
      <dsp:txXfrm>
        <a:off x="4535893" y="1652550"/>
        <a:ext cx="847446" cy="847446"/>
      </dsp:txXfrm>
    </dsp:sp>
    <dsp:sp modelId="{431B64DC-A7A4-41A5-AD4B-2138A7ADAB3C}">
      <dsp:nvSpPr>
        <dsp:cNvPr id="0" name=""/>
        <dsp:cNvSpPr/>
      </dsp:nvSpPr>
      <dsp:spPr>
        <a:xfrm rot="14573610">
          <a:off x="4351180" y="1327497"/>
          <a:ext cx="460822" cy="20514"/>
        </a:xfrm>
        <a:custGeom>
          <a:avLst/>
          <a:gdLst/>
          <a:ahLst/>
          <a:cxnLst/>
          <a:rect l="0" t="0" r="0" b="0"/>
          <a:pathLst>
            <a:path>
              <a:moveTo>
                <a:pt x="0" y="10257"/>
              </a:moveTo>
              <a:lnTo>
                <a:pt x="460822" y="1025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4570071" y="1326234"/>
        <a:ext cx="23041" cy="23041"/>
      </dsp:txXfrm>
    </dsp:sp>
    <dsp:sp modelId="{9351C49B-9FB4-44B2-860F-DADADB4F5A37}">
      <dsp:nvSpPr>
        <dsp:cNvPr id="0" name=""/>
        <dsp:cNvSpPr/>
      </dsp:nvSpPr>
      <dsp:spPr>
        <a:xfrm>
          <a:off x="3604331" y="0"/>
          <a:ext cx="1198470" cy="119847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汽车生产商</a:t>
          </a:r>
        </a:p>
      </dsp:txBody>
      <dsp:txXfrm>
        <a:off x="3779843" y="175512"/>
        <a:ext cx="847446" cy="847446"/>
      </dsp:txXfrm>
    </dsp:sp>
    <dsp:sp modelId="{39E3C05B-B1EB-4B62-96E4-F52748A8F96F}">
      <dsp:nvSpPr>
        <dsp:cNvPr id="0" name=""/>
        <dsp:cNvSpPr/>
      </dsp:nvSpPr>
      <dsp:spPr>
        <a:xfrm rot="20439128">
          <a:off x="5494470" y="1688330"/>
          <a:ext cx="1081539" cy="20514"/>
        </a:xfrm>
        <a:custGeom>
          <a:avLst/>
          <a:gdLst/>
          <a:ahLst/>
          <a:cxnLst/>
          <a:rect l="0" t="0" r="0" b="0"/>
          <a:pathLst>
            <a:path>
              <a:moveTo>
                <a:pt x="0" y="10257"/>
              </a:moveTo>
              <a:lnTo>
                <a:pt x="1081539" y="1025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008201" y="1671549"/>
        <a:ext cx="54076" cy="54076"/>
      </dsp:txXfrm>
    </dsp:sp>
    <dsp:sp modelId="{7857236C-F434-40AA-82F9-1C354A7606A8}">
      <dsp:nvSpPr>
        <dsp:cNvPr id="0" name=""/>
        <dsp:cNvSpPr/>
      </dsp:nvSpPr>
      <dsp:spPr>
        <a:xfrm>
          <a:off x="6511627" y="721665"/>
          <a:ext cx="1198470" cy="119847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保险公司</a:t>
          </a:r>
        </a:p>
      </dsp:txBody>
      <dsp:txXfrm>
        <a:off x="6687139" y="897177"/>
        <a:ext cx="847446" cy="847446"/>
      </dsp:txXfrm>
    </dsp:sp>
    <dsp:sp modelId="{BCEADF8D-8311-4C05-92ED-F2267238BC85}">
      <dsp:nvSpPr>
        <dsp:cNvPr id="0" name=""/>
        <dsp:cNvSpPr/>
      </dsp:nvSpPr>
      <dsp:spPr>
        <a:xfrm rot="3307683">
          <a:off x="5121471" y="2903930"/>
          <a:ext cx="844145" cy="20514"/>
        </a:xfrm>
        <a:custGeom>
          <a:avLst/>
          <a:gdLst/>
          <a:ahLst/>
          <a:cxnLst/>
          <a:rect l="0" t="0" r="0" b="0"/>
          <a:pathLst>
            <a:path>
              <a:moveTo>
                <a:pt x="0" y="10257"/>
              </a:moveTo>
              <a:lnTo>
                <a:pt x="844145" y="1025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522440" y="2893084"/>
        <a:ext cx="42207" cy="42207"/>
      </dsp:txXfrm>
    </dsp:sp>
    <dsp:sp modelId="{F82C0F31-E62C-4804-A238-7A32804CF6FC}">
      <dsp:nvSpPr>
        <dsp:cNvPr id="0" name=""/>
        <dsp:cNvSpPr/>
      </dsp:nvSpPr>
      <dsp:spPr>
        <a:xfrm>
          <a:off x="5528235" y="3152866"/>
          <a:ext cx="1198470" cy="119847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政府机关</a:t>
          </a:r>
        </a:p>
      </dsp:txBody>
      <dsp:txXfrm>
        <a:off x="5703747" y="3328378"/>
        <a:ext cx="847446" cy="847446"/>
      </dsp:txXfrm>
    </dsp:sp>
    <dsp:sp modelId="{56C03546-9F59-406B-85FF-374DEE810507}">
      <dsp:nvSpPr>
        <dsp:cNvPr id="0" name=""/>
        <dsp:cNvSpPr/>
      </dsp:nvSpPr>
      <dsp:spPr>
        <a:xfrm rot="10247552">
          <a:off x="3083463" y="2265344"/>
          <a:ext cx="1292968" cy="20514"/>
        </a:xfrm>
        <a:custGeom>
          <a:avLst/>
          <a:gdLst/>
          <a:ahLst/>
          <a:cxnLst/>
          <a:rect l="0" t="0" r="0" b="0"/>
          <a:pathLst>
            <a:path>
              <a:moveTo>
                <a:pt x="0" y="10257"/>
              </a:moveTo>
              <a:lnTo>
                <a:pt x="1292968" y="1025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697623" y="2243277"/>
        <a:ext cx="64648" cy="64648"/>
      </dsp:txXfrm>
    </dsp:sp>
    <dsp:sp modelId="{681FFEBC-6A6B-4F5B-A86A-85965345D4CC}">
      <dsp:nvSpPr>
        <dsp:cNvPr id="0" name=""/>
        <dsp:cNvSpPr/>
      </dsp:nvSpPr>
      <dsp:spPr>
        <a:xfrm>
          <a:off x="1901043" y="1875693"/>
          <a:ext cx="1198470" cy="119847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系统供应商</a:t>
          </a:r>
        </a:p>
      </dsp:txBody>
      <dsp:txXfrm>
        <a:off x="2076555" y="2051205"/>
        <a:ext cx="847446" cy="847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973F92-D6DE-4811-B437-78B07B75589E}">
      <dsp:nvSpPr>
        <dsp:cNvPr id="0" name=""/>
        <dsp:cNvSpPr/>
      </dsp:nvSpPr>
      <dsp:spPr>
        <a:xfrm>
          <a:off x="3588338" y="2076243"/>
          <a:ext cx="2288120" cy="1323027"/>
        </a:xfrm>
        <a:custGeom>
          <a:avLst/>
          <a:gdLst/>
          <a:ahLst/>
          <a:cxnLst/>
          <a:rect l="0" t="0" r="0" b="0"/>
          <a:pathLst>
            <a:path>
              <a:moveTo>
                <a:pt x="0" y="0"/>
              </a:moveTo>
              <a:lnTo>
                <a:pt x="1144060" y="0"/>
              </a:lnTo>
              <a:lnTo>
                <a:pt x="1144060" y="1323027"/>
              </a:lnTo>
              <a:lnTo>
                <a:pt x="2288120" y="1323027"/>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666321" y="2671679"/>
        <a:ext cx="132154" cy="132154"/>
      </dsp:txXfrm>
    </dsp:sp>
    <dsp:sp modelId="{20747A32-B970-46CD-9A97-2AB3E6BA87EB}">
      <dsp:nvSpPr>
        <dsp:cNvPr id="0" name=""/>
        <dsp:cNvSpPr/>
      </dsp:nvSpPr>
      <dsp:spPr>
        <a:xfrm>
          <a:off x="3588338" y="509706"/>
          <a:ext cx="2307994" cy="1566536"/>
        </a:xfrm>
        <a:custGeom>
          <a:avLst/>
          <a:gdLst/>
          <a:ahLst/>
          <a:cxnLst/>
          <a:rect l="0" t="0" r="0" b="0"/>
          <a:pathLst>
            <a:path>
              <a:moveTo>
                <a:pt x="0" y="1566536"/>
              </a:moveTo>
              <a:lnTo>
                <a:pt x="1153997" y="1566536"/>
              </a:lnTo>
              <a:lnTo>
                <a:pt x="1153997" y="0"/>
              </a:lnTo>
              <a:lnTo>
                <a:pt x="2307994" y="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672600" y="1223239"/>
        <a:ext cx="139471" cy="139471"/>
      </dsp:txXfrm>
    </dsp:sp>
    <dsp:sp modelId="{0900DD6F-7540-48B2-8571-D33ABBA84772}">
      <dsp:nvSpPr>
        <dsp:cNvPr id="0" name=""/>
        <dsp:cNvSpPr/>
      </dsp:nvSpPr>
      <dsp:spPr>
        <a:xfrm rot="16200000">
          <a:off x="1117609" y="1681756"/>
          <a:ext cx="4152486" cy="788972"/>
        </a:xfrm>
        <a:prstGeom prst="rect">
          <a:avLst/>
        </a:prstGeom>
        <a:gradFill rotWithShape="0">
          <a:gsLst>
            <a:gs pos="0">
              <a:schemeClr val="accent1">
                <a:alpha val="80000"/>
                <a:hueOff val="0"/>
                <a:satOff val="0"/>
                <a:lumOff val="0"/>
                <a:alphaOff val="0"/>
                <a:lumMod val="110000"/>
                <a:satMod val="105000"/>
                <a:tint val="67000"/>
              </a:schemeClr>
            </a:gs>
            <a:gs pos="50000">
              <a:schemeClr val="accent1">
                <a:alpha val="80000"/>
                <a:hueOff val="0"/>
                <a:satOff val="0"/>
                <a:lumOff val="0"/>
                <a:alphaOff val="0"/>
                <a:lumMod val="105000"/>
                <a:satMod val="103000"/>
                <a:tint val="73000"/>
              </a:schemeClr>
            </a:gs>
            <a:gs pos="100000">
              <a:schemeClr val="accent1">
                <a:alpha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endParaRPr lang="zh-CN" altLang="en-US" sz="4500" kern="1200" dirty="0"/>
        </a:p>
      </dsp:txBody>
      <dsp:txXfrm>
        <a:off x="1117609" y="1681756"/>
        <a:ext cx="4152486" cy="788972"/>
      </dsp:txXfrm>
    </dsp:sp>
    <dsp:sp modelId="{51D1214F-3B27-49F9-89AE-A81BC5F68C15}">
      <dsp:nvSpPr>
        <dsp:cNvPr id="0" name=""/>
        <dsp:cNvSpPr/>
      </dsp:nvSpPr>
      <dsp:spPr>
        <a:xfrm>
          <a:off x="5896333" y="115220"/>
          <a:ext cx="2587829" cy="788972"/>
        </a:xfrm>
        <a:prstGeom prst="rect">
          <a:avLst/>
        </a:prstGeom>
        <a:gradFill rotWithShape="0">
          <a:gsLst>
            <a:gs pos="0">
              <a:schemeClr val="accent1">
                <a:alpha val="70000"/>
                <a:hueOff val="0"/>
                <a:satOff val="0"/>
                <a:lumOff val="0"/>
                <a:alphaOff val="0"/>
                <a:lumMod val="110000"/>
                <a:satMod val="105000"/>
                <a:tint val="67000"/>
              </a:schemeClr>
            </a:gs>
            <a:gs pos="50000">
              <a:schemeClr val="accent1">
                <a:alpha val="70000"/>
                <a:hueOff val="0"/>
                <a:satOff val="0"/>
                <a:lumOff val="0"/>
                <a:alphaOff val="0"/>
                <a:lumMod val="105000"/>
                <a:satMod val="103000"/>
                <a:tint val="73000"/>
              </a:schemeClr>
            </a:gs>
            <a:gs pos="100000">
              <a:schemeClr val="accent1">
                <a:alpha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无过错责任</a:t>
          </a:r>
        </a:p>
      </dsp:txBody>
      <dsp:txXfrm>
        <a:off x="5896333" y="115220"/>
        <a:ext cx="2587829" cy="788972"/>
      </dsp:txXfrm>
    </dsp:sp>
    <dsp:sp modelId="{3B182D83-518B-40A1-8AC4-238631BC5396}">
      <dsp:nvSpPr>
        <dsp:cNvPr id="0" name=""/>
        <dsp:cNvSpPr/>
      </dsp:nvSpPr>
      <dsp:spPr>
        <a:xfrm>
          <a:off x="5876458" y="3004784"/>
          <a:ext cx="2587829" cy="788972"/>
        </a:xfrm>
        <a:prstGeom prst="rect">
          <a:avLst/>
        </a:prstGeom>
        <a:gradFill rotWithShape="0">
          <a:gsLst>
            <a:gs pos="0">
              <a:schemeClr val="accent1">
                <a:alpha val="70000"/>
                <a:hueOff val="0"/>
                <a:satOff val="0"/>
                <a:lumOff val="0"/>
                <a:alphaOff val="0"/>
                <a:lumMod val="110000"/>
                <a:satMod val="105000"/>
                <a:tint val="67000"/>
              </a:schemeClr>
            </a:gs>
            <a:gs pos="50000">
              <a:schemeClr val="accent1">
                <a:alpha val="70000"/>
                <a:hueOff val="0"/>
                <a:satOff val="0"/>
                <a:lumOff val="0"/>
                <a:alphaOff val="0"/>
                <a:lumMod val="105000"/>
                <a:satMod val="103000"/>
                <a:tint val="73000"/>
              </a:schemeClr>
            </a:gs>
            <a:gs pos="100000">
              <a:schemeClr val="accent1">
                <a:alpha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免责清单</a:t>
          </a:r>
        </a:p>
      </dsp:txBody>
      <dsp:txXfrm>
        <a:off x="5876458" y="3004784"/>
        <a:ext cx="2587829" cy="7889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381B4-EA8F-4206-A4BB-1C94B2797EC3}">
      <dsp:nvSpPr>
        <dsp:cNvPr id="0" name=""/>
        <dsp:cNvSpPr/>
      </dsp:nvSpPr>
      <dsp:spPr>
        <a:xfrm>
          <a:off x="1915257" y="2285788"/>
          <a:ext cx="3025999" cy="1599799"/>
        </a:xfrm>
        <a:custGeom>
          <a:avLst/>
          <a:gdLst/>
          <a:ahLst/>
          <a:cxnLst/>
          <a:rect l="0" t="0" r="0" b="0"/>
          <a:pathLst>
            <a:path>
              <a:moveTo>
                <a:pt x="0" y="0"/>
              </a:moveTo>
              <a:lnTo>
                <a:pt x="1512999" y="0"/>
              </a:lnTo>
              <a:lnTo>
                <a:pt x="1512999" y="1599799"/>
              </a:lnTo>
              <a:lnTo>
                <a:pt x="3025999" y="159979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3342685" y="3000116"/>
        <a:ext cx="171143" cy="171143"/>
      </dsp:txXfrm>
    </dsp:sp>
    <dsp:sp modelId="{5DF5C201-657A-45D2-895B-B60FCE6A1A24}">
      <dsp:nvSpPr>
        <dsp:cNvPr id="0" name=""/>
        <dsp:cNvSpPr/>
      </dsp:nvSpPr>
      <dsp:spPr>
        <a:xfrm>
          <a:off x="1915257" y="2204781"/>
          <a:ext cx="2577736" cy="91440"/>
        </a:xfrm>
        <a:custGeom>
          <a:avLst/>
          <a:gdLst/>
          <a:ahLst/>
          <a:cxnLst/>
          <a:rect l="0" t="0" r="0" b="0"/>
          <a:pathLst>
            <a:path>
              <a:moveTo>
                <a:pt x="0" y="81006"/>
              </a:moveTo>
              <a:lnTo>
                <a:pt x="1288868" y="81006"/>
              </a:lnTo>
              <a:lnTo>
                <a:pt x="1288868" y="45720"/>
              </a:lnTo>
              <a:lnTo>
                <a:pt x="2577736"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3139676" y="2186051"/>
        <a:ext cx="128898" cy="128898"/>
      </dsp:txXfrm>
    </dsp:sp>
    <dsp:sp modelId="{1C8EB12C-C433-45D4-BF30-2848026610D0}">
      <dsp:nvSpPr>
        <dsp:cNvPr id="0" name=""/>
        <dsp:cNvSpPr/>
      </dsp:nvSpPr>
      <dsp:spPr>
        <a:xfrm>
          <a:off x="1915257" y="454090"/>
          <a:ext cx="2661269" cy="1831697"/>
        </a:xfrm>
        <a:custGeom>
          <a:avLst/>
          <a:gdLst/>
          <a:ahLst/>
          <a:cxnLst/>
          <a:rect l="0" t="0" r="0" b="0"/>
          <a:pathLst>
            <a:path>
              <a:moveTo>
                <a:pt x="0" y="1831697"/>
              </a:moveTo>
              <a:lnTo>
                <a:pt x="1330634" y="1831697"/>
              </a:lnTo>
              <a:lnTo>
                <a:pt x="1330634" y="0"/>
              </a:lnTo>
              <a:lnTo>
                <a:pt x="2661269"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3165125" y="1289171"/>
        <a:ext cx="161535" cy="161535"/>
      </dsp:txXfrm>
    </dsp:sp>
    <dsp:sp modelId="{81B50CAD-CDCE-4BB5-A6CD-A29B9F6F04E7}">
      <dsp:nvSpPr>
        <dsp:cNvPr id="0" name=""/>
        <dsp:cNvSpPr/>
      </dsp:nvSpPr>
      <dsp:spPr>
        <a:xfrm rot="16200000">
          <a:off x="-804829" y="1851488"/>
          <a:ext cx="4571576" cy="86859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endParaRPr lang="zh-CN" altLang="en-US" sz="5000" kern="1200" dirty="0"/>
        </a:p>
      </dsp:txBody>
      <dsp:txXfrm>
        <a:off x="-804829" y="1851488"/>
        <a:ext cx="4571576" cy="868599"/>
      </dsp:txXfrm>
    </dsp:sp>
    <dsp:sp modelId="{DF843913-27FE-4641-9124-AFACD461B615}">
      <dsp:nvSpPr>
        <dsp:cNvPr id="0" name=""/>
        <dsp:cNvSpPr/>
      </dsp:nvSpPr>
      <dsp:spPr>
        <a:xfrm>
          <a:off x="4576527" y="0"/>
          <a:ext cx="3176328" cy="90818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传统：对产品的严格责任</a:t>
          </a:r>
        </a:p>
      </dsp:txBody>
      <dsp:txXfrm>
        <a:off x="4576527" y="0"/>
        <a:ext cx="3176328" cy="908181"/>
      </dsp:txXfrm>
    </dsp:sp>
    <dsp:sp modelId="{A0901C9D-9C84-456F-A05A-BAC3020DDDAE}">
      <dsp:nvSpPr>
        <dsp:cNvPr id="0" name=""/>
        <dsp:cNvSpPr/>
      </dsp:nvSpPr>
      <dsp:spPr>
        <a:xfrm>
          <a:off x="4492994" y="1703648"/>
          <a:ext cx="3531029" cy="109370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问题：如何区分是算法的错</a:t>
          </a:r>
          <a:r>
            <a:rPr lang="en-US" altLang="zh-CN" sz="2500" kern="1200" dirty="0"/>
            <a:t>or</a:t>
          </a:r>
          <a:r>
            <a:rPr lang="zh-CN" altLang="en-US" sz="2500" kern="1200" dirty="0"/>
            <a:t>元器件故障？</a:t>
          </a:r>
        </a:p>
      </dsp:txBody>
      <dsp:txXfrm>
        <a:off x="4492994" y="1703648"/>
        <a:ext cx="3531029" cy="1093705"/>
      </dsp:txXfrm>
    </dsp:sp>
    <dsp:sp modelId="{F77D99B1-94DF-4FB6-A5FC-ED67915CB026}">
      <dsp:nvSpPr>
        <dsp:cNvPr id="0" name=""/>
        <dsp:cNvSpPr/>
      </dsp:nvSpPr>
      <dsp:spPr>
        <a:xfrm>
          <a:off x="4941257" y="3451287"/>
          <a:ext cx="2849006" cy="86859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对行车数据的储存</a:t>
          </a:r>
          <a:r>
            <a:rPr lang="en-US" altLang="zh-CN" sz="2500" kern="1200" dirty="0"/>
            <a:t>&amp;</a:t>
          </a:r>
          <a:r>
            <a:rPr lang="zh-CN" altLang="en-US" sz="2500" kern="1200" dirty="0"/>
            <a:t>保护责任</a:t>
          </a:r>
        </a:p>
      </dsp:txBody>
      <dsp:txXfrm>
        <a:off x="4941257" y="3451287"/>
        <a:ext cx="2849006" cy="8685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5484B9-405F-438C-858F-94B63B5E01BA}">
      <dsp:nvSpPr>
        <dsp:cNvPr id="0" name=""/>
        <dsp:cNvSpPr/>
      </dsp:nvSpPr>
      <dsp:spPr>
        <a:xfrm>
          <a:off x="1699669" y="2251381"/>
          <a:ext cx="2993954" cy="1074210"/>
        </a:xfrm>
        <a:custGeom>
          <a:avLst/>
          <a:gdLst/>
          <a:ahLst/>
          <a:cxnLst/>
          <a:rect l="0" t="0" r="0" b="0"/>
          <a:pathLst>
            <a:path>
              <a:moveTo>
                <a:pt x="0" y="0"/>
              </a:moveTo>
              <a:lnTo>
                <a:pt x="1496977" y="0"/>
              </a:lnTo>
              <a:lnTo>
                <a:pt x="1496977" y="1074210"/>
              </a:lnTo>
              <a:lnTo>
                <a:pt x="2993954" y="10742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3117126" y="2708966"/>
        <a:ext cx="159041" cy="159041"/>
      </dsp:txXfrm>
    </dsp:sp>
    <dsp:sp modelId="{127BF083-04A7-4B92-8EB7-8FCBE49D083D}">
      <dsp:nvSpPr>
        <dsp:cNvPr id="0" name=""/>
        <dsp:cNvSpPr/>
      </dsp:nvSpPr>
      <dsp:spPr>
        <a:xfrm>
          <a:off x="1699669" y="1973890"/>
          <a:ext cx="2959000" cy="277490"/>
        </a:xfrm>
        <a:custGeom>
          <a:avLst/>
          <a:gdLst/>
          <a:ahLst/>
          <a:cxnLst/>
          <a:rect l="0" t="0" r="0" b="0"/>
          <a:pathLst>
            <a:path>
              <a:moveTo>
                <a:pt x="0" y="277490"/>
              </a:moveTo>
              <a:lnTo>
                <a:pt x="1479500" y="277490"/>
              </a:lnTo>
              <a:lnTo>
                <a:pt x="1479500" y="0"/>
              </a:lnTo>
              <a:lnTo>
                <a:pt x="295900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3104870" y="2038336"/>
        <a:ext cx="148599" cy="148599"/>
      </dsp:txXfrm>
    </dsp:sp>
    <dsp:sp modelId="{B1A00BDD-140A-44C4-A4B3-07CD2EDC5D83}">
      <dsp:nvSpPr>
        <dsp:cNvPr id="0" name=""/>
        <dsp:cNvSpPr/>
      </dsp:nvSpPr>
      <dsp:spPr>
        <a:xfrm>
          <a:off x="1699669" y="810242"/>
          <a:ext cx="2912412" cy="1441138"/>
        </a:xfrm>
        <a:custGeom>
          <a:avLst/>
          <a:gdLst/>
          <a:ahLst/>
          <a:cxnLst/>
          <a:rect l="0" t="0" r="0" b="0"/>
          <a:pathLst>
            <a:path>
              <a:moveTo>
                <a:pt x="0" y="1441138"/>
              </a:moveTo>
              <a:lnTo>
                <a:pt x="1456206" y="1441138"/>
              </a:lnTo>
              <a:lnTo>
                <a:pt x="1456206" y="0"/>
              </a:lnTo>
              <a:lnTo>
                <a:pt x="291241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3074639" y="1449575"/>
        <a:ext cx="162473" cy="162473"/>
      </dsp:txXfrm>
    </dsp:sp>
    <dsp:sp modelId="{C1934E30-B018-4BB1-836F-D2F791F3541E}">
      <dsp:nvSpPr>
        <dsp:cNvPr id="0" name=""/>
        <dsp:cNvSpPr/>
      </dsp:nvSpPr>
      <dsp:spPr>
        <a:xfrm>
          <a:off x="0" y="1946359"/>
          <a:ext cx="2789294" cy="61004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政府机关</a:t>
          </a:r>
        </a:p>
      </dsp:txBody>
      <dsp:txXfrm>
        <a:off x="0" y="1946359"/>
        <a:ext cx="2789294" cy="610045"/>
      </dsp:txXfrm>
    </dsp:sp>
    <dsp:sp modelId="{8D15DA15-896E-4E04-BB7E-A38AA53C6F61}">
      <dsp:nvSpPr>
        <dsp:cNvPr id="0" name=""/>
        <dsp:cNvSpPr/>
      </dsp:nvSpPr>
      <dsp:spPr>
        <a:xfrm>
          <a:off x="4612081" y="396865"/>
          <a:ext cx="2711753" cy="82675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事前监管，引导技术发展符合伦理</a:t>
          </a:r>
        </a:p>
      </dsp:txBody>
      <dsp:txXfrm>
        <a:off x="4612081" y="396865"/>
        <a:ext cx="2711753" cy="826754"/>
      </dsp:txXfrm>
    </dsp:sp>
    <dsp:sp modelId="{8EA6852A-91E6-4CA4-B16D-05C99057C3CA}">
      <dsp:nvSpPr>
        <dsp:cNvPr id="0" name=""/>
        <dsp:cNvSpPr/>
      </dsp:nvSpPr>
      <dsp:spPr>
        <a:xfrm>
          <a:off x="4658669" y="1560513"/>
          <a:ext cx="2711753" cy="82675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事中协调，多方取证</a:t>
          </a:r>
        </a:p>
      </dsp:txBody>
      <dsp:txXfrm>
        <a:off x="4658669" y="1560513"/>
        <a:ext cx="2711753" cy="826754"/>
      </dsp:txXfrm>
    </dsp:sp>
    <dsp:sp modelId="{30772E13-6A5B-403A-9C7A-CB5BFC971EA2}">
      <dsp:nvSpPr>
        <dsp:cNvPr id="0" name=""/>
        <dsp:cNvSpPr/>
      </dsp:nvSpPr>
      <dsp:spPr>
        <a:xfrm>
          <a:off x="4693624" y="2912215"/>
          <a:ext cx="2711753" cy="826754"/>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事后动态立法，顺应技术发展</a:t>
          </a:r>
        </a:p>
      </dsp:txBody>
      <dsp:txXfrm>
        <a:off x="4693624" y="2912215"/>
        <a:ext cx="2711753" cy="8267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4E2450-5719-447D-AA4B-5AC797B94E7B}">
      <dsp:nvSpPr>
        <dsp:cNvPr id="0" name=""/>
        <dsp:cNvSpPr/>
      </dsp:nvSpPr>
      <dsp:spPr>
        <a:xfrm>
          <a:off x="5516334" y="2253263"/>
          <a:ext cx="2753988" cy="2753988"/>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促进无人驾驶技术</a:t>
          </a:r>
          <a:r>
            <a:rPr lang="zh-CN" altLang="en-US" sz="2000" b="1" kern="1200" dirty="0"/>
            <a:t>落地和有序发展</a:t>
          </a:r>
        </a:p>
      </dsp:txBody>
      <dsp:txXfrm>
        <a:off x="6070008" y="2898372"/>
        <a:ext cx="1646640" cy="1415606"/>
      </dsp:txXfrm>
    </dsp:sp>
    <dsp:sp modelId="{69F5817E-595D-4685-8619-978D197EA7F4}">
      <dsp:nvSpPr>
        <dsp:cNvPr id="0" name=""/>
        <dsp:cNvSpPr/>
      </dsp:nvSpPr>
      <dsp:spPr>
        <a:xfrm>
          <a:off x="3914013" y="1602320"/>
          <a:ext cx="2002900" cy="2002900"/>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有效保护</a:t>
          </a:r>
          <a:r>
            <a:rPr lang="zh-CN" altLang="en-US" sz="2000" b="1" kern="1200" dirty="0"/>
            <a:t>消费者权益</a:t>
          </a:r>
        </a:p>
      </dsp:txBody>
      <dsp:txXfrm>
        <a:off x="4418249" y="2109604"/>
        <a:ext cx="994428" cy="988332"/>
      </dsp:txXfrm>
    </dsp:sp>
    <dsp:sp modelId="{E6FDB5C8-BAF2-4E49-AD99-CE3F762045A7}">
      <dsp:nvSpPr>
        <dsp:cNvPr id="0" name=""/>
        <dsp:cNvSpPr/>
      </dsp:nvSpPr>
      <dsp:spPr>
        <a:xfrm rot="20700000">
          <a:off x="5035842" y="220523"/>
          <a:ext cx="1962433" cy="1962433"/>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明确</a:t>
          </a:r>
          <a:r>
            <a:rPr lang="zh-CN" altLang="en-US" sz="2000" b="1" kern="1200" dirty="0"/>
            <a:t>归责机制</a:t>
          </a:r>
        </a:p>
      </dsp:txBody>
      <dsp:txXfrm rot="-20700000">
        <a:off x="5466261" y="650942"/>
        <a:ext cx="1101595" cy="1101595"/>
      </dsp:txXfrm>
    </dsp:sp>
    <dsp:sp modelId="{AF88D670-2BFA-45F3-B81F-173178E9281F}">
      <dsp:nvSpPr>
        <dsp:cNvPr id="0" name=""/>
        <dsp:cNvSpPr/>
      </dsp:nvSpPr>
      <dsp:spPr>
        <a:xfrm>
          <a:off x="5313598" y="1832538"/>
          <a:ext cx="3525105" cy="3525105"/>
        </a:xfrm>
        <a:prstGeom prst="circularArrow">
          <a:avLst>
            <a:gd name="adj1" fmla="val 4687"/>
            <a:gd name="adj2" fmla="val 299029"/>
            <a:gd name="adj3" fmla="val 2532669"/>
            <a:gd name="adj4" fmla="val 15826173"/>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05DA13-80F2-4A1D-A0FC-E30FD2710F90}">
      <dsp:nvSpPr>
        <dsp:cNvPr id="0" name=""/>
        <dsp:cNvSpPr/>
      </dsp:nvSpPr>
      <dsp:spPr>
        <a:xfrm>
          <a:off x="3559303" y="1155665"/>
          <a:ext cx="2561209" cy="2561209"/>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06DFD4-FC1C-4605-9FB0-A9956DBDBF0F}">
      <dsp:nvSpPr>
        <dsp:cNvPr id="0" name=""/>
        <dsp:cNvSpPr/>
      </dsp:nvSpPr>
      <dsp:spPr>
        <a:xfrm>
          <a:off x="4581911" y="-212812"/>
          <a:ext cx="2761499" cy="2761499"/>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17C32-690D-41BF-B97A-955D4C4ACC54}" type="datetimeFigureOut">
              <a:rPr lang="zh-CN" altLang="en-US" smtClean="0"/>
              <a:t>2021/12/16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FF7CF-12D8-4F67-AB97-1B15723F4AA5}" type="slidenum">
              <a:rPr lang="zh-CN" altLang="en-US" smtClean="0"/>
              <a:t>‹#›</a:t>
            </a:fld>
            <a:endParaRPr lang="zh-CN" altLang="en-US"/>
          </a:p>
        </p:txBody>
      </p:sp>
    </p:spTree>
    <p:extLst>
      <p:ext uri="{BB962C8B-B14F-4D97-AF65-F5344CB8AC3E}">
        <p14:creationId xmlns:p14="http://schemas.microsoft.com/office/powerpoint/2010/main" val="511507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2F213-E458-48BD-B6FD-468F8363937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E58A52E-08C4-44E4-B9E0-89142D77B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8" name="矩形 17">
            <a:extLst>
              <a:ext uri="{FF2B5EF4-FFF2-40B4-BE49-F238E27FC236}">
                <a16:creationId xmlns:a16="http://schemas.microsoft.com/office/drawing/2014/main" id="{7D6E57B1-5C20-4D6B-9BB8-6971BEC143F5}"/>
              </a:ext>
            </a:extLst>
          </p:cNvPr>
          <p:cNvSpPr/>
          <p:nvPr userDrawn="1"/>
        </p:nvSpPr>
        <p:spPr>
          <a:xfrm>
            <a:off x="0" y="0"/>
            <a:ext cx="12192000" cy="24350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AB24BB7-B1C0-4368-9F7C-9C497592FA26}"/>
              </a:ext>
            </a:extLst>
          </p:cNvPr>
          <p:cNvSpPr/>
          <p:nvPr userDrawn="1"/>
        </p:nvSpPr>
        <p:spPr>
          <a:xfrm>
            <a:off x="0" y="6614491"/>
            <a:ext cx="12192000" cy="24350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形 19" descr="正义天平">
            <a:extLst>
              <a:ext uri="{FF2B5EF4-FFF2-40B4-BE49-F238E27FC236}">
                <a16:creationId xmlns:a16="http://schemas.microsoft.com/office/drawing/2014/main" id="{24CBDF84-77B0-40CF-BE9B-743BFBBA80C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84447" y="4119862"/>
            <a:ext cx="2616383" cy="2616383"/>
          </a:xfrm>
          <a:prstGeom prst="rect">
            <a:avLst/>
          </a:prstGeom>
        </p:spPr>
      </p:pic>
      <p:pic>
        <p:nvPicPr>
          <p:cNvPr id="22" name="图形 21" descr="电力汽车">
            <a:extLst>
              <a:ext uri="{FF2B5EF4-FFF2-40B4-BE49-F238E27FC236}">
                <a16:creationId xmlns:a16="http://schemas.microsoft.com/office/drawing/2014/main" id="{98E8CE10-B94D-464D-949C-524EDBB1669C}"/>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3602038"/>
            <a:ext cx="3852631" cy="3852631"/>
          </a:xfrm>
          <a:prstGeom prst="rect">
            <a:avLst/>
          </a:prstGeom>
        </p:spPr>
      </p:pic>
    </p:spTree>
    <p:extLst>
      <p:ext uri="{BB962C8B-B14F-4D97-AF65-F5344CB8AC3E}">
        <p14:creationId xmlns:p14="http://schemas.microsoft.com/office/powerpoint/2010/main" val="384944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030F3-BEAD-48AF-B1DF-2DB3498894E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E4C94D-E04A-4C72-8E3D-DEF88A9EB66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345B3D-782C-48A7-845C-7F01042FC054}"/>
              </a:ext>
            </a:extLst>
          </p:cNvPr>
          <p:cNvSpPr>
            <a:spLocks noGrp="1"/>
          </p:cNvSpPr>
          <p:nvPr>
            <p:ph type="dt" sz="half" idx="10"/>
          </p:nvPr>
        </p:nvSpPr>
        <p:spPr/>
        <p:txBody>
          <a:bodyPr/>
          <a:lstStyle/>
          <a:p>
            <a:fld id="{74BFDCA1-81B3-4878-93A9-AE5AD13DC00D}"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147A61BD-787F-427D-BAB2-79FEC91CE3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F1418E-956B-4B43-B12C-6AAB0221DC2B}"/>
              </a:ext>
            </a:extLst>
          </p:cNvPr>
          <p:cNvSpPr>
            <a:spLocks noGrp="1"/>
          </p:cNvSpPr>
          <p:nvPr>
            <p:ph type="sldNum" sz="quarter" idx="12"/>
          </p:nvPr>
        </p:nvSpPr>
        <p:spPr/>
        <p:txBody>
          <a:bodyPr/>
          <a:lstStyle/>
          <a:p>
            <a:fld id="{CCADA758-DBB7-47C4-8BC9-F8C50B139506}" type="slidenum">
              <a:rPr lang="zh-CN" altLang="en-US" smtClean="0"/>
              <a:t>‹#›</a:t>
            </a:fld>
            <a:endParaRPr lang="zh-CN" altLang="en-US"/>
          </a:p>
        </p:txBody>
      </p:sp>
    </p:spTree>
    <p:extLst>
      <p:ext uri="{BB962C8B-B14F-4D97-AF65-F5344CB8AC3E}">
        <p14:creationId xmlns:p14="http://schemas.microsoft.com/office/powerpoint/2010/main" val="243850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F037D1C-08E9-4543-8E68-27739257FE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67C6FC0-9674-4BB2-A671-CC22E1F0D84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265169-58BD-4C2C-8507-0C9A667C7996}"/>
              </a:ext>
            </a:extLst>
          </p:cNvPr>
          <p:cNvSpPr>
            <a:spLocks noGrp="1"/>
          </p:cNvSpPr>
          <p:nvPr>
            <p:ph type="dt" sz="half" idx="10"/>
          </p:nvPr>
        </p:nvSpPr>
        <p:spPr/>
        <p:txBody>
          <a:bodyPr/>
          <a:lstStyle/>
          <a:p>
            <a:fld id="{74BFDCA1-81B3-4878-93A9-AE5AD13DC00D}"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E650002F-FD75-44A7-8C3C-8DCA4E57A9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B3FB06-2CC2-46B1-8E8B-FD7A7D5C9739}"/>
              </a:ext>
            </a:extLst>
          </p:cNvPr>
          <p:cNvSpPr>
            <a:spLocks noGrp="1"/>
          </p:cNvSpPr>
          <p:nvPr>
            <p:ph type="sldNum" sz="quarter" idx="12"/>
          </p:nvPr>
        </p:nvSpPr>
        <p:spPr/>
        <p:txBody>
          <a:bodyPr/>
          <a:lstStyle/>
          <a:p>
            <a:fld id="{CCADA758-DBB7-47C4-8BC9-F8C50B139506}" type="slidenum">
              <a:rPr lang="zh-CN" altLang="en-US" smtClean="0"/>
              <a:t>‹#›</a:t>
            </a:fld>
            <a:endParaRPr lang="zh-CN" altLang="en-US"/>
          </a:p>
        </p:txBody>
      </p:sp>
    </p:spTree>
    <p:extLst>
      <p:ext uri="{BB962C8B-B14F-4D97-AF65-F5344CB8AC3E}">
        <p14:creationId xmlns:p14="http://schemas.microsoft.com/office/powerpoint/2010/main" val="283980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48836-54FA-4471-BC3E-68528434414C}"/>
              </a:ext>
            </a:extLst>
          </p:cNvPr>
          <p:cNvSpPr>
            <a:spLocks noGrp="1"/>
          </p:cNvSpPr>
          <p:nvPr>
            <p:ph type="title"/>
          </p:nvPr>
        </p:nvSpPr>
        <p:spPr>
          <a:xfrm>
            <a:off x="1926535" y="320675"/>
            <a:ext cx="10515600" cy="1325563"/>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ECC9A4-31DD-4765-B199-F18460411948}"/>
              </a:ext>
            </a:extLst>
          </p:cNvPr>
          <p:cNvSpPr>
            <a:spLocks noGrp="1"/>
          </p:cNvSpPr>
          <p:nvPr>
            <p:ph idx="1"/>
          </p:nvPr>
        </p:nvSpPr>
        <p:spPr>
          <a:xfrm>
            <a:off x="1926535" y="1868487"/>
            <a:ext cx="10515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C332ED-784F-4284-8071-6AB69EDF5695}"/>
              </a:ext>
            </a:extLst>
          </p:cNvPr>
          <p:cNvSpPr>
            <a:spLocks noGrp="1"/>
          </p:cNvSpPr>
          <p:nvPr>
            <p:ph type="dt" sz="half" idx="10"/>
          </p:nvPr>
        </p:nvSpPr>
        <p:spPr/>
        <p:txBody>
          <a:bodyPr/>
          <a:lstStyle/>
          <a:p>
            <a:fld id="{74BFDCA1-81B3-4878-93A9-AE5AD13DC00D}"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2BFAC02C-8B73-42E4-B374-C518420972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D07AB2-BCC6-4F5A-83C8-70963890298D}"/>
              </a:ext>
            </a:extLst>
          </p:cNvPr>
          <p:cNvSpPr>
            <a:spLocks noGrp="1"/>
          </p:cNvSpPr>
          <p:nvPr>
            <p:ph type="sldNum" sz="quarter" idx="12"/>
          </p:nvPr>
        </p:nvSpPr>
        <p:spPr/>
        <p:txBody>
          <a:bodyPr/>
          <a:lstStyle/>
          <a:p>
            <a:fld id="{CCADA758-DBB7-47C4-8BC9-F8C50B139506}" type="slidenum">
              <a:rPr lang="zh-CN" altLang="en-US" smtClean="0"/>
              <a:t>‹#›</a:t>
            </a:fld>
            <a:endParaRPr lang="zh-CN" altLang="en-US"/>
          </a:p>
        </p:txBody>
      </p:sp>
      <p:sp>
        <p:nvSpPr>
          <p:cNvPr id="8" name="矩形 7">
            <a:extLst>
              <a:ext uri="{FF2B5EF4-FFF2-40B4-BE49-F238E27FC236}">
                <a16:creationId xmlns:a16="http://schemas.microsoft.com/office/drawing/2014/main" id="{324F37EF-E880-4BB0-96DB-E8B4D4C28900}"/>
              </a:ext>
            </a:extLst>
          </p:cNvPr>
          <p:cNvSpPr/>
          <p:nvPr userDrawn="1"/>
        </p:nvSpPr>
        <p:spPr>
          <a:xfrm>
            <a:off x="0" y="0"/>
            <a:ext cx="1366630"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形 8" descr="电力汽车">
            <a:extLst>
              <a:ext uri="{FF2B5EF4-FFF2-40B4-BE49-F238E27FC236}">
                <a16:creationId xmlns:a16="http://schemas.microsoft.com/office/drawing/2014/main" id="{2FFBF975-1CF9-400F-9DDA-7D486A53C53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07861" y="5619180"/>
            <a:ext cx="1474339" cy="1474339"/>
          </a:xfrm>
          <a:prstGeom prst="rect">
            <a:avLst/>
          </a:prstGeom>
        </p:spPr>
      </p:pic>
      <p:pic>
        <p:nvPicPr>
          <p:cNvPr id="13" name="图形 12" descr="正义天平">
            <a:extLst>
              <a:ext uri="{FF2B5EF4-FFF2-40B4-BE49-F238E27FC236}">
                <a16:creationId xmlns:a16="http://schemas.microsoft.com/office/drawing/2014/main" id="{9F12BC70-E7E9-4837-B22A-8B5E9B34B1C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35936" y="5810206"/>
            <a:ext cx="1003387" cy="1003387"/>
          </a:xfrm>
          <a:prstGeom prst="rect">
            <a:avLst/>
          </a:prstGeom>
        </p:spPr>
      </p:pic>
      <p:pic>
        <p:nvPicPr>
          <p:cNvPr id="16" name="图形 15" descr="转移">
            <a:extLst>
              <a:ext uri="{FF2B5EF4-FFF2-40B4-BE49-F238E27FC236}">
                <a16:creationId xmlns:a16="http://schemas.microsoft.com/office/drawing/2014/main" id="{509F918E-BE7C-4C5E-94C9-E83C4E6A60C1}"/>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13065" y="6003356"/>
            <a:ext cx="854644" cy="854644"/>
          </a:xfrm>
          <a:prstGeom prst="rect">
            <a:avLst/>
          </a:prstGeom>
        </p:spPr>
      </p:pic>
    </p:spTree>
    <p:extLst>
      <p:ext uri="{BB962C8B-B14F-4D97-AF65-F5344CB8AC3E}">
        <p14:creationId xmlns:p14="http://schemas.microsoft.com/office/powerpoint/2010/main" val="95568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C9A8B-8116-4F79-B6A4-473E3A9703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D6846AB-7BF5-4966-9C7B-CB2398F022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0C6B267-7E9B-44AC-ABC6-B8925C327711}"/>
              </a:ext>
            </a:extLst>
          </p:cNvPr>
          <p:cNvSpPr>
            <a:spLocks noGrp="1"/>
          </p:cNvSpPr>
          <p:nvPr>
            <p:ph type="dt" sz="half" idx="10"/>
          </p:nvPr>
        </p:nvSpPr>
        <p:spPr/>
        <p:txBody>
          <a:bodyPr/>
          <a:lstStyle/>
          <a:p>
            <a:fld id="{74BFDCA1-81B3-4878-93A9-AE5AD13DC00D}"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ED17397A-C7E7-4162-9CAB-06A3FE7596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73C162-31BA-451F-891E-9C976F98FEDA}"/>
              </a:ext>
            </a:extLst>
          </p:cNvPr>
          <p:cNvSpPr>
            <a:spLocks noGrp="1"/>
          </p:cNvSpPr>
          <p:nvPr>
            <p:ph type="sldNum" sz="quarter" idx="12"/>
          </p:nvPr>
        </p:nvSpPr>
        <p:spPr/>
        <p:txBody>
          <a:bodyPr/>
          <a:lstStyle/>
          <a:p>
            <a:fld id="{CCADA758-DBB7-47C4-8BC9-F8C50B139506}" type="slidenum">
              <a:rPr lang="zh-CN" altLang="en-US" smtClean="0"/>
              <a:t>‹#›</a:t>
            </a:fld>
            <a:endParaRPr lang="zh-CN" altLang="en-US"/>
          </a:p>
        </p:txBody>
      </p:sp>
    </p:spTree>
    <p:extLst>
      <p:ext uri="{BB962C8B-B14F-4D97-AF65-F5344CB8AC3E}">
        <p14:creationId xmlns:p14="http://schemas.microsoft.com/office/powerpoint/2010/main" val="237520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F3EED-06EE-4EF2-B7B7-DF8FD1B04D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B2EBA3-923E-4356-9EDB-E1454AFDBA1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CE2F97B-441C-48B3-806C-29D76B19A3F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D3B278C-16C9-4135-988C-3B4EAEF4095D}"/>
              </a:ext>
            </a:extLst>
          </p:cNvPr>
          <p:cNvSpPr>
            <a:spLocks noGrp="1"/>
          </p:cNvSpPr>
          <p:nvPr>
            <p:ph type="dt" sz="half" idx="10"/>
          </p:nvPr>
        </p:nvSpPr>
        <p:spPr/>
        <p:txBody>
          <a:bodyPr/>
          <a:lstStyle/>
          <a:p>
            <a:fld id="{74BFDCA1-81B3-4878-93A9-AE5AD13DC00D}" type="datetimeFigureOut">
              <a:rPr lang="zh-CN" altLang="en-US" smtClean="0"/>
              <a:t>2021/12/16</a:t>
            </a:fld>
            <a:endParaRPr lang="zh-CN" altLang="en-US"/>
          </a:p>
        </p:txBody>
      </p:sp>
      <p:sp>
        <p:nvSpPr>
          <p:cNvPr id="6" name="页脚占位符 5">
            <a:extLst>
              <a:ext uri="{FF2B5EF4-FFF2-40B4-BE49-F238E27FC236}">
                <a16:creationId xmlns:a16="http://schemas.microsoft.com/office/drawing/2014/main" id="{5AC346FD-012D-41AF-800D-D14CB54CA8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E375BB-4A3C-4407-934C-A887528F6065}"/>
              </a:ext>
            </a:extLst>
          </p:cNvPr>
          <p:cNvSpPr>
            <a:spLocks noGrp="1"/>
          </p:cNvSpPr>
          <p:nvPr>
            <p:ph type="sldNum" sz="quarter" idx="12"/>
          </p:nvPr>
        </p:nvSpPr>
        <p:spPr/>
        <p:txBody>
          <a:bodyPr/>
          <a:lstStyle/>
          <a:p>
            <a:fld id="{CCADA758-DBB7-47C4-8BC9-F8C50B139506}" type="slidenum">
              <a:rPr lang="zh-CN" altLang="en-US" smtClean="0"/>
              <a:t>‹#›</a:t>
            </a:fld>
            <a:endParaRPr lang="zh-CN" altLang="en-US"/>
          </a:p>
        </p:txBody>
      </p:sp>
    </p:spTree>
    <p:extLst>
      <p:ext uri="{BB962C8B-B14F-4D97-AF65-F5344CB8AC3E}">
        <p14:creationId xmlns:p14="http://schemas.microsoft.com/office/powerpoint/2010/main" val="2214846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BDB607-D12B-41E2-91DA-2D42F270304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A44FF08-80A2-42CC-8F69-BDEEE89396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7254152-F7DB-4685-842E-A855915BED8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BAB2C67-6E52-45CD-8C7A-6DBD26A5F9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E7D7948-30BB-460B-9BAA-BC055DBB651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AD9D655-176F-4103-9AEA-2B8860AF68B5}"/>
              </a:ext>
            </a:extLst>
          </p:cNvPr>
          <p:cNvSpPr>
            <a:spLocks noGrp="1"/>
          </p:cNvSpPr>
          <p:nvPr>
            <p:ph type="dt" sz="half" idx="10"/>
          </p:nvPr>
        </p:nvSpPr>
        <p:spPr/>
        <p:txBody>
          <a:bodyPr/>
          <a:lstStyle/>
          <a:p>
            <a:fld id="{74BFDCA1-81B3-4878-93A9-AE5AD13DC00D}" type="datetimeFigureOut">
              <a:rPr lang="zh-CN" altLang="en-US" smtClean="0"/>
              <a:t>2021/12/16</a:t>
            </a:fld>
            <a:endParaRPr lang="zh-CN" altLang="en-US"/>
          </a:p>
        </p:txBody>
      </p:sp>
      <p:sp>
        <p:nvSpPr>
          <p:cNvPr id="8" name="页脚占位符 7">
            <a:extLst>
              <a:ext uri="{FF2B5EF4-FFF2-40B4-BE49-F238E27FC236}">
                <a16:creationId xmlns:a16="http://schemas.microsoft.com/office/drawing/2014/main" id="{0F302269-B3FA-4604-AA10-3DA157E864F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B3E8A98-033D-45B1-9AC3-127D5B64D60B}"/>
              </a:ext>
            </a:extLst>
          </p:cNvPr>
          <p:cNvSpPr>
            <a:spLocks noGrp="1"/>
          </p:cNvSpPr>
          <p:nvPr>
            <p:ph type="sldNum" sz="quarter" idx="12"/>
          </p:nvPr>
        </p:nvSpPr>
        <p:spPr/>
        <p:txBody>
          <a:bodyPr/>
          <a:lstStyle/>
          <a:p>
            <a:fld id="{CCADA758-DBB7-47C4-8BC9-F8C50B139506}" type="slidenum">
              <a:rPr lang="zh-CN" altLang="en-US" smtClean="0"/>
              <a:t>‹#›</a:t>
            </a:fld>
            <a:endParaRPr lang="zh-CN" altLang="en-US"/>
          </a:p>
        </p:txBody>
      </p:sp>
    </p:spTree>
    <p:extLst>
      <p:ext uri="{BB962C8B-B14F-4D97-AF65-F5344CB8AC3E}">
        <p14:creationId xmlns:p14="http://schemas.microsoft.com/office/powerpoint/2010/main" val="308651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990C3-8A4F-4938-831E-B4424F3DF8E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456FDA6-67A8-47A4-B34C-BB828B8A38E6}"/>
              </a:ext>
            </a:extLst>
          </p:cNvPr>
          <p:cNvSpPr>
            <a:spLocks noGrp="1"/>
          </p:cNvSpPr>
          <p:nvPr>
            <p:ph type="dt" sz="half" idx="10"/>
          </p:nvPr>
        </p:nvSpPr>
        <p:spPr/>
        <p:txBody>
          <a:bodyPr/>
          <a:lstStyle/>
          <a:p>
            <a:fld id="{74BFDCA1-81B3-4878-93A9-AE5AD13DC00D}" type="datetimeFigureOut">
              <a:rPr lang="zh-CN" altLang="en-US" smtClean="0"/>
              <a:t>2021/12/16</a:t>
            </a:fld>
            <a:endParaRPr lang="zh-CN" altLang="en-US"/>
          </a:p>
        </p:txBody>
      </p:sp>
      <p:sp>
        <p:nvSpPr>
          <p:cNvPr id="4" name="页脚占位符 3">
            <a:extLst>
              <a:ext uri="{FF2B5EF4-FFF2-40B4-BE49-F238E27FC236}">
                <a16:creationId xmlns:a16="http://schemas.microsoft.com/office/drawing/2014/main" id="{7A094268-7B2E-45F4-B5F0-38032596EE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C7ADBD-9D7B-4B7D-8C72-DE5687143ACB}"/>
              </a:ext>
            </a:extLst>
          </p:cNvPr>
          <p:cNvSpPr>
            <a:spLocks noGrp="1"/>
          </p:cNvSpPr>
          <p:nvPr>
            <p:ph type="sldNum" sz="quarter" idx="12"/>
          </p:nvPr>
        </p:nvSpPr>
        <p:spPr/>
        <p:txBody>
          <a:bodyPr/>
          <a:lstStyle/>
          <a:p>
            <a:fld id="{CCADA758-DBB7-47C4-8BC9-F8C50B139506}" type="slidenum">
              <a:rPr lang="zh-CN" altLang="en-US" smtClean="0"/>
              <a:t>‹#›</a:t>
            </a:fld>
            <a:endParaRPr lang="zh-CN" altLang="en-US"/>
          </a:p>
        </p:txBody>
      </p:sp>
    </p:spTree>
    <p:extLst>
      <p:ext uri="{BB962C8B-B14F-4D97-AF65-F5344CB8AC3E}">
        <p14:creationId xmlns:p14="http://schemas.microsoft.com/office/powerpoint/2010/main" val="2481385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96F24D-7988-444A-BF53-9D5CB022E641}"/>
              </a:ext>
            </a:extLst>
          </p:cNvPr>
          <p:cNvSpPr>
            <a:spLocks noGrp="1"/>
          </p:cNvSpPr>
          <p:nvPr>
            <p:ph type="dt" sz="half" idx="10"/>
          </p:nvPr>
        </p:nvSpPr>
        <p:spPr/>
        <p:txBody>
          <a:bodyPr/>
          <a:lstStyle/>
          <a:p>
            <a:fld id="{74BFDCA1-81B3-4878-93A9-AE5AD13DC00D}" type="datetimeFigureOut">
              <a:rPr lang="zh-CN" altLang="en-US" smtClean="0"/>
              <a:t>2021/12/16</a:t>
            </a:fld>
            <a:endParaRPr lang="zh-CN" altLang="en-US"/>
          </a:p>
        </p:txBody>
      </p:sp>
      <p:sp>
        <p:nvSpPr>
          <p:cNvPr id="3" name="页脚占位符 2">
            <a:extLst>
              <a:ext uri="{FF2B5EF4-FFF2-40B4-BE49-F238E27FC236}">
                <a16:creationId xmlns:a16="http://schemas.microsoft.com/office/drawing/2014/main" id="{9E1C6589-6388-4447-915B-9292A9A4991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EB3B56F-95A4-4045-9945-5751EFCF9C0B}"/>
              </a:ext>
            </a:extLst>
          </p:cNvPr>
          <p:cNvSpPr>
            <a:spLocks noGrp="1"/>
          </p:cNvSpPr>
          <p:nvPr>
            <p:ph type="sldNum" sz="quarter" idx="12"/>
          </p:nvPr>
        </p:nvSpPr>
        <p:spPr/>
        <p:txBody>
          <a:bodyPr/>
          <a:lstStyle/>
          <a:p>
            <a:fld id="{CCADA758-DBB7-47C4-8BC9-F8C50B139506}" type="slidenum">
              <a:rPr lang="zh-CN" altLang="en-US" smtClean="0"/>
              <a:t>‹#›</a:t>
            </a:fld>
            <a:endParaRPr lang="zh-CN" altLang="en-US"/>
          </a:p>
        </p:txBody>
      </p:sp>
    </p:spTree>
    <p:extLst>
      <p:ext uri="{BB962C8B-B14F-4D97-AF65-F5344CB8AC3E}">
        <p14:creationId xmlns:p14="http://schemas.microsoft.com/office/powerpoint/2010/main" val="4244737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C6D91-09BE-43FF-A22D-595F138ECE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3E38B8-A12A-4A99-BD05-4BE897F34E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C4DDC26-7D27-43E7-A40F-55BB48492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00B336-1F0E-4652-838C-04ADBB88E288}"/>
              </a:ext>
            </a:extLst>
          </p:cNvPr>
          <p:cNvSpPr>
            <a:spLocks noGrp="1"/>
          </p:cNvSpPr>
          <p:nvPr>
            <p:ph type="dt" sz="half" idx="10"/>
          </p:nvPr>
        </p:nvSpPr>
        <p:spPr/>
        <p:txBody>
          <a:bodyPr/>
          <a:lstStyle/>
          <a:p>
            <a:fld id="{74BFDCA1-81B3-4878-93A9-AE5AD13DC00D}" type="datetimeFigureOut">
              <a:rPr lang="zh-CN" altLang="en-US" smtClean="0"/>
              <a:t>2021/12/16</a:t>
            </a:fld>
            <a:endParaRPr lang="zh-CN" altLang="en-US"/>
          </a:p>
        </p:txBody>
      </p:sp>
      <p:sp>
        <p:nvSpPr>
          <p:cNvPr id="6" name="页脚占位符 5">
            <a:extLst>
              <a:ext uri="{FF2B5EF4-FFF2-40B4-BE49-F238E27FC236}">
                <a16:creationId xmlns:a16="http://schemas.microsoft.com/office/drawing/2014/main" id="{1A971D36-ECED-4B03-8B98-0C29000874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14E55C-4E73-4D45-A2E8-88FE88E435E1}"/>
              </a:ext>
            </a:extLst>
          </p:cNvPr>
          <p:cNvSpPr>
            <a:spLocks noGrp="1"/>
          </p:cNvSpPr>
          <p:nvPr>
            <p:ph type="sldNum" sz="quarter" idx="12"/>
          </p:nvPr>
        </p:nvSpPr>
        <p:spPr/>
        <p:txBody>
          <a:bodyPr/>
          <a:lstStyle/>
          <a:p>
            <a:fld id="{CCADA758-DBB7-47C4-8BC9-F8C50B139506}" type="slidenum">
              <a:rPr lang="zh-CN" altLang="en-US" smtClean="0"/>
              <a:t>‹#›</a:t>
            </a:fld>
            <a:endParaRPr lang="zh-CN" altLang="en-US"/>
          </a:p>
        </p:txBody>
      </p:sp>
    </p:spTree>
    <p:extLst>
      <p:ext uri="{BB962C8B-B14F-4D97-AF65-F5344CB8AC3E}">
        <p14:creationId xmlns:p14="http://schemas.microsoft.com/office/powerpoint/2010/main" val="342820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303A5-E9E4-4189-A4D7-57F98C802F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D98DC9-7FCC-493A-A8B9-AE924CFD7E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3F20689-608F-4454-8EDB-5170896D8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F40C09-4CE2-48DB-AC23-465D7E9DC0F0}"/>
              </a:ext>
            </a:extLst>
          </p:cNvPr>
          <p:cNvSpPr>
            <a:spLocks noGrp="1"/>
          </p:cNvSpPr>
          <p:nvPr>
            <p:ph type="dt" sz="half" idx="10"/>
          </p:nvPr>
        </p:nvSpPr>
        <p:spPr/>
        <p:txBody>
          <a:bodyPr/>
          <a:lstStyle/>
          <a:p>
            <a:fld id="{74BFDCA1-81B3-4878-93A9-AE5AD13DC00D}" type="datetimeFigureOut">
              <a:rPr lang="zh-CN" altLang="en-US" smtClean="0"/>
              <a:t>2021/12/16</a:t>
            </a:fld>
            <a:endParaRPr lang="zh-CN" altLang="en-US"/>
          </a:p>
        </p:txBody>
      </p:sp>
      <p:sp>
        <p:nvSpPr>
          <p:cNvPr id="6" name="页脚占位符 5">
            <a:extLst>
              <a:ext uri="{FF2B5EF4-FFF2-40B4-BE49-F238E27FC236}">
                <a16:creationId xmlns:a16="http://schemas.microsoft.com/office/drawing/2014/main" id="{D005F2AD-40B0-4423-A91E-176EE21F64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AAEC5CA-5510-4F50-ACCA-0D44CCF4B921}"/>
              </a:ext>
            </a:extLst>
          </p:cNvPr>
          <p:cNvSpPr>
            <a:spLocks noGrp="1"/>
          </p:cNvSpPr>
          <p:nvPr>
            <p:ph type="sldNum" sz="quarter" idx="12"/>
          </p:nvPr>
        </p:nvSpPr>
        <p:spPr/>
        <p:txBody>
          <a:bodyPr/>
          <a:lstStyle/>
          <a:p>
            <a:fld id="{CCADA758-DBB7-47C4-8BC9-F8C50B139506}" type="slidenum">
              <a:rPr lang="zh-CN" altLang="en-US" smtClean="0"/>
              <a:t>‹#›</a:t>
            </a:fld>
            <a:endParaRPr lang="zh-CN" altLang="en-US"/>
          </a:p>
        </p:txBody>
      </p:sp>
    </p:spTree>
    <p:extLst>
      <p:ext uri="{BB962C8B-B14F-4D97-AF65-F5344CB8AC3E}">
        <p14:creationId xmlns:p14="http://schemas.microsoft.com/office/powerpoint/2010/main" val="183186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7EF0216-47F1-4D40-A599-09F13F46DC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A8F2D702-FC0C-42A6-B7F5-D5867161A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2C46F8-0650-444A-B288-7DB8628CC1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BFDCA1-81B3-4878-93A9-AE5AD13DC00D}" type="datetimeFigureOut">
              <a:rPr lang="zh-CN" altLang="en-US" smtClean="0"/>
              <a:t>2021/12/16</a:t>
            </a:fld>
            <a:endParaRPr lang="zh-CN" altLang="en-US"/>
          </a:p>
        </p:txBody>
      </p:sp>
      <p:sp>
        <p:nvSpPr>
          <p:cNvPr id="5" name="页脚占位符 4">
            <a:extLst>
              <a:ext uri="{FF2B5EF4-FFF2-40B4-BE49-F238E27FC236}">
                <a16:creationId xmlns:a16="http://schemas.microsoft.com/office/drawing/2014/main" id="{731D8FA4-39DF-469A-B9AC-DE2B83994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C302B65-F17E-4041-B187-1CA539424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DA758-DBB7-47C4-8BC9-F8C50B139506}" type="slidenum">
              <a:rPr lang="zh-CN" altLang="en-US" smtClean="0"/>
              <a:t>‹#›</a:t>
            </a:fld>
            <a:endParaRPr lang="zh-CN" altLang="en-US"/>
          </a:p>
        </p:txBody>
      </p:sp>
    </p:spTree>
    <p:extLst>
      <p:ext uri="{BB962C8B-B14F-4D97-AF65-F5344CB8AC3E}">
        <p14:creationId xmlns:p14="http://schemas.microsoft.com/office/powerpoint/2010/main" val="2100614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4.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5.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69473-1D34-4BB2-8C7E-70A1C8AE9165}"/>
              </a:ext>
            </a:extLst>
          </p:cNvPr>
          <p:cNvSpPr>
            <a:spLocks noGrp="1"/>
          </p:cNvSpPr>
          <p:nvPr>
            <p:ph type="ctrTitle"/>
          </p:nvPr>
        </p:nvSpPr>
        <p:spPr/>
        <p:txBody>
          <a:bodyPr/>
          <a:lstStyle/>
          <a:p>
            <a:r>
              <a:rPr lang="zh-CN" altLang="en-US" b="1" dirty="0"/>
              <a:t>长文汇报</a:t>
            </a:r>
          </a:p>
        </p:txBody>
      </p:sp>
      <p:sp>
        <p:nvSpPr>
          <p:cNvPr id="3" name="副标题 2">
            <a:extLst>
              <a:ext uri="{FF2B5EF4-FFF2-40B4-BE49-F238E27FC236}">
                <a16:creationId xmlns:a16="http://schemas.microsoft.com/office/drawing/2014/main" id="{76451265-A635-4E20-B48E-0FFA08BB60F9}"/>
              </a:ext>
            </a:extLst>
          </p:cNvPr>
          <p:cNvSpPr>
            <a:spLocks noGrp="1"/>
          </p:cNvSpPr>
          <p:nvPr>
            <p:ph type="subTitle" idx="1"/>
          </p:nvPr>
        </p:nvSpPr>
        <p:spPr>
          <a:xfrm>
            <a:off x="1479274" y="4436925"/>
            <a:ext cx="9144000" cy="1655762"/>
          </a:xfrm>
        </p:spPr>
        <p:txBody>
          <a:bodyPr/>
          <a:lstStyle/>
          <a:p>
            <a:r>
              <a:rPr lang="zh-CN" altLang="en-US" dirty="0"/>
              <a:t>方行健</a:t>
            </a:r>
            <a:endParaRPr lang="en-US" altLang="zh-CN" dirty="0"/>
          </a:p>
          <a:p>
            <a:r>
              <a:rPr lang="zh-CN" altLang="en-US" sz="1800" dirty="0"/>
              <a:t>清华大学自动化系</a:t>
            </a:r>
          </a:p>
        </p:txBody>
      </p:sp>
    </p:spTree>
    <p:extLst>
      <p:ext uri="{BB962C8B-B14F-4D97-AF65-F5344CB8AC3E}">
        <p14:creationId xmlns:p14="http://schemas.microsoft.com/office/powerpoint/2010/main" val="1354089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69473-1D34-4BB2-8C7E-70A1C8AE9165}"/>
              </a:ext>
            </a:extLst>
          </p:cNvPr>
          <p:cNvSpPr>
            <a:spLocks noGrp="1"/>
          </p:cNvSpPr>
          <p:nvPr>
            <p:ph type="ctrTitle"/>
          </p:nvPr>
        </p:nvSpPr>
        <p:spPr>
          <a:xfrm>
            <a:off x="1255644" y="1375811"/>
            <a:ext cx="9144000" cy="2387600"/>
          </a:xfrm>
        </p:spPr>
        <p:txBody>
          <a:bodyPr>
            <a:normAutofit/>
          </a:bodyPr>
          <a:lstStyle/>
          <a:p>
            <a:r>
              <a:rPr lang="en-US" altLang="zh-CN" sz="5400" b="1" dirty="0"/>
              <a:t>3.</a:t>
            </a:r>
            <a:r>
              <a:rPr lang="zh-CN" altLang="en-US" sz="5400" b="1" dirty="0"/>
              <a:t>无人驾驶事故中涉及主体</a:t>
            </a:r>
            <a:endParaRPr lang="en-US" altLang="zh-CN" sz="5400" b="1" dirty="0"/>
          </a:p>
        </p:txBody>
      </p:sp>
      <p:sp>
        <p:nvSpPr>
          <p:cNvPr id="3" name="副标题 2">
            <a:extLst>
              <a:ext uri="{FF2B5EF4-FFF2-40B4-BE49-F238E27FC236}">
                <a16:creationId xmlns:a16="http://schemas.microsoft.com/office/drawing/2014/main" id="{76451265-A635-4E20-B48E-0FFA08BB60F9}"/>
              </a:ext>
            </a:extLst>
          </p:cNvPr>
          <p:cNvSpPr>
            <a:spLocks noGrp="1"/>
          </p:cNvSpPr>
          <p:nvPr>
            <p:ph type="subTitle" idx="1"/>
          </p:nvPr>
        </p:nvSpPr>
        <p:spPr>
          <a:xfrm>
            <a:off x="1479274" y="4436925"/>
            <a:ext cx="9144000" cy="1655762"/>
          </a:xfrm>
        </p:spPr>
        <p:txBody>
          <a:bodyPr/>
          <a:lstStyle/>
          <a:p>
            <a:endParaRPr lang="zh-CN" altLang="en-US" sz="1800" dirty="0"/>
          </a:p>
        </p:txBody>
      </p:sp>
    </p:spTree>
    <p:extLst>
      <p:ext uri="{BB962C8B-B14F-4D97-AF65-F5344CB8AC3E}">
        <p14:creationId xmlns:p14="http://schemas.microsoft.com/office/powerpoint/2010/main" val="603077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75159-9460-437B-B3FF-1FB51B122621}"/>
              </a:ext>
            </a:extLst>
          </p:cNvPr>
          <p:cNvSpPr>
            <a:spLocks noGrp="1"/>
          </p:cNvSpPr>
          <p:nvPr>
            <p:ph type="title"/>
          </p:nvPr>
        </p:nvSpPr>
        <p:spPr/>
        <p:txBody>
          <a:bodyPr/>
          <a:lstStyle/>
          <a:p>
            <a:endParaRPr lang="zh-CN" altLang="en-US" dirty="0"/>
          </a:p>
        </p:txBody>
      </p:sp>
      <p:sp>
        <p:nvSpPr>
          <p:cNvPr id="4" name="文本框 3">
            <a:extLst>
              <a:ext uri="{FF2B5EF4-FFF2-40B4-BE49-F238E27FC236}">
                <a16:creationId xmlns:a16="http://schemas.microsoft.com/office/drawing/2014/main" id="{5DBBB09E-1347-4E13-91BF-2835A94AC787}"/>
              </a:ext>
            </a:extLst>
          </p:cNvPr>
          <p:cNvSpPr txBox="1"/>
          <p:nvPr/>
        </p:nvSpPr>
        <p:spPr>
          <a:xfrm>
            <a:off x="134178" y="213691"/>
            <a:ext cx="1108213" cy="8956298"/>
          </a:xfrm>
          <a:prstGeom prst="rect">
            <a:avLst/>
          </a:prstGeom>
          <a:noFill/>
        </p:spPr>
        <p:txBody>
          <a:bodyPr wrap="square" rtlCol="0">
            <a:spAutoFit/>
          </a:bodyPr>
          <a:lstStyle/>
          <a:p>
            <a:r>
              <a:rPr lang="en-US" altLang="zh-CN" dirty="0"/>
              <a:t>·</a:t>
            </a:r>
            <a:r>
              <a:rPr lang="zh-CN" altLang="en-US" dirty="0"/>
              <a:t>引言</a:t>
            </a:r>
            <a:endParaRPr lang="en-US" altLang="zh-CN" dirty="0"/>
          </a:p>
          <a:p>
            <a:endParaRPr lang="en-US" altLang="zh-CN" dirty="0"/>
          </a:p>
          <a:p>
            <a:endParaRPr lang="en-US" altLang="zh-CN" dirty="0"/>
          </a:p>
          <a:p>
            <a:endParaRPr lang="en-US" altLang="zh-CN" dirty="0"/>
          </a:p>
          <a:p>
            <a:r>
              <a:rPr lang="en-US" altLang="zh-CN" dirty="0"/>
              <a:t>·</a:t>
            </a:r>
            <a:r>
              <a:rPr lang="zh-CN" altLang="en-US" dirty="0"/>
              <a:t>现行机动车法律</a:t>
            </a:r>
            <a:endParaRPr lang="en-US" altLang="zh-CN" dirty="0"/>
          </a:p>
          <a:p>
            <a:endParaRPr lang="en-US" altLang="zh-CN" dirty="0"/>
          </a:p>
          <a:p>
            <a:endParaRPr lang="en-US" altLang="zh-CN" dirty="0"/>
          </a:p>
          <a:p>
            <a:endParaRPr lang="en-US" altLang="zh-CN" dirty="0"/>
          </a:p>
          <a:p>
            <a:r>
              <a:rPr lang="en-US" altLang="zh-CN" dirty="0">
                <a:solidFill>
                  <a:schemeClr val="bg2"/>
                </a:solidFill>
              </a:rPr>
              <a:t>·</a:t>
            </a:r>
            <a:r>
              <a:rPr lang="zh-CN" altLang="en-US" dirty="0">
                <a:solidFill>
                  <a:schemeClr val="bg2"/>
                </a:solidFill>
              </a:rPr>
              <a:t>无人驾驶相关主体</a:t>
            </a:r>
            <a:endParaRPr lang="en-US" altLang="zh-CN" dirty="0">
              <a:solidFill>
                <a:schemeClr val="bg2"/>
              </a:solidFill>
            </a:endParaRPr>
          </a:p>
          <a:p>
            <a:endParaRPr lang="en-US" altLang="zh-CN" dirty="0"/>
          </a:p>
          <a:p>
            <a:endParaRPr lang="en-US" altLang="zh-CN" dirty="0"/>
          </a:p>
          <a:p>
            <a:endParaRPr lang="en-US" altLang="zh-CN" dirty="0"/>
          </a:p>
          <a:p>
            <a:r>
              <a:rPr lang="en-US" altLang="zh-CN" dirty="0"/>
              <a:t>·</a:t>
            </a:r>
            <a:r>
              <a:rPr lang="zh-CN" altLang="en-US" dirty="0"/>
              <a:t>具体分责机制</a:t>
            </a:r>
            <a:endParaRPr lang="en-US" altLang="zh-CN" dirty="0"/>
          </a:p>
          <a:p>
            <a:endParaRPr lang="en-US" altLang="zh-CN" dirty="0"/>
          </a:p>
          <a:p>
            <a:endParaRPr lang="en-US" altLang="zh-CN" dirty="0"/>
          </a:p>
          <a:p>
            <a:endParaRPr lang="en-US" altLang="zh-CN" dirty="0"/>
          </a:p>
          <a:p>
            <a:r>
              <a:rPr lang="en-US" altLang="zh-CN" dirty="0"/>
              <a:t>·</a:t>
            </a:r>
            <a:r>
              <a:rPr lang="zh-CN" altLang="en-US" dirty="0"/>
              <a:t>总结</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aphicFrame>
        <p:nvGraphicFramePr>
          <p:cNvPr id="7" name="内容占位符 6">
            <a:extLst>
              <a:ext uri="{FF2B5EF4-FFF2-40B4-BE49-F238E27FC236}">
                <a16:creationId xmlns:a16="http://schemas.microsoft.com/office/drawing/2014/main" id="{E917200B-9D85-4651-B2A6-0193201A3ED7}"/>
              </a:ext>
            </a:extLst>
          </p:cNvPr>
          <p:cNvGraphicFramePr>
            <a:graphicFrameLocks noGrp="1"/>
          </p:cNvGraphicFramePr>
          <p:nvPr>
            <p:ph idx="1"/>
            <p:extLst>
              <p:ext uri="{D42A27DB-BD31-4B8C-83A1-F6EECF244321}">
                <p14:modId xmlns:p14="http://schemas.microsoft.com/office/powerpoint/2010/main" val="19426070"/>
              </p:ext>
            </p:extLst>
          </p:nvPr>
        </p:nvGraphicFramePr>
        <p:xfrm>
          <a:off x="2042492" y="929310"/>
          <a:ext cx="8602316" cy="4780722"/>
        </p:xfrm>
        <a:graphic>
          <a:graphicData uri="http://schemas.openxmlformats.org/drawingml/2006/table">
            <a:tbl>
              <a:tblPr firstRow="1" firstCol="1" bandRow="1">
                <a:tableStyleId>{5C22544A-7EE6-4342-B048-85BDC9FD1C3A}</a:tableStyleId>
              </a:tblPr>
              <a:tblGrid>
                <a:gridCol w="1728934">
                  <a:extLst>
                    <a:ext uri="{9D8B030D-6E8A-4147-A177-3AD203B41FA5}">
                      <a16:colId xmlns:a16="http://schemas.microsoft.com/office/drawing/2014/main" val="2061825722"/>
                    </a:ext>
                  </a:extLst>
                </a:gridCol>
                <a:gridCol w="1725676">
                  <a:extLst>
                    <a:ext uri="{9D8B030D-6E8A-4147-A177-3AD203B41FA5}">
                      <a16:colId xmlns:a16="http://schemas.microsoft.com/office/drawing/2014/main" val="3328381116"/>
                    </a:ext>
                  </a:extLst>
                </a:gridCol>
                <a:gridCol w="1725676">
                  <a:extLst>
                    <a:ext uri="{9D8B030D-6E8A-4147-A177-3AD203B41FA5}">
                      <a16:colId xmlns:a16="http://schemas.microsoft.com/office/drawing/2014/main" val="4241685459"/>
                    </a:ext>
                  </a:extLst>
                </a:gridCol>
                <a:gridCol w="1710472">
                  <a:extLst>
                    <a:ext uri="{9D8B030D-6E8A-4147-A177-3AD203B41FA5}">
                      <a16:colId xmlns:a16="http://schemas.microsoft.com/office/drawing/2014/main" val="294168047"/>
                    </a:ext>
                  </a:extLst>
                </a:gridCol>
                <a:gridCol w="1711558">
                  <a:extLst>
                    <a:ext uri="{9D8B030D-6E8A-4147-A177-3AD203B41FA5}">
                      <a16:colId xmlns:a16="http://schemas.microsoft.com/office/drawing/2014/main" val="1658574227"/>
                    </a:ext>
                  </a:extLst>
                </a:gridCol>
              </a:tblGrid>
              <a:tr h="738544">
                <a:tc>
                  <a:txBody>
                    <a:bodyPr/>
                    <a:lstStyle/>
                    <a:p>
                      <a:pPr indent="266700" algn="just">
                        <a:lnSpc>
                          <a:spcPct val="150000"/>
                        </a:lnSpc>
                      </a:pPr>
                      <a:r>
                        <a:rPr lang="zh-CN" sz="1600" kern="100" dirty="0">
                          <a:effectLst/>
                        </a:rPr>
                        <a:t>等级</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控制者（普通）</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控制者（紧急）</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环境监管主体</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系统支持的驾驶模式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92100494"/>
                  </a:ext>
                </a:extLst>
              </a:tr>
              <a:tr h="349458">
                <a:tc>
                  <a:txBody>
                    <a:bodyPr/>
                    <a:lstStyle/>
                    <a:p>
                      <a:pPr indent="266700" algn="just">
                        <a:lnSpc>
                          <a:spcPct val="150000"/>
                        </a:lnSpc>
                      </a:pPr>
                      <a:r>
                        <a:rPr lang="en-US" sz="1600" kern="100">
                          <a:effectLst/>
                        </a:rPr>
                        <a:t>Level 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驾驶员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驾驶员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驾驶员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不支持</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68492890"/>
                  </a:ext>
                </a:extLst>
              </a:tr>
              <a:tr h="738544">
                <a:tc>
                  <a:txBody>
                    <a:bodyPr/>
                    <a:lstStyle/>
                    <a:p>
                      <a:pPr indent="266700" algn="just">
                        <a:lnSpc>
                          <a:spcPct val="150000"/>
                        </a:lnSpc>
                      </a:pPr>
                      <a:r>
                        <a:rPr lang="en-US" sz="1600" kern="100">
                          <a:effectLst/>
                        </a:rPr>
                        <a:t>Level 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驾驶员、自动驾驶系统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驾驶员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驾驶员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部分驾驶模式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8771827"/>
                  </a:ext>
                </a:extLst>
              </a:tr>
              <a:tr h="738544">
                <a:tc>
                  <a:txBody>
                    <a:bodyPr/>
                    <a:lstStyle/>
                    <a:p>
                      <a:pPr indent="266700" algn="just">
                        <a:lnSpc>
                          <a:spcPct val="150000"/>
                        </a:lnSpc>
                      </a:pPr>
                      <a:r>
                        <a:rPr lang="en-US" sz="1600" kern="100">
                          <a:effectLst/>
                        </a:rPr>
                        <a:t>Level 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自动驾驶系统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驾驶员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驾驶员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部分驾驶模式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28068970"/>
                  </a:ext>
                </a:extLst>
              </a:tr>
              <a:tr h="738544">
                <a:tc>
                  <a:txBody>
                    <a:bodyPr/>
                    <a:lstStyle/>
                    <a:p>
                      <a:pPr indent="266700" algn="just">
                        <a:lnSpc>
                          <a:spcPct val="150000"/>
                        </a:lnSpc>
                      </a:pPr>
                      <a:r>
                        <a:rPr lang="en-US" sz="1600" kern="100">
                          <a:effectLst/>
                        </a:rPr>
                        <a:t>Level 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自动驾驶系统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驾驶员、自动驾驶系统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自动驾驶系统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部分驾驶模式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37935139"/>
                  </a:ext>
                </a:extLst>
              </a:tr>
              <a:tr h="738544">
                <a:tc>
                  <a:txBody>
                    <a:bodyPr/>
                    <a:lstStyle/>
                    <a:p>
                      <a:pPr indent="266700" algn="just">
                        <a:lnSpc>
                          <a:spcPct val="150000"/>
                        </a:lnSpc>
                      </a:pPr>
                      <a:r>
                        <a:rPr lang="en-US" sz="1600" kern="100">
                          <a:effectLst/>
                        </a:rPr>
                        <a:t>Level 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自动驾驶系统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自动驾驶系统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自动驾驶系统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部分驾驶模式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02821072"/>
                  </a:ext>
                </a:extLst>
              </a:tr>
              <a:tr h="738544">
                <a:tc>
                  <a:txBody>
                    <a:bodyPr/>
                    <a:lstStyle/>
                    <a:p>
                      <a:pPr indent="266700" algn="just">
                        <a:lnSpc>
                          <a:spcPct val="150000"/>
                        </a:lnSpc>
                      </a:pPr>
                      <a:r>
                        <a:rPr lang="en-US" sz="1600" kern="100" dirty="0">
                          <a:effectLst/>
                        </a:rPr>
                        <a:t>Level 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自动驾驶系统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自动驾驶系统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自动驾驶系统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dirty="0">
                          <a:effectLst/>
                        </a:rPr>
                        <a:t>全部驾驶模式</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7235619"/>
                  </a:ext>
                </a:extLst>
              </a:tr>
            </a:tbl>
          </a:graphicData>
        </a:graphic>
      </p:graphicFrame>
      <p:graphicFrame>
        <p:nvGraphicFramePr>
          <p:cNvPr id="9" name="内容占位符 6">
            <a:extLst>
              <a:ext uri="{FF2B5EF4-FFF2-40B4-BE49-F238E27FC236}">
                <a16:creationId xmlns:a16="http://schemas.microsoft.com/office/drawing/2014/main" id="{8F3AD6BD-9DCE-4923-99D2-C0FEB2B8BC75}"/>
              </a:ext>
            </a:extLst>
          </p:cNvPr>
          <p:cNvGraphicFramePr>
            <a:graphicFrameLocks/>
          </p:cNvGraphicFramePr>
          <p:nvPr>
            <p:extLst>
              <p:ext uri="{D42A27DB-BD31-4B8C-83A1-F6EECF244321}">
                <p14:modId xmlns:p14="http://schemas.microsoft.com/office/powerpoint/2010/main" val="1281710183"/>
              </p:ext>
            </p:extLst>
          </p:nvPr>
        </p:nvGraphicFramePr>
        <p:xfrm>
          <a:off x="2042492" y="929310"/>
          <a:ext cx="8602316" cy="4780722"/>
        </p:xfrm>
        <a:graphic>
          <a:graphicData uri="http://schemas.openxmlformats.org/drawingml/2006/table">
            <a:tbl>
              <a:tblPr firstRow="1" firstCol="1" bandRow="1">
                <a:tableStyleId>{5C22544A-7EE6-4342-B048-85BDC9FD1C3A}</a:tableStyleId>
              </a:tblPr>
              <a:tblGrid>
                <a:gridCol w="1728934">
                  <a:extLst>
                    <a:ext uri="{9D8B030D-6E8A-4147-A177-3AD203B41FA5}">
                      <a16:colId xmlns:a16="http://schemas.microsoft.com/office/drawing/2014/main" val="2061825722"/>
                    </a:ext>
                  </a:extLst>
                </a:gridCol>
                <a:gridCol w="1725676">
                  <a:extLst>
                    <a:ext uri="{9D8B030D-6E8A-4147-A177-3AD203B41FA5}">
                      <a16:colId xmlns:a16="http://schemas.microsoft.com/office/drawing/2014/main" val="3328381116"/>
                    </a:ext>
                  </a:extLst>
                </a:gridCol>
                <a:gridCol w="1725676">
                  <a:extLst>
                    <a:ext uri="{9D8B030D-6E8A-4147-A177-3AD203B41FA5}">
                      <a16:colId xmlns:a16="http://schemas.microsoft.com/office/drawing/2014/main" val="4241685459"/>
                    </a:ext>
                  </a:extLst>
                </a:gridCol>
                <a:gridCol w="1710472">
                  <a:extLst>
                    <a:ext uri="{9D8B030D-6E8A-4147-A177-3AD203B41FA5}">
                      <a16:colId xmlns:a16="http://schemas.microsoft.com/office/drawing/2014/main" val="294168047"/>
                    </a:ext>
                  </a:extLst>
                </a:gridCol>
                <a:gridCol w="1711558">
                  <a:extLst>
                    <a:ext uri="{9D8B030D-6E8A-4147-A177-3AD203B41FA5}">
                      <a16:colId xmlns:a16="http://schemas.microsoft.com/office/drawing/2014/main" val="1658574227"/>
                    </a:ext>
                  </a:extLst>
                </a:gridCol>
              </a:tblGrid>
              <a:tr h="738544">
                <a:tc>
                  <a:txBody>
                    <a:bodyPr/>
                    <a:lstStyle/>
                    <a:p>
                      <a:pPr indent="266700" algn="just">
                        <a:lnSpc>
                          <a:spcPct val="150000"/>
                        </a:lnSpc>
                      </a:pPr>
                      <a:r>
                        <a:rPr lang="zh-CN" sz="1600" kern="100" dirty="0">
                          <a:effectLst/>
                        </a:rPr>
                        <a:t>等级</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控制者（普通）</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控制者（紧急）</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dirty="0">
                          <a:effectLst/>
                        </a:rPr>
                        <a:t>环境监管主体</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系统支持的驾驶模式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92100494"/>
                  </a:ext>
                </a:extLst>
              </a:tr>
              <a:tr h="349458">
                <a:tc>
                  <a:txBody>
                    <a:bodyPr/>
                    <a:lstStyle/>
                    <a:p>
                      <a:pPr indent="266700" algn="just">
                        <a:lnSpc>
                          <a:spcPct val="150000"/>
                        </a:lnSpc>
                      </a:pPr>
                      <a:r>
                        <a:rPr lang="en-US" sz="1600" kern="100">
                          <a:effectLst/>
                        </a:rPr>
                        <a:t>Level 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驾驶员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驾驶员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驾驶员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不支持</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68492890"/>
                  </a:ext>
                </a:extLst>
              </a:tr>
              <a:tr h="738544">
                <a:tc>
                  <a:txBody>
                    <a:bodyPr/>
                    <a:lstStyle/>
                    <a:p>
                      <a:pPr indent="266700" algn="just">
                        <a:lnSpc>
                          <a:spcPct val="150000"/>
                        </a:lnSpc>
                      </a:pPr>
                      <a:r>
                        <a:rPr lang="en-US" sz="1600" kern="100">
                          <a:effectLst/>
                        </a:rPr>
                        <a:t>Level 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驾驶员、自动驾驶系统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驾驶员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驾驶员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部分驾驶模式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8771827"/>
                  </a:ext>
                </a:extLst>
              </a:tr>
              <a:tr h="738544">
                <a:tc>
                  <a:txBody>
                    <a:bodyPr/>
                    <a:lstStyle/>
                    <a:p>
                      <a:pPr indent="266700" algn="just">
                        <a:lnSpc>
                          <a:spcPct val="150000"/>
                        </a:lnSpc>
                      </a:pPr>
                      <a:r>
                        <a:rPr lang="en-US" sz="1600" kern="100">
                          <a:effectLst/>
                        </a:rPr>
                        <a:t>Level 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自动驾驶系统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驾驶员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驾驶员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部分驾驶模式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28068970"/>
                  </a:ext>
                </a:extLst>
              </a:tr>
              <a:tr h="738544">
                <a:tc>
                  <a:txBody>
                    <a:bodyPr/>
                    <a:lstStyle/>
                    <a:p>
                      <a:pPr indent="266700" algn="just">
                        <a:lnSpc>
                          <a:spcPct val="150000"/>
                        </a:lnSpc>
                      </a:pPr>
                      <a:r>
                        <a:rPr lang="en-US" sz="1600" kern="100">
                          <a:effectLst/>
                        </a:rPr>
                        <a:t>Level 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自动驾驶系统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驾驶员、自动驾驶系统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自动驾驶系统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rPr>
                        <a:t>部分驾驶模式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37935139"/>
                  </a:ext>
                </a:extLst>
              </a:tr>
              <a:tr h="738544">
                <a:tc>
                  <a:txBody>
                    <a:bodyPr/>
                    <a:lstStyle/>
                    <a:p>
                      <a:pPr indent="266700" algn="just">
                        <a:lnSpc>
                          <a:spcPct val="150000"/>
                        </a:lnSpc>
                      </a:pPr>
                      <a:r>
                        <a:rPr lang="en-US" sz="1600" kern="100">
                          <a:effectLst/>
                        </a:rPr>
                        <a:t>Level 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dirty="0">
                          <a:effectLst/>
                          <a:highlight>
                            <a:srgbClr val="FFFF00"/>
                          </a:highlight>
                        </a:rPr>
                        <a:t>自动驾驶系统</a:t>
                      </a:r>
                      <a:endParaRPr lang="zh-CN" sz="16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highlight>
                            <a:srgbClr val="FFFF00"/>
                          </a:highlight>
                        </a:rPr>
                        <a:t>自动驾驶系统</a:t>
                      </a:r>
                      <a:endParaRPr lang="zh-CN" sz="1600" kern="100">
                        <a:effectLst/>
                        <a:highlight>
                          <a:srgbClr val="FFFF00"/>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highlight>
                            <a:srgbClr val="FFFF00"/>
                          </a:highlight>
                        </a:rPr>
                        <a:t>自动驾驶系统</a:t>
                      </a:r>
                      <a:endParaRPr lang="zh-CN" sz="1600" kern="100">
                        <a:effectLst/>
                        <a:highlight>
                          <a:srgbClr val="FFFF00"/>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highlight>
                            <a:srgbClr val="FFFF00"/>
                          </a:highlight>
                        </a:rPr>
                        <a:t>部分驾驶模式</a:t>
                      </a:r>
                      <a:endParaRPr lang="zh-CN" sz="1600" kern="100">
                        <a:effectLst/>
                        <a:highlight>
                          <a:srgbClr val="FFFF00"/>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02821072"/>
                  </a:ext>
                </a:extLst>
              </a:tr>
              <a:tr h="738544">
                <a:tc>
                  <a:txBody>
                    <a:bodyPr/>
                    <a:lstStyle/>
                    <a:p>
                      <a:pPr indent="266700" algn="just">
                        <a:lnSpc>
                          <a:spcPct val="150000"/>
                        </a:lnSpc>
                      </a:pPr>
                      <a:r>
                        <a:rPr lang="en-US" sz="1600" kern="100" dirty="0">
                          <a:effectLst/>
                        </a:rPr>
                        <a:t>Level 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a:effectLst/>
                          <a:highlight>
                            <a:srgbClr val="FFFF00"/>
                          </a:highlight>
                        </a:rPr>
                        <a:t>自动驾驶系统</a:t>
                      </a:r>
                      <a:endParaRPr lang="zh-CN" sz="1600" kern="100">
                        <a:effectLst/>
                        <a:highlight>
                          <a:srgbClr val="FFFF00"/>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dirty="0">
                          <a:effectLst/>
                          <a:highlight>
                            <a:srgbClr val="FFFF00"/>
                          </a:highlight>
                        </a:rPr>
                        <a:t>自动驾驶系统</a:t>
                      </a:r>
                      <a:endParaRPr lang="zh-CN" sz="16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dirty="0">
                          <a:effectLst/>
                          <a:highlight>
                            <a:srgbClr val="FFFF00"/>
                          </a:highlight>
                        </a:rPr>
                        <a:t>自动驾驶系统</a:t>
                      </a:r>
                      <a:endParaRPr lang="zh-CN" sz="16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pPr>
                      <a:r>
                        <a:rPr lang="zh-CN" sz="1600" kern="100" dirty="0">
                          <a:effectLst/>
                          <a:highlight>
                            <a:srgbClr val="FFFF00"/>
                          </a:highlight>
                        </a:rPr>
                        <a:t>全部驾驶模式</a:t>
                      </a:r>
                      <a:endParaRPr lang="zh-CN" sz="16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7235619"/>
                  </a:ext>
                </a:extLst>
              </a:tr>
            </a:tbl>
          </a:graphicData>
        </a:graphic>
      </p:graphicFrame>
    </p:spTree>
    <p:extLst>
      <p:ext uri="{BB962C8B-B14F-4D97-AF65-F5344CB8AC3E}">
        <p14:creationId xmlns:p14="http://schemas.microsoft.com/office/powerpoint/2010/main" val="53508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75159-9460-437B-B3FF-1FB51B122621}"/>
              </a:ext>
            </a:extLst>
          </p:cNvPr>
          <p:cNvSpPr>
            <a:spLocks noGrp="1"/>
          </p:cNvSpPr>
          <p:nvPr>
            <p:ph type="title"/>
          </p:nvPr>
        </p:nvSpPr>
        <p:spPr/>
        <p:txBody>
          <a:bodyPr/>
          <a:lstStyle/>
          <a:p>
            <a:endParaRPr lang="zh-CN" altLang="en-US" dirty="0"/>
          </a:p>
        </p:txBody>
      </p:sp>
      <p:graphicFrame>
        <p:nvGraphicFramePr>
          <p:cNvPr id="5" name="内容占位符 4">
            <a:extLst>
              <a:ext uri="{FF2B5EF4-FFF2-40B4-BE49-F238E27FC236}">
                <a16:creationId xmlns:a16="http://schemas.microsoft.com/office/drawing/2014/main" id="{486766B2-240F-472F-B186-2E7F92A94907}"/>
              </a:ext>
            </a:extLst>
          </p:cNvPr>
          <p:cNvGraphicFramePr>
            <a:graphicFrameLocks noGrp="1"/>
          </p:cNvGraphicFramePr>
          <p:nvPr>
            <p:ph idx="1"/>
            <p:extLst>
              <p:ext uri="{D42A27DB-BD31-4B8C-83A1-F6EECF244321}">
                <p14:modId xmlns:p14="http://schemas.microsoft.com/office/powerpoint/2010/main" val="3647028350"/>
              </p:ext>
            </p:extLst>
          </p:nvPr>
        </p:nvGraphicFramePr>
        <p:xfrm>
          <a:off x="1455117" y="1316314"/>
          <a:ext cx="1051560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5DBBB09E-1347-4E13-91BF-2835A94AC787}"/>
              </a:ext>
            </a:extLst>
          </p:cNvPr>
          <p:cNvSpPr txBox="1"/>
          <p:nvPr/>
        </p:nvSpPr>
        <p:spPr>
          <a:xfrm>
            <a:off x="134178" y="213691"/>
            <a:ext cx="1108213" cy="8956298"/>
          </a:xfrm>
          <a:prstGeom prst="rect">
            <a:avLst/>
          </a:prstGeom>
          <a:noFill/>
        </p:spPr>
        <p:txBody>
          <a:bodyPr wrap="square" rtlCol="0">
            <a:spAutoFit/>
          </a:bodyPr>
          <a:lstStyle/>
          <a:p>
            <a:r>
              <a:rPr lang="en-US" altLang="zh-CN" dirty="0"/>
              <a:t>·</a:t>
            </a:r>
            <a:r>
              <a:rPr lang="zh-CN" altLang="en-US" dirty="0"/>
              <a:t>引言</a:t>
            </a:r>
            <a:endParaRPr lang="en-US" altLang="zh-CN" dirty="0"/>
          </a:p>
          <a:p>
            <a:endParaRPr lang="en-US" altLang="zh-CN" dirty="0"/>
          </a:p>
          <a:p>
            <a:endParaRPr lang="en-US" altLang="zh-CN" dirty="0"/>
          </a:p>
          <a:p>
            <a:endParaRPr lang="en-US" altLang="zh-CN" dirty="0"/>
          </a:p>
          <a:p>
            <a:r>
              <a:rPr lang="en-US" altLang="zh-CN" dirty="0"/>
              <a:t>·</a:t>
            </a:r>
            <a:r>
              <a:rPr lang="zh-CN" altLang="en-US" dirty="0"/>
              <a:t>现行机动车法律</a:t>
            </a:r>
            <a:endParaRPr lang="en-US" altLang="zh-CN" dirty="0"/>
          </a:p>
          <a:p>
            <a:endParaRPr lang="en-US" altLang="zh-CN" dirty="0"/>
          </a:p>
          <a:p>
            <a:endParaRPr lang="en-US" altLang="zh-CN" dirty="0"/>
          </a:p>
          <a:p>
            <a:endParaRPr lang="en-US" altLang="zh-CN" dirty="0"/>
          </a:p>
          <a:p>
            <a:r>
              <a:rPr lang="en-US" altLang="zh-CN" dirty="0">
                <a:solidFill>
                  <a:schemeClr val="bg2"/>
                </a:solidFill>
              </a:rPr>
              <a:t>·</a:t>
            </a:r>
            <a:r>
              <a:rPr lang="zh-CN" altLang="en-US" dirty="0">
                <a:solidFill>
                  <a:schemeClr val="bg2"/>
                </a:solidFill>
              </a:rPr>
              <a:t>无人驾驶相关主体</a:t>
            </a:r>
            <a:endParaRPr lang="en-US" altLang="zh-CN" dirty="0">
              <a:solidFill>
                <a:schemeClr val="bg2"/>
              </a:solidFill>
            </a:endParaRPr>
          </a:p>
          <a:p>
            <a:endParaRPr lang="en-US" altLang="zh-CN" dirty="0"/>
          </a:p>
          <a:p>
            <a:endParaRPr lang="en-US" altLang="zh-CN" dirty="0"/>
          </a:p>
          <a:p>
            <a:endParaRPr lang="en-US" altLang="zh-CN" dirty="0"/>
          </a:p>
          <a:p>
            <a:r>
              <a:rPr lang="en-US" altLang="zh-CN" dirty="0"/>
              <a:t>·</a:t>
            </a:r>
            <a:r>
              <a:rPr lang="zh-CN" altLang="en-US" dirty="0"/>
              <a:t>具体分责机制</a:t>
            </a:r>
            <a:endParaRPr lang="en-US" altLang="zh-CN" dirty="0"/>
          </a:p>
          <a:p>
            <a:endParaRPr lang="en-US" altLang="zh-CN" dirty="0"/>
          </a:p>
          <a:p>
            <a:endParaRPr lang="en-US" altLang="zh-CN" dirty="0"/>
          </a:p>
          <a:p>
            <a:endParaRPr lang="en-US" altLang="zh-CN" dirty="0"/>
          </a:p>
          <a:p>
            <a:r>
              <a:rPr lang="en-US" altLang="zh-CN" dirty="0"/>
              <a:t>·</a:t>
            </a:r>
            <a:r>
              <a:rPr lang="zh-CN" altLang="en-US" dirty="0"/>
              <a:t>总结</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3" name="椭圆 2">
            <a:extLst>
              <a:ext uri="{FF2B5EF4-FFF2-40B4-BE49-F238E27FC236}">
                <a16:creationId xmlns:a16="http://schemas.microsoft.com/office/drawing/2014/main" id="{A2F400DA-4EA1-43AF-A34A-59356D539B59}"/>
              </a:ext>
            </a:extLst>
          </p:cNvPr>
          <p:cNvSpPr/>
          <p:nvPr/>
        </p:nvSpPr>
        <p:spPr>
          <a:xfrm>
            <a:off x="4507396" y="4532243"/>
            <a:ext cx="1297056" cy="1257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安全员</a:t>
            </a:r>
          </a:p>
        </p:txBody>
      </p:sp>
      <p:cxnSp>
        <p:nvCxnSpPr>
          <p:cNvPr id="7" name="直接连接符 6">
            <a:extLst>
              <a:ext uri="{FF2B5EF4-FFF2-40B4-BE49-F238E27FC236}">
                <a16:creationId xmlns:a16="http://schemas.microsoft.com/office/drawing/2014/main" id="{E2167547-9208-4C29-A013-E2A8C5CCF9E8}"/>
              </a:ext>
            </a:extLst>
          </p:cNvPr>
          <p:cNvCxnSpPr/>
          <p:nvPr/>
        </p:nvCxnSpPr>
        <p:spPr>
          <a:xfrm flipV="1">
            <a:off x="5183257" y="3886200"/>
            <a:ext cx="874643" cy="10535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20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69473-1D34-4BB2-8C7E-70A1C8AE9165}"/>
              </a:ext>
            </a:extLst>
          </p:cNvPr>
          <p:cNvSpPr>
            <a:spLocks noGrp="1"/>
          </p:cNvSpPr>
          <p:nvPr>
            <p:ph type="ctrTitle"/>
          </p:nvPr>
        </p:nvSpPr>
        <p:spPr>
          <a:xfrm>
            <a:off x="1255644" y="1375811"/>
            <a:ext cx="9144000" cy="2387600"/>
          </a:xfrm>
        </p:spPr>
        <p:txBody>
          <a:bodyPr>
            <a:normAutofit/>
          </a:bodyPr>
          <a:lstStyle/>
          <a:p>
            <a:r>
              <a:rPr lang="en-US" altLang="zh-CN" sz="5400" b="1" dirty="0"/>
              <a:t>4.</a:t>
            </a:r>
            <a:r>
              <a:rPr lang="zh-CN" altLang="en-US" sz="5400" b="1" dirty="0"/>
              <a:t>具体分责机制</a:t>
            </a:r>
            <a:endParaRPr lang="en-US" altLang="zh-CN" sz="5400" b="1" dirty="0"/>
          </a:p>
        </p:txBody>
      </p:sp>
      <p:sp>
        <p:nvSpPr>
          <p:cNvPr id="3" name="副标题 2">
            <a:extLst>
              <a:ext uri="{FF2B5EF4-FFF2-40B4-BE49-F238E27FC236}">
                <a16:creationId xmlns:a16="http://schemas.microsoft.com/office/drawing/2014/main" id="{76451265-A635-4E20-B48E-0FFA08BB60F9}"/>
              </a:ext>
            </a:extLst>
          </p:cNvPr>
          <p:cNvSpPr>
            <a:spLocks noGrp="1"/>
          </p:cNvSpPr>
          <p:nvPr>
            <p:ph type="subTitle" idx="1"/>
          </p:nvPr>
        </p:nvSpPr>
        <p:spPr>
          <a:xfrm>
            <a:off x="1479274" y="4436925"/>
            <a:ext cx="9144000" cy="1655762"/>
          </a:xfrm>
        </p:spPr>
        <p:txBody>
          <a:bodyPr/>
          <a:lstStyle/>
          <a:p>
            <a:endParaRPr lang="zh-CN" altLang="en-US" sz="1800" dirty="0"/>
          </a:p>
        </p:txBody>
      </p:sp>
    </p:spTree>
    <p:extLst>
      <p:ext uri="{BB962C8B-B14F-4D97-AF65-F5344CB8AC3E}">
        <p14:creationId xmlns:p14="http://schemas.microsoft.com/office/powerpoint/2010/main" val="1562849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75159-9460-437B-B3FF-1FB51B122621}"/>
              </a:ext>
            </a:extLst>
          </p:cNvPr>
          <p:cNvSpPr>
            <a:spLocks noGrp="1"/>
          </p:cNvSpPr>
          <p:nvPr>
            <p:ph type="title"/>
          </p:nvPr>
        </p:nvSpPr>
        <p:spPr/>
        <p:txBody>
          <a:bodyPr/>
          <a:lstStyle/>
          <a:p>
            <a:endParaRPr lang="zh-CN" altLang="en-US" dirty="0"/>
          </a:p>
        </p:txBody>
      </p:sp>
      <p:sp>
        <p:nvSpPr>
          <p:cNvPr id="4" name="文本框 3">
            <a:extLst>
              <a:ext uri="{FF2B5EF4-FFF2-40B4-BE49-F238E27FC236}">
                <a16:creationId xmlns:a16="http://schemas.microsoft.com/office/drawing/2014/main" id="{5DBBB09E-1347-4E13-91BF-2835A94AC787}"/>
              </a:ext>
            </a:extLst>
          </p:cNvPr>
          <p:cNvSpPr txBox="1"/>
          <p:nvPr/>
        </p:nvSpPr>
        <p:spPr>
          <a:xfrm>
            <a:off x="134178" y="213691"/>
            <a:ext cx="1108213" cy="8956298"/>
          </a:xfrm>
          <a:prstGeom prst="rect">
            <a:avLst/>
          </a:prstGeom>
          <a:noFill/>
        </p:spPr>
        <p:txBody>
          <a:bodyPr wrap="square" rtlCol="0">
            <a:spAutoFit/>
          </a:bodyPr>
          <a:lstStyle/>
          <a:p>
            <a:r>
              <a:rPr lang="en-US" altLang="zh-CN" dirty="0"/>
              <a:t>·</a:t>
            </a:r>
            <a:r>
              <a:rPr lang="zh-CN" altLang="en-US" dirty="0"/>
              <a:t>引言</a:t>
            </a:r>
            <a:endParaRPr lang="en-US" altLang="zh-CN" dirty="0"/>
          </a:p>
          <a:p>
            <a:endParaRPr lang="en-US" altLang="zh-CN" dirty="0"/>
          </a:p>
          <a:p>
            <a:endParaRPr lang="en-US" altLang="zh-CN" dirty="0"/>
          </a:p>
          <a:p>
            <a:endParaRPr lang="en-US" altLang="zh-CN" dirty="0"/>
          </a:p>
          <a:p>
            <a:r>
              <a:rPr lang="en-US" altLang="zh-CN" dirty="0"/>
              <a:t>·</a:t>
            </a:r>
            <a:r>
              <a:rPr lang="zh-CN" altLang="en-US" dirty="0"/>
              <a:t>现行机动车法律</a:t>
            </a:r>
            <a:endParaRPr lang="en-US" altLang="zh-CN" dirty="0"/>
          </a:p>
          <a:p>
            <a:endParaRPr lang="en-US" altLang="zh-CN" dirty="0"/>
          </a:p>
          <a:p>
            <a:endParaRPr lang="en-US" altLang="zh-CN" dirty="0"/>
          </a:p>
          <a:p>
            <a:endParaRPr lang="en-US" altLang="zh-CN" dirty="0"/>
          </a:p>
          <a:p>
            <a:r>
              <a:rPr lang="en-US" altLang="zh-CN" dirty="0"/>
              <a:t>·</a:t>
            </a:r>
            <a:r>
              <a:rPr lang="zh-CN" altLang="en-US" dirty="0"/>
              <a:t>无人驾驶相关主体</a:t>
            </a:r>
            <a:endParaRPr lang="en-US" altLang="zh-CN" dirty="0"/>
          </a:p>
          <a:p>
            <a:endParaRPr lang="en-US" altLang="zh-CN" dirty="0"/>
          </a:p>
          <a:p>
            <a:endParaRPr lang="en-US" altLang="zh-CN" dirty="0"/>
          </a:p>
          <a:p>
            <a:endParaRPr lang="en-US" altLang="zh-CN" dirty="0"/>
          </a:p>
          <a:p>
            <a:r>
              <a:rPr lang="en-US" altLang="zh-CN" dirty="0">
                <a:solidFill>
                  <a:schemeClr val="bg2"/>
                </a:solidFill>
              </a:rPr>
              <a:t>·</a:t>
            </a:r>
            <a:r>
              <a:rPr lang="zh-CN" altLang="en-US" dirty="0">
                <a:solidFill>
                  <a:schemeClr val="bg2"/>
                </a:solidFill>
              </a:rPr>
              <a:t>具体分责机制</a:t>
            </a:r>
            <a:endParaRPr lang="en-US" altLang="zh-CN" dirty="0">
              <a:solidFill>
                <a:schemeClr val="bg2"/>
              </a:solidFill>
            </a:endParaRPr>
          </a:p>
          <a:p>
            <a:endParaRPr lang="en-US" altLang="zh-CN" dirty="0"/>
          </a:p>
          <a:p>
            <a:endParaRPr lang="en-US" altLang="zh-CN" dirty="0"/>
          </a:p>
          <a:p>
            <a:endParaRPr lang="en-US" altLang="zh-CN" dirty="0"/>
          </a:p>
          <a:p>
            <a:r>
              <a:rPr lang="en-US" altLang="zh-CN" dirty="0"/>
              <a:t>·</a:t>
            </a:r>
            <a:r>
              <a:rPr lang="zh-CN" altLang="en-US" dirty="0"/>
              <a:t>总结</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7" name="矩形 6">
            <a:extLst>
              <a:ext uri="{FF2B5EF4-FFF2-40B4-BE49-F238E27FC236}">
                <a16:creationId xmlns:a16="http://schemas.microsoft.com/office/drawing/2014/main" id="{04DDA634-5BB2-47BC-9F3E-B6EB65290BDA}"/>
              </a:ext>
            </a:extLst>
          </p:cNvPr>
          <p:cNvSpPr/>
          <p:nvPr/>
        </p:nvSpPr>
        <p:spPr>
          <a:xfrm>
            <a:off x="2559653" y="2907700"/>
            <a:ext cx="2262158" cy="923330"/>
          </a:xfrm>
          <a:prstGeom prst="rect">
            <a:avLst/>
          </a:prstGeom>
          <a:noFill/>
        </p:spPr>
        <p:txBody>
          <a:bodyPr wrap="none" lIns="91440" tIns="45720" rIns="91440" bIns="45720">
            <a:spAutoFit/>
          </a:bodyPr>
          <a:lstStyle/>
          <a:p>
            <a:pPr algn="ctr"/>
            <a:r>
              <a:rPr lang="zh-CN" altLang="en-US" sz="5400" b="0" cap="none" spc="0" dirty="0">
                <a:ln w="0"/>
                <a:solidFill>
                  <a:schemeClr val="accent1"/>
                </a:solidFill>
                <a:effectLst>
                  <a:outerShdw blurRad="38100" dist="25400" dir="5400000" algn="ctr" rotWithShape="0">
                    <a:srgbClr val="6E747A">
                      <a:alpha val="43000"/>
                    </a:srgbClr>
                  </a:outerShdw>
                </a:effectLst>
              </a:rPr>
              <a:t>使用者</a:t>
            </a:r>
          </a:p>
        </p:txBody>
      </p:sp>
      <p:sp>
        <p:nvSpPr>
          <p:cNvPr id="8" name="矩形 7">
            <a:extLst>
              <a:ext uri="{FF2B5EF4-FFF2-40B4-BE49-F238E27FC236}">
                <a16:creationId xmlns:a16="http://schemas.microsoft.com/office/drawing/2014/main" id="{A24583DD-EBFE-44EE-ADE5-3C5512FFB579}"/>
              </a:ext>
            </a:extLst>
          </p:cNvPr>
          <p:cNvSpPr/>
          <p:nvPr/>
        </p:nvSpPr>
        <p:spPr>
          <a:xfrm>
            <a:off x="6545138" y="2907700"/>
            <a:ext cx="4339650" cy="923330"/>
          </a:xfrm>
          <a:prstGeom prst="rect">
            <a:avLst/>
          </a:prstGeom>
          <a:noFill/>
        </p:spPr>
        <p:txBody>
          <a:bodyPr wrap="none" lIns="91440" tIns="45720" rIns="91440" bIns="45720">
            <a:spAutoFit/>
          </a:bodyPr>
          <a:lstStyle/>
          <a:p>
            <a:pPr algn="ctr"/>
            <a:r>
              <a:rPr lang="zh-CN" altLang="en-US" sz="5400" b="0" cap="none" spc="0" dirty="0">
                <a:ln w="0"/>
                <a:solidFill>
                  <a:schemeClr val="accent1"/>
                </a:solidFill>
                <a:effectLst>
                  <a:outerShdw blurRad="38100" dist="25400" dir="5400000" algn="ctr" rotWithShape="0">
                    <a:srgbClr val="6E747A">
                      <a:alpha val="43000"/>
                    </a:srgbClr>
                  </a:outerShdw>
                </a:effectLst>
              </a:rPr>
              <a:t>无人驾驶汽车</a:t>
            </a:r>
          </a:p>
        </p:txBody>
      </p:sp>
      <p:sp>
        <p:nvSpPr>
          <p:cNvPr id="9" name="箭头: 上弧形 8">
            <a:extLst>
              <a:ext uri="{FF2B5EF4-FFF2-40B4-BE49-F238E27FC236}">
                <a16:creationId xmlns:a16="http://schemas.microsoft.com/office/drawing/2014/main" id="{9C6388DD-42A6-4532-935A-92CD3710F78B}"/>
              </a:ext>
            </a:extLst>
          </p:cNvPr>
          <p:cNvSpPr/>
          <p:nvPr/>
        </p:nvSpPr>
        <p:spPr>
          <a:xfrm>
            <a:off x="4104861" y="1729409"/>
            <a:ext cx="4527274" cy="113306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2">
                    <a:lumMod val="60000"/>
                    <a:lumOff val="40000"/>
                  </a:schemeClr>
                </a:solidFill>
              </a:rPr>
              <a:t>监护责任？</a:t>
            </a:r>
          </a:p>
        </p:txBody>
      </p:sp>
      <p:sp>
        <p:nvSpPr>
          <p:cNvPr id="10" name="箭头: 下弧形 9">
            <a:extLst>
              <a:ext uri="{FF2B5EF4-FFF2-40B4-BE49-F238E27FC236}">
                <a16:creationId xmlns:a16="http://schemas.microsoft.com/office/drawing/2014/main" id="{83D25D81-8800-4962-8AB3-B495B7491BBB}"/>
              </a:ext>
            </a:extLst>
          </p:cNvPr>
          <p:cNvSpPr/>
          <p:nvPr/>
        </p:nvSpPr>
        <p:spPr>
          <a:xfrm>
            <a:off x="4224130" y="3871291"/>
            <a:ext cx="4442792" cy="145111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2">
                    <a:lumMod val="60000"/>
                    <a:lumOff val="40000"/>
                  </a:schemeClr>
                </a:solidFill>
              </a:rPr>
              <a:t>代理责任？</a:t>
            </a:r>
          </a:p>
        </p:txBody>
      </p:sp>
    </p:spTree>
    <p:extLst>
      <p:ext uri="{BB962C8B-B14F-4D97-AF65-F5344CB8AC3E}">
        <p14:creationId xmlns:p14="http://schemas.microsoft.com/office/powerpoint/2010/main" val="44431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C6C0B414-81AE-4C7A-B168-70BE272F1DF9}"/>
              </a:ext>
            </a:extLst>
          </p:cNvPr>
          <p:cNvGraphicFramePr>
            <a:graphicFrameLocks noGrp="1"/>
          </p:cNvGraphicFramePr>
          <p:nvPr>
            <p:ph idx="1"/>
            <p:extLst>
              <p:ext uri="{D42A27DB-BD31-4B8C-83A1-F6EECF244321}">
                <p14:modId xmlns:p14="http://schemas.microsoft.com/office/powerpoint/2010/main" val="2536813311"/>
              </p:ext>
            </p:extLst>
          </p:nvPr>
        </p:nvGraphicFramePr>
        <p:xfrm>
          <a:off x="631133" y="1555474"/>
          <a:ext cx="9475995" cy="4152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D87A36EF-8138-402F-BE44-6ECD2DD8D80F}"/>
              </a:ext>
            </a:extLst>
          </p:cNvPr>
          <p:cNvSpPr txBox="1"/>
          <p:nvPr/>
        </p:nvSpPr>
        <p:spPr>
          <a:xfrm>
            <a:off x="134178" y="213691"/>
            <a:ext cx="1108213" cy="8956298"/>
          </a:xfrm>
          <a:prstGeom prst="rect">
            <a:avLst/>
          </a:prstGeom>
          <a:noFill/>
        </p:spPr>
        <p:txBody>
          <a:bodyPr wrap="square" rtlCol="0">
            <a:spAutoFit/>
          </a:bodyPr>
          <a:lstStyle/>
          <a:p>
            <a:r>
              <a:rPr lang="en-US" altLang="zh-CN" dirty="0"/>
              <a:t>·</a:t>
            </a:r>
            <a:r>
              <a:rPr lang="zh-CN" altLang="en-US" dirty="0"/>
              <a:t>引言</a:t>
            </a:r>
            <a:endParaRPr lang="en-US" altLang="zh-CN" dirty="0"/>
          </a:p>
          <a:p>
            <a:endParaRPr lang="en-US" altLang="zh-CN" dirty="0"/>
          </a:p>
          <a:p>
            <a:endParaRPr lang="en-US" altLang="zh-CN" dirty="0"/>
          </a:p>
          <a:p>
            <a:endParaRPr lang="en-US" altLang="zh-CN" dirty="0"/>
          </a:p>
          <a:p>
            <a:r>
              <a:rPr lang="en-US" altLang="zh-CN" dirty="0"/>
              <a:t>·</a:t>
            </a:r>
            <a:r>
              <a:rPr lang="zh-CN" altLang="en-US" dirty="0"/>
              <a:t>现行机动车法律</a:t>
            </a:r>
            <a:endParaRPr lang="en-US" altLang="zh-CN" dirty="0"/>
          </a:p>
          <a:p>
            <a:endParaRPr lang="en-US" altLang="zh-CN" dirty="0"/>
          </a:p>
          <a:p>
            <a:endParaRPr lang="en-US" altLang="zh-CN" dirty="0"/>
          </a:p>
          <a:p>
            <a:endParaRPr lang="en-US" altLang="zh-CN" dirty="0"/>
          </a:p>
          <a:p>
            <a:r>
              <a:rPr lang="en-US" altLang="zh-CN" dirty="0"/>
              <a:t>·</a:t>
            </a:r>
            <a:r>
              <a:rPr lang="zh-CN" altLang="en-US" dirty="0"/>
              <a:t>无人驾驶相关主体</a:t>
            </a:r>
            <a:endParaRPr lang="en-US" altLang="zh-CN" dirty="0"/>
          </a:p>
          <a:p>
            <a:endParaRPr lang="en-US" altLang="zh-CN" dirty="0"/>
          </a:p>
          <a:p>
            <a:endParaRPr lang="en-US" altLang="zh-CN" dirty="0"/>
          </a:p>
          <a:p>
            <a:endParaRPr lang="en-US" altLang="zh-CN" dirty="0"/>
          </a:p>
          <a:p>
            <a:r>
              <a:rPr lang="en-US" altLang="zh-CN" dirty="0">
                <a:solidFill>
                  <a:schemeClr val="bg2"/>
                </a:solidFill>
              </a:rPr>
              <a:t>·</a:t>
            </a:r>
            <a:r>
              <a:rPr lang="zh-CN" altLang="en-US" dirty="0">
                <a:solidFill>
                  <a:schemeClr val="bg2"/>
                </a:solidFill>
              </a:rPr>
              <a:t>具体分责机制</a:t>
            </a:r>
            <a:endParaRPr lang="en-US" altLang="zh-CN" dirty="0">
              <a:solidFill>
                <a:schemeClr val="bg2"/>
              </a:solidFill>
            </a:endParaRPr>
          </a:p>
          <a:p>
            <a:endParaRPr lang="en-US" altLang="zh-CN" dirty="0"/>
          </a:p>
          <a:p>
            <a:endParaRPr lang="en-US" altLang="zh-CN" dirty="0"/>
          </a:p>
          <a:p>
            <a:endParaRPr lang="en-US" altLang="zh-CN" dirty="0"/>
          </a:p>
          <a:p>
            <a:r>
              <a:rPr lang="en-US" altLang="zh-CN" dirty="0"/>
              <a:t>·</a:t>
            </a:r>
            <a:r>
              <a:rPr lang="zh-CN" altLang="en-US" dirty="0"/>
              <a:t>总结</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7" name="文本框 6">
            <a:extLst>
              <a:ext uri="{FF2B5EF4-FFF2-40B4-BE49-F238E27FC236}">
                <a16:creationId xmlns:a16="http://schemas.microsoft.com/office/drawing/2014/main" id="{370B3C3F-2D40-46DB-ACF9-8C4E7FACF5E4}"/>
              </a:ext>
            </a:extLst>
          </p:cNvPr>
          <p:cNvSpPr txBox="1"/>
          <p:nvPr/>
        </p:nvSpPr>
        <p:spPr>
          <a:xfrm>
            <a:off x="3455649" y="2391673"/>
            <a:ext cx="738664" cy="3919675"/>
          </a:xfrm>
          <a:prstGeom prst="rect">
            <a:avLst/>
          </a:prstGeom>
          <a:noFill/>
        </p:spPr>
        <p:txBody>
          <a:bodyPr vert="eaVert" wrap="square" rtlCol="0">
            <a:spAutoFit/>
          </a:bodyPr>
          <a:lstStyle/>
          <a:p>
            <a:r>
              <a:rPr lang="zh-CN" altLang="en-US" sz="3600" dirty="0"/>
              <a:t>系统供应商</a:t>
            </a:r>
          </a:p>
        </p:txBody>
      </p:sp>
      <p:sp>
        <p:nvSpPr>
          <p:cNvPr id="9" name="标注: 弯曲线形 8">
            <a:extLst>
              <a:ext uri="{FF2B5EF4-FFF2-40B4-BE49-F238E27FC236}">
                <a16:creationId xmlns:a16="http://schemas.microsoft.com/office/drawing/2014/main" id="{592DDD55-FBDC-4A01-9FD0-E803AAD633DF}"/>
              </a:ext>
            </a:extLst>
          </p:cNvPr>
          <p:cNvSpPr/>
          <p:nvPr/>
        </p:nvSpPr>
        <p:spPr>
          <a:xfrm>
            <a:off x="8438323" y="844826"/>
            <a:ext cx="1818861" cy="710648"/>
          </a:xfrm>
          <a:prstGeom prst="borderCallout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应对算法黑箱</a:t>
            </a:r>
            <a:endParaRPr lang="en-US" altLang="zh-CN" dirty="0"/>
          </a:p>
          <a:p>
            <a:pPr algn="ctr"/>
            <a:r>
              <a:rPr lang="zh-CN" altLang="en-US" dirty="0"/>
              <a:t>倒逼谨慎研究</a:t>
            </a:r>
          </a:p>
        </p:txBody>
      </p:sp>
      <p:sp>
        <p:nvSpPr>
          <p:cNvPr id="10" name="标注: 弯曲线形 9">
            <a:extLst>
              <a:ext uri="{FF2B5EF4-FFF2-40B4-BE49-F238E27FC236}">
                <a16:creationId xmlns:a16="http://schemas.microsoft.com/office/drawing/2014/main" id="{0D5D91B6-CA25-4561-ABD5-74D502F81C72}"/>
              </a:ext>
            </a:extLst>
          </p:cNvPr>
          <p:cNvSpPr/>
          <p:nvPr/>
        </p:nvSpPr>
        <p:spPr>
          <a:xfrm>
            <a:off x="8299175" y="3518452"/>
            <a:ext cx="1958009" cy="909431"/>
          </a:xfrm>
          <a:prstGeom prst="borderCallout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降低法律风险</a:t>
            </a:r>
            <a:endParaRPr lang="en-US" altLang="zh-CN" dirty="0"/>
          </a:p>
          <a:p>
            <a:pPr algn="ctr"/>
            <a:r>
              <a:rPr lang="zh-CN" altLang="en-US" dirty="0"/>
              <a:t>促进技术落地</a:t>
            </a:r>
          </a:p>
        </p:txBody>
      </p:sp>
      <p:pic>
        <p:nvPicPr>
          <p:cNvPr id="1026" name="Picture 2">
            <a:extLst>
              <a:ext uri="{FF2B5EF4-FFF2-40B4-BE49-F238E27FC236}">
                <a16:creationId xmlns:a16="http://schemas.microsoft.com/office/drawing/2014/main" id="{9DAED0EB-8E79-4534-B8C2-8BA762FB37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78179" y="1739296"/>
            <a:ext cx="1613671" cy="1595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32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B0F7731-4A30-408E-B876-C7B92503AAA1}"/>
              </a:ext>
            </a:extLst>
          </p:cNvPr>
          <p:cNvSpPr txBox="1"/>
          <p:nvPr/>
        </p:nvSpPr>
        <p:spPr>
          <a:xfrm>
            <a:off x="134178" y="213691"/>
            <a:ext cx="1108213" cy="8956298"/>
          </a:xfrm>
          <a:prstGeom prst="rect">
            <a:avLst/>
          </a:prstGeom>
          <a:noFill/>
        </p:spPr>
        <p:txBody>
          <a:bodyPr wrap="square" rtlCol="0">
            <a:spAutoFit/>
          </a:bodyPr>
          <a:lstStyle/>
          <a:p>
            <a:r>
              <a:rPr lang="en-US" altLang="zh-CN" dirty="0"/>
              <a:t>·</a:t>
            </a:r>
            <a:r>
              <a:rPr lang="zh-CN" altLang="en-US" dirty="0"/>
              <a:t>引言</a:t>
            </a:r>
            <a:endParaRPr lang="en-US" altLang="zh-CN" dirty="0"/>
          </a:p>
          <a:p>
            <a:endParaRPr lang="en-US" altLang="zh-CN" dirty="0"/>
          </a:p>
          <a:p>
            <a:endParaRPr lang="en-US" altLang="zh-CN" dirty="0"/>
          </a:p>
          <a:p>
            <a:endParaRPr lang="en-US" altLang="zh-CN" dirty="0"/>
          </a:p>
          <a:p>
            <a:r>
              <a:rPr lang="en-US" altLang="zh-CN" dirty="0"/>
              <a:t>·</a:t>
            </a:r>
            <a:r>
              <a:rPr lang="zh-CN" altLang="en-US" dirty="0"/>
              <a:t>现行机动车法律</a:t>
            </a:r>
            <a:endParaRPr lang="en-US" altLang="zh-CN" dirty="0"/>
          </a:p>
          <a:p>
            <a:endParaRPr lang="en-US" altLang="zh-CN" dirty="0"/>
          </a:p>
          <a:p>
            <a:endParaRPr lang="en-US" altLang="zh-CN" dirty="0"/>
          </a:p>
          <a:p>
            <a:endParaRPr lang="en-US" altLang="zh-CN" dirty="0"/>
          </a:p>
          <a:p>
            <a:r>
              <a:rPr lang="en-US" altLang="zh-CN" dirty="0"/>
              <a:t>·</a:t>
            </a:r>
            <a:r>
              <a:rPr lang="zh-CN" altLang="en-US" dirty="0"/>
              <a:t>无人驾驶相关主体</a:t>
            </a:r>
            <a:endParaRPr lang="en-US" altLang="zh-CN" dirty="0"/>
          </a:p>
          <a:p>
            <a:endParaRPr lang="en-US" altLang="zh-CN" dirty="0"/>
          </a:p>
          <a:p>
            <a:endParaRPr lang="en-US" altLang="zh-CN" dirty="0"/>
          </a:p>
          <a:p>
            <a:endParaRPr lang="en-US" altLang="zh-CN" dirty="0"/>
          </a:p>
          <a:p>
            <a:r>
              <a:rPr lang="en-US" altLang="zh-CN" dirty="0">
                <a:solidFill>
                  <a:schemeClr val="bg2"/>
                </a:solidFill>
              </a:rPr>
              <a:t>·</a:t>
            </a:r>
            <a:r>
              <a:rPr lang="zh-CN" altLang="en-US" dirty="0">
                <a:solidFill>
                  <a:schemeClr val="bg2"/>
                </a:solidFill>
              </a:rPr>
              <a:t>具体分责机制</a:t>
            </a:r>
            <a:endParaRPr lang="en-US" altLang="zh-CN" dirty="0">
              <a:solidFill>
                <a:schemeClr val="bg2"/>
              </a:solidFill>
            </a:endParaRPr>
          </a:p>
          <a:p>
            <a:endParaRPr lang="en-US" altLang="zh-CN" dirty="0"/>
          </a:p>
          <a:p>
            <a:endParaRPr lang="en-US" altLang="zh-CN" dirty="0"/>
          </a:p>
          <a:p>
            <a:endParaRPr lang="en-US" altLang="zh-CN" dirty="0"/>
          </a:p>
          <a:p>
            <a:r>
              <a:rPr lang="en-US" altLang="zh-CN" dirty="0"/>
              <a:t>·</a:t>
            </a:r>
            <a:r>
              <a:rPr lang="zh-CN" altLang="en-US" dirty="0"/>
              <a:t>总结</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aphicFrame>
        <p:nvGraphicFramePr>
          <p:cNvPr id="8" name="内容占位符 7">
            <a:extLst>
              <a:ext uri="{FF2B5EF4-FFF2-40B4-BE49-F238E27FC236}">
                <a16:creationId xmlns:a16="http://schemas.microsoft.com/office/drawing/2014/main" id="{FAFFBE32-314A-4CDE-83BD-8D3A795E12DF}"/>
              </a:ext>
            </a:extLst>
          </p:cNvPr>
          <p:cNvGraphicFramePr>
            <a:graphicFrameLocks noGrp="1"/>
          </p:cNvGraphicFramePr>
          <p:nvPr>
            <p:ph idx="1"/>
            <p:extLst>
              <p:ext uri="{D42A27DB-BD31-4B8C-83A1-F6EECF244321}">
                <p14:modId xmlns:p14="http://schemas.microsoft.com/office/powerpoint/2010/main" val="3005691768"/>
              </p:ext>
            </p:extLst>
          </p:nvPr>
        </p:nvGraphicFramePr>
        <p:xfrm>
          <a:off x="1071067" y="1240556"/>
          <a:ext cx="10670527" cy="4571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595FDA0C-CC52-4207-9E12-775D8246B65D}"/>
              </a:ext>
            </a:extLst>
          </p:cNvPr>
          <p:cNvSpPr txBox="1"/>
          <p:nvPr/>
        </p:nvSpPr>
        <p:spPr>
          <a:xfrm>
            <a:off x="2094429" y="2206619"/>
            <a:ext cx="861774" cy="4094415"/>
          </a:xfrm>
          <a:prstGeom prst="rect">
            <a:avLst/>
          </a:prstGeom>
          <a:noFill/>
        </p:spPr>
        <p:txBody>
          <a:bodyPr vert="eaVert" wrap="square" rtlCol="0">
            <a:spAutoFit/>
          </a:bodyPr>
          <a:lstStyle/>
          <a:p>
            <a:r>
              <a:rPr lang="zh-CN" altLang="en-US" sz="4400" dirty="0"/>
              <a:t>汽车生产商</a:t>
            </a:r>
          </a:p>
        </p:txBody>
      </p:sp>
      <p:pic>
        <p:nvPicPr>
          <p:cNvPr id="2050" name="Picture 2">
            <a:extLst>
              <a:ext uri="{FF2B5EF4-FFF2-40B4-BE49-F238E27FC236}">
                <a16:creationId xmlns:a16="http://schemas.microsoft.com/office/drawing/2014/main" id="{637A9535-FF83-4432-B7F4-142A632F70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0220" y="2206619"/>
            <a:ext cx="2185108" cy="2185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33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5E358-74B0-440E-800B-6BC2E9E85C6D}"/>
              </a:ext>
            </a:extLst>
          </p:cNvPr>
          <p:cNvSpPr>
            <a:spLocks noGrp="1"/>
          </p:cNvSpPr>
          <p:nvPr>
            <p:ph type="title"/>
          </p:nvPr>
        </p:nvSpPr>
        <p:spPr/>
        <p:txBody>
          <a:bodyPr/>
          <a:lstStyle/>
          <a:p>
            <a:endParaRPr lang="zh-CN" altLang="en-US" dirty="0"/>
          </a:p>
        </p:txBody>
      </p:sp>
      <p:sp>
        <p:nvSpPr>
          <p:cNvPr id="4" name="矩形: 圆角 3">
            <a:extLst>
              <a:ext uri="{FF2B5EF4-FFF2-40B4-BE49-F238E27FC236}">
                <a16:creationId xmlns:a16="http://schemas.microsoft.com/office/drawing/2014/main" id="{D6A6A0A0-142A-4F79-AF70-17BF11AE30DC}"/>
              </a:ext>
            </a:extLst>
          </p:cNvPr>
          <p:cNvSpPr/>
          <p:nvPr/>
        </p:nvSpPr>
        <p:spPr>
          <a:xfrm>
            <a:off x="2393748" y="1345391"/>
            <a:ext cx="2038471" cy="885279"/>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t>系统供应商</a:t>
            </a:r>
          </a:p>
        </p:txBody>
      </p:sp>
      <p:sp>
        <p:nvSpPr>
          <p:cNvPr id="8" name="矩形: 圆角 7">
            <a:extLst>
              <a:ext uri="{FF2B5EF4-FFF2-40B4-BE49-F238E27FC236}">
                <a16:creationId xmlns:a16="http://schemas.microsoft.com/office/drawing/2014/main" id="{EC8AC497-9573-4DD6-8105-0CA60D1C8194}"/>
              </a:ext>
            </a:extLst>
          </p:cNvPr>
          <p:cNvSpPr/>
          <p:nvPr/>
        </p:nvSpPr>
        <p:spPr>
          <a:xfrm>
            <a:off x="2475286" y="4481725"/>
            <a:ext cx="2038471" cy="885279"/>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t>汽车生产商</a:t>
            </a:r>
          </a:p>
        </p:txBody>
      </p:sp>
      <p:pic>
        <p:nvPicPr>
          <p:cNvPr id="3074" name="Picture 2">
            <a:extLst>
              <a:ext uri="{FF2B5EF4-FFF2-40B4-BE49-F238E27FC236}">
                <a16:creationId xmlns:a16="http://schemas.microsoft.com/office/drawing/2014/main" id="{DEF72FE4-D7CE-4F52-8FFD-B966E7F39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701" y="1281324"/>
            <a:ext cx="1653299" cy="101341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5DABD7F-66EE-48AE-8E9B-F90BA363A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793" y="4481725"/>
            <a:ext cx="949246" cy="949246"/>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连接符: 曲线 33">
            <a:extLst>
              <a:ext uri="{FF2B5EF4-FFF2-40B4-BE49-F238E27FC236}">
                <a16:creationId xmlns:a16="http://schemas.microsoft.com/office/drawing/2014/main" id="{EC818CE7-33ED-4598-8F51-09288D2A474B}"/>
              </a:ext>
            </a:extLst>
          </p:cNvPr>
          <p:cNvCxnSpPr/>
          <p:nvPr/>
        </p:nvCxnSpPr>
        <p:spPr>
          <a:xfrm rot="5400000" flipH="1" flipV="1">
            <a:off x="1351215" y="-145605"/>
            <a:ext cx="12700" cy="127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E55093B1-388C-4BA6-B252-A6AAE827F860}"/>
              </a:ext>
            </a:extLst>
          </p:cNvPr>
          <p:cNvCxnSpPr/>
          <p:nvPr/>
        </p:nvCxnSpPr>
        <p:spPr>
          <a:xfrm>
            <a:off x="3075180" y="2230670"/>
            <a:ext cx="861982" cy="22510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2602157F-1476-4F41-A5C1-6BCB0FFF1942}"/>
              </a:ext>
            </a:extLst>
          </p:cNvPr>
          <p:cNvCxnSpPr/>
          <p:nvPr/>
        </p:nvCxnSpPr>
        <p:spPr>
          <a:xfrm flipH="1">
            <a:off x="3302324" y="2230670"/>
            <a:ext cx="495057" cy="22510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68A0E394-784A-4728-9A17-3DAB5781B916}"/>
              </a:ext>
            </a:extLst>
          </p:cNvPr>
          <p:cNvCxnSpPr>
            <a:stCxn id="4" idx="2"/>
            <a:endCxn id="8" idx="0"/>
          </p:cNvCxnSpPr>
          <p:nvPr/>
        </p:nvCxnSpPr>
        <p:spPr>
          <a:xfrm>
            <a:off x="3412984" y="2230670"/>
            <a:ext cx="81538" cy="22510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D602C9A4-485C-4F13-9D83-F0D76D980CBE}"/>
              </a:ext>
            </a:extLst>
          </p:cNvPr>
          <p:cNvCxnSpPr/>
          <p:nvPr/>
        </p:nvCxnSpPr>
        <p:spPr>
          <a:xfrm flipH="1">
            <a:off x="2917926" y="2230670"/>
            <a:ext cx="1223083" cy="22073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0" name="任意多边形: 形状 89">
            <a:extLst>
              <a:ext uri="{FF2B5EF4-FFF2-40B4-BE49-F238E27FC236}">
                <a16:creationId xmlns:a16="http://schemas.microsoft.com/office/drawing/2014/main" id="{7482A4AA-A07B-44BF-958A-8014C60B25CC}"/>
              </a:ext>
            </a:extLst>
          </p:cNvPr>
          <p:cNvSpPr/>
          <p:nvPr/>
        </p:nvSpPr>
        <p:spPr>
          <a:xfrm>
            <a:off x="2758269" y="2609243"/>
            <a:ext cx="1472506" cy="1374512"/>
          </a:xfrm>
          <a:custGeom>
            <a:avLst/>
            <a:gdLst>
              <a:gd name="connsiteX0" fmla="*/ 948322 w 1472506"/>
              <a:gd name="connsiteY0" fmla="*/ 349453 h 1374512"/>
              <a:gd name="connsiteX1" fmla="*/ 732827 w 1472506"/>
              <a:gd name="connsiteY1" fmla="*/ 337804 h 1374512"/>
              <a:gd name="connsiteX2" fmla="*/ 598870 w 1472506"/>
              <a:gd name="connsiteY2" fmla="*/ 378574 h 1374512"/>
              <a:gd name="connsiteX3" fmla="*/ 389198 w 1472506"/>
              <a:gd name="connsiteY3" fmla="*/ 663960 h 1374512"/>
              <a:gd name="connsiteX4" fmla="*/ 371726 w 1472506"/>
              <a:gd name="connsiteY4" fmla="*/ 786268 h 1374512"/>
              <a:gd name="connsiteX5" fmla="*/ 424144 w 1472506"/>
              <a:gd name="connsiteY5" fmla="*/ 856158 h 1374512"/>
              <a:gd name="connsiteX6" fmla="*/ 1047334 w 1472506"/>
              <a:gd name="connsiteY6" fmla="*/ 879455 h 1374512"/>
              <a:gd name="connsiteX7" fmla="*/ 1152169 w 1472506"/>
              <a:gd name="connsiteY7" fmla="*/ 710553 h 1374512"/>
              <a:gd name="connsiteX8" fmla="*/ 925025 w 1472506"/>
              <a:gd name="connsiteY8" fmla="*/ 442640 h 1374512"/>
              <a:gd name="connsiteX9" fmla="*/ 651288 w 1472506"/>
              <a:gd name="connsiteY9" fmla="*/ 436816 h 1374512"/>
              <a:gd name="connsiteX10" fmla="*/ 476562 w 1472506"/>
              <a:gd name="connsiteY10" fmla="*/ 535827 h 1374512"/>
              <a:gd name="connsiteX11" fmla="*/ 523155 w 1472506"/>
              <a:gd name="connsiteY11" fmla="*/ 920225 h 1374512"/>
              <a:gd name="connsiteX12" fmla="*/ 919201 w 1472506"/>
              <a:gd name="connsiteY12" fmla="*/ 1025060 h 1374512"/>
              <a:gd name="connsiteX13" fmla="*/ 470737 w 1472506"/>
              <a:gd name="connsiteY13" fmla="*/ 955170 h 1374512"/>
              <a:gd name="connsiteX14" fmla="*/ 377550 w 1472506"/>
              <a:gd name="connsiteY14" fmla="*/ 937697 h 1374512"/>
              <a:gd name="connsiteX15" fmla="*/ 459089 w 1472506"/>
              <a:gd name="connsiteY15" fmla="*/ 774619 h 1374512"/>
              <a:gd name="connsiteX16" fmla="*/ 779420 w 1472506"/>
              <a:gd name="connsiteY16" fmla="*/ 797916 h 1374512"/>
              <a:gd name="connsiteX17" fmla="*/ 511507 w 1472506"/>
              <a:gd name="connsiteY17" fmla="*/ 1007588 h 1374512"/>
              <a:gd name="connsiteX18" fmla="*/ 418320 w 1472506"/>
              <a:gd name="connsiteY18" fmla="*/ 634839 h 1374512"/>
              <a:gd name="connsiteX19" fmla="*/ 814365 w 1472506"/>
              <a:gd name="connsiteY19" fmla="*/ 442640 h 1374512"/>
              <a:gd name="connsiteX20" fmla="*/ 925025 w 1472506"/>
              <a:gd name="connsiteY20" fmla="*/ 477585 h 1374512"/>
              <a:gd name="connsiteX21" fmla="*/ 499858 w 1472506"/>
              <a:gd name="connsiteY21" fmla="*/ 774619 h 1374512"/>
              <a:gd name="connsiteX22" fmla="*/ 424144 w 1472506"/>
              <a:gd name="connsiteY22" fmla="*/ 681432 h 1374512"/>
              <a:gd name="connsiteX23" fmla="*/ 901728 w 1472506"/>
              <a:gd name="connsiteY23" fmla="*/ 390222 h 1374512"/>
              <a:gd name="connsiteX24" fmla="*/ 977443 w 1472506"/>
              <a:gd name="connsiteY24" fmla="*/ 518354 h 1374512"/>
              <a:gd name="connsiteX25" fmla="*/ 173703 w 1472506"/>
              <a:gd name="connsiteY25" fmla="*/ 832861 h 1374512"/>
              <a:gd name="connsiteX26" fmla="*/ 80516 w 1472506"/>
              <a:gd name="connsiteY26" fmla="*/ 553300 h 1374512"/>
              <a:gd name="connsiteX27" fmla="*/ 715354 w 1472506"/>
              <a:gd name="connsiteY27" fmla="*/ 186375 h 1374512"/>
              <a:gd name="connsiteX28" fmla="*/ 785244 w 1472506"/>
              <a:gd name="connsiteY28" fmla="*/ 291211 h 1374512"/>
              <a:gd name="connsiteX29" fmla="*/ 272714 w 1472506"/>
              <a:gd name="connsiteY29" fmla="*/ 594069 h 1374512"/>
              <a:gd name="connsiteX30" fmla="*/ 581397 w 1472506"/>
              <a:gd name="connsiteY30" fmla="*/ 279562 h 1374512"/>
              <a:gd name="connsiteX31" fmla="*/ 1163818 w 1472506"/>
              <a:gd name="connsiteY31" fmla="*/ 401870 h 1374512"/>
              <a:gd name="connsiteX32" fmla="*/ 482386 w 1472506"/>
              <a:gd name="connsiteY32" fmla="*/ 832861 h 1374512"/>
              <a:gd name="connsiteX33" fmla="*/ 447441 w 1472506"/>
              <a:gd name="connsiteY33" fmla="*/ 780444 h 1374512"/>
              <a:gd name="connsiteX34" fmla="*/ 843486 w 1472506"/>
              <a:gd name="connsiteY34" fmla="*/ 617366 h 1374512"/>
              <a:gd name="connsiteX35" fmla="*/ 1128872 w 1472506"/>
              <a:gd name="connsiteY35" fmla="*/ 722202 h 1374512"/>
              <a:gd name="connsiteX36" fmla="*/ 1134697 w 1472506"/>
              <a:gd name="connsiteY36" fmla="*/ 896928 h 1374512"/>
              <a:gd name="connsiteX37" fmla="*/ 721178 w 1472506"/>
              <a:gd name="connsiteY37" fmla="*/ 1164841 h 1374512"/>
              <a:gd name="connsiteX38" fmla="*/ 546452 w 1472506"/>
              <a:gd name="connsiteY38" fmla="*/ 1147368 h 1374512"/>
              <a:gd name="connsiteX39" fmla="*/ 593046 w 1472506"/>
              <a:gd name="connsiteY39" fmla="*/ 943521 h 1374512"/>
              <a:gd name="connsiteX40" fmla="*/ 1053158 w 1472506"/>
              <a:gd name="connsiteY40" fmla="*/ 774619 h 1374512"/>
              <a:gd name="connsiteX41" fmla="*/ 1198763 w 1472506"/>
              <a:gd name="connsiteY41" fmla="*/ 885279 h 1374512"/>
              <a:gd name="connsiteX42" fmla="*/ 1111400 w 1472506"/>
              <a:gd name="connsiteY42" fmla="*/ 1083302 h 1374512"/>
              <a:gd name="connsiteX43" fmla="*/ 511507 w 1472506"/>
              <a:gd name="connsiteY43" fmla="*/ 1292974 h 1374512"/>
              <a:gd name="connsiteX44" fmla="*/ 231945 w 1472506"/>
              <a:gd name="connsiteY44" fmla="*/ 1188138 h 1374512"/>
              <a:gd name="connsiteX45" fmla="*/ 779420 w 1472506"/>
              <a:gd name="connsiteY45" fmla="*/ 675608 h 1374512"/>
              <a:gd name="connsiteX46" fmla="*/ 1000740 w 1472506"/>
              <a:gd name="connsiteY46" fmla="*/ 762971 h 1374512"/>
              <a:gd name="connsiteX47" fmla="*/ 441616 w 1472506"/>
              <a:gd name="connsiteY47" fmla="*/ 1316270 h 1374512"/>
              <a:gd name="connsiteX48" fmla="*/ 278539 w 1472506"/>
              <a:gd name="connsiteY48" fmla="*/ 1263853 h 1374512"/>
              <a:gd name="connsiteX49" fmla="*/ 901728 w 1472506"/>
              <a:gd name="connsiteY49" fmla="*/ 582421 h 1374512"/>
              <a:gd name="connsiteX50" fmla="*/ 1268653 w 1472506"/>
              <a:gd name="connsiteY50" fmla="*/ 646487 h 1374512"/>
              <a:gd name="connsiteX51" fmla="*/ 1315247 w 1472506"/>
              <a:gd name="connsiteY51" fmla="*/ 861982 h 1374512"/>
              <a:gd name="connsiteX52" fmla="*/ 255242 w 1472506"/>
              <a:gd name="connsiteY52" fmla="*/ 1223083 h 1374512"/>
              <a:gd name="connsiteX53" fmla="*/ 39746 w 1472506"/>
              <a:gd name="connsiteY53" fmla="*/ 1007588 h 1374512"/>
              <a:gd name="connsiteX54" fmla="*/ 464913 w 1472506"/>
              <a:gd name="connsiteY54" fmla="*/ 93188 h 1374512"/>
              <a:gd name="connsiteX55" fmla="*/ 738651 w 1472506"/>
              <a:gd name="connsiteY55" fmla="*/ 58242 h 1374512"/>
              <a:gd name="connsiteX56" fmla="*/ 878432 w 1472506"/>
              <a:gd name="connsiteY56" fmla="*/ 366925 h 1374512"/>
              <a:gd name="connsiteX57" fmla="*/ 243593 w 1472506"/>
              <a:gd name="connsiteY57" fmla="*/ 838686 h 1374512"/>
              <a:gd name="connsiteX58" fmla="*/ 10625 w 1472506"/>
              <a:gd name="connsiteY58" fmla="*/ 768795 h 1374512"/>
              <a:gd name="connsiteX59" fmla="*/ 109637 w 1472506"/>
              <a:gd name="connsiteY59" fmla="*/ 506706 h 1374512"/>
              <a:gd name="connsiteX60" fmla="*/ 779420 w 1472506"/>
              <a:gd name="connsiteY60" fmla="*/ 262089 h 1374512"/>
              <a:gd name="connsiteX61" fmla="*/ 1356016 w 1472506"/>
              <a:gd name="connsiteY61" fmla="*/ 384398 h 1374512"/>
              <a:gd name="connsiteX62" fmla="*/ 1239532 w 1472506"/>
              <a:gd name="connsiteY62" fmla="*/ 693081 h 1374512"/>
              <a:gd name="connsiteX63" fmla="*/ 727002 w 1472506"/>
              <a:gd name="connsiteY63" fmla="*/ 768795 h 1374512"/>
              <a:gd name="connsiteX64" fmla="*/ 639639 w 1472506"/>
              <a:gd name="connsiteY64" fmla="*/ 384398 h 1374512"/>
              <a:gd name="connsiteX65" fmla="*/ 890080 w 1472506"/>
              <a:gd name="connsiteY65" fmla="*/ 396046 h 1374512"/>
              <a:gd name="connsiteX66" fmla="*/ 942498 w 1472506"/>
              <a:gd name="connsiteY66" fmla="*/ 570772 h 1374512"/>
              <a:gd name="connsiteX67" fmla="*/ 662936 w 1472506"/>
              <a:gd name="connsiteY67" fmla="*/ 698905 h 1374512"/>
              <a:gd name="connsiteX68" fmla="*/ 1274477 w 1472506"/>
              <a:gd name="connsiteY68" fmla="*/ 669784 h 1374512"/>
              <a:gd name="connsiteX69" fmla="*/ 1356016 w 1472506"/>
              <a:gd name="connsiteY69" fmla="*/ 891103 h 1374512"/>
              <a:gd name="connsiteX70" fmla="*/ 639639 w 1472506"/>
              <a:gd name="connsiteY70" fmla="*/ 1164841 h 1374512"/>
              <a:gd name="connsiteX71" fmla="*/ 517331 w 1472506"/>
              <a:gd name="connsiteY71" fmla="*/ 1036709 h 1374512"/>
              <a:gd name="connsiteX72" fmla="*/ 528979 w 1472506"/>
              <a:gd name="connsiteY72" fmla="*/ 1112423 h 1374512"/>
              <a:gd name="connsiteX73" fmla="*/ 534804 w 1472506"/>
              <a:gd name="connsiteY73" fmla="*/ 1159017 h 1374512"/>
              <a:gd name="connsiteX74" fmla="*/ 558100 w 1472506"/>
              <a:gd name="connsiteY74" fmla="*/ 1199786 h 1374512"/>
              <a:gd name="connsiteX75" fmla="*/ 680409 w 1472506"/>
              <a:gd name="connsiteY75" fmla="*/ 1112423 h 1374512"/>
              <a:gd name="connsiteX76" fmla="*/ 796893 w 1472506"/>
              <a:gd name="connsiteY76" fmla="*/ 867807 h 1374512"/>
              <a:gd name="connsiteX77" fmla="*/ 459089 w 1472506"/>
              <a:gd name="connsiteY77" fmla="*/ 704729 h 1374512"/>
              <a:gd name="connsiteX78" fmla="*/ 354253 w 1472506"/>
              <a:gd name="connsiteY78" fmla="*/ 687256 h 1374512"/>
              <a:gd name="connsiteX79" fmla="*/ 348429 w 1472506"/>
              <a:gd name="connsiteY79" fmla="*/ 733850 h 1374512"/>
              <a:gd name="connsiteX80" fmla="*/ 476562 w 1472506"/>
              <a:gd name="connsiteY80" fmla="*/ 774619 h 1374512"/>
              <a:gd name="connsiteX81" fmla="*/ 528979 w 1472506"/>
              <a:gd name="connsiteY81" fmla="*/ 605718 h 1374512"/>
              <a:gd name="connsiteX82" fmla="*/ 505683 w 1472506"/>
              <a:gd name="connsiteY82" fmla="*/ 535827 h 1374512"/>
              <a:gd name="connsiteX83" fmla="*/ 330956 w 1472506"/>
              <a:gd name="connsiteY83" fmla="*/ 541651 h 1374512"/>
              <a:gd name="connsiteX84" fmla="*/ 202824 w 1472506"/>
              <a:gd name="connsiteY84" fmla="*/ 663960 h 1374512"/>
              <a:gd name="connsiteX85" fmla="*/ 360077 w 1472506"/>
              <a:gd name="connsiteY85" fmla="*/ 774619 h 1374512"/>
              <a:gd name="connsiteX86" fmla="*/ 703705 w 1472506"/>
              <a:gd name="connsiteY86" fmla="*/ 611542 h 1374512"/>
              <a:gd name="connsiteX87" fmla="*/ 563925 w 1472506"/>
              <a:gd name="connsiteY87" fmla="*/ 279562 h 1374512"/>
              <a:gd name="connsiteX88" fmla="*/ 429968 w 1472506"/>
              <a:gd name="connsiteY88" fmla="*/ 326156 h 1374512"/>
              <a:gd name="connsiteX89" fmla="*/ 406671 w 1472506"/>
              <a:gd name="connsiteY89" fmla="*/ 384398 h 1374512"/>
              <a:gd name="connsiteX90" fmla="*/ 633815 w 1472506"/>
              <a:gd name="connsiteY90" fmla="*/ 302859 h 1374512"/>
              <a:gd name="connsiteX91" fmla="*/ 919201 w 1472506"/>
              <a:gd name="connsiteY91" fmla="*/ 390222 h 1374512"/>
              <a:gd name="connsiteX92" fmla="*/ 767772 w 1472506"/>
              <a:gd name="connsiteY92" fmla="*/ 809565 h 1374512"/>
              <a:gd name="connsiteX93" fmla="*/ 575573 w 1472506"/>
              <a:gd name="connsiteY93" fmla="*/ 821213 h 1374512"/>
              <a:gd name="connsiteX94" fmla="*/ 558100 w 1472506"/>
              <a:gd name="connsiteY94" fmla="*/ 663960 h 1374512"/>
              <a:gd name="connsiteX95" fmla="*/ 1047334 w 1472506"/>
              <a:gd name="connsiteY95" fmla="*/ 547475 h 1374512"/>
              <a:gd name="connsiteX96" fmla="*/ 901728 w 1472506"/>
              <a:gd name="connsiteY96" fmla="*/ 1007588 h 1374512"/>
              <a:gd name="connsiteX97" fmla="*/ 1070630 w 1472506"/>
              <a:gd name="connsiteY97" fmla="*/ 1060005 h 1374512"/>
              <a:gd name="connsiteX98" fmla="*/ 919201 w 1472506"/>
              <a:gd name="connsiteY98" fmla="*/ 1188138 h 1374512"/>
              <a:gd name="connsiteX99" fmla="*/ 866783 w 1472506"/>
              <a:gd name="connsiteY99" fmla="*/ 1223083 h 1374512"/>
              <a:gd name="connsiteX100" fmla="*/ 831838 w 1472506"/>
              <a:gd name="connsiteY100" fmla="*/ 1345391 h 1374512"/>
              <a:gd name="connsiteX101" fmla="*/ 837662 w 1472506"/>
              <a:gd name="connsiteY101" fmla="*/ 1327919 h 1374512"/>
              <a:gd name="connsiteX102" fmla="*/ 1082279 w 1472506"/>
              <a:gd name="connsiteY102" fmla="*/ 1193962 h 1374512"/>
              <a:gd name="connsiteX103" fmla="*/ 1187114 w 1472506"/>
              <a:gd name="connsiteY103" fmla="*/ 926049 h 1374512"/>
              <a:gd name="connsiteX104" fmla="*/ 1152169 w 1472506"/>
              <a:gd name="connsiteY104" fmla="*/ 850334 h 1374512"/>
              <a:gd name="connsiteX105" fmla="*/ 1041509 w 1472506"/>
              <a:gd name="connsiteY105" fmla="*/ 861982 h 1374512"/>
              <a:gd name="connsiteX106" fmla="*/ 884256 w 1472506"/>
              <a:gd name="connsiteY106" fmla="*/ 960994 h 1374512"/>
              <a:gd name="connsiteX107" fmla="*/ 1035685 w 1472506"/>
              <a:gd name="connsiteY107" fmla="*/ 1333743 h 1374512"/>
              <a:gd name="connsiteX108" fmla="*/ 1123048 w 1472506"/>
              <a:gd name="connsiteY108" fmla="*/ 1345391 h 1374512"/>
              <a:gd name="connsiteX109" fmla="*/ 1222060 w 1472506"/>
              <a:gd name="connsiteY109" fmla="*/ 1228907 h 1374512"/>
              <a:gd name="connsiteX110" fmla="*/ 1332720 w 1472506"/>
              <a:gd name="connsiteY110" fmla="*/ 815389 h 1374512"/>
              <a:gd name="connsiteX111" fmla="*/ 1088103 w 1472506"/>
              <a:gd name="connsiteY111" fmla="*/ 530003 h 1374512"/>
              <a:gd name="connsiteX112" fmla="*/ 1006564 w 1472506"/>
              <a:gd name="connsiteY112" fmla="*/ 460112 h 1374512"/>
              <a:gd name="connsiteX113" fmla="*/ 709530 w 1472506"/>
              <a:gd name="connsiteY113" fmla="*/ 401870 h 1374512"/>
              <a:gd name="connsiteX114" fmla="*/ 517331 w 1472506"/>
              <a:gd name="connsiteY114" fmla="*/ 361101 h 1374512"/>
              <a:gd name="connsiteX115" fmla="*/ 563925 w 1472506"/>
              <a:gd name="connsiteY115" fmla="*/ 262089 h 1374512"/>
              <a:gd name="connsiteX116" fmla="*/ 907553 w 1472506"/>
              <a:gd name="connsiteY116" fmla="*/ 52418 h 1374512"/>
              <a:gd name="connsiteX117" fmla="*/ 1093927 w 1472506"/>
              <a:gd name="connsiteY117" fmla="*/ 64067 h 1374512"/>
              <a:gd name="connsiteX118" fmla="*/ 1291950 w 1472506"/>
              <a:gd name="connsiteY118" fmla="*/ 343628 h 1374512"/>
              <a:gd name="connsiteX119" fmla="*/ 1291950 w 1472506"/>
              <a:gd name="connsiteY119" fmla="*/ 861982 h 1374512"/>
              <a:gd name="connsiteX120" fmla="*/ 1239532 w 1472506"/>
              <a:gd name="connsiteY120" fmla="*/ 1025060 h 1374512"/>
              <a:gd name="connsiteX121" fmla="*/ 1111400 w 1472506"/>
              <a:gd name="connsiteY121" fmla="*/ 1129896 h 1374512"/>
              <a:gd name="connsiteX122" fmla="*/ 703705 w 1472506"/>
              <a:gd name="connsiteY122" fmla="*/ 1374512 h 1374512"/>
              <a:gd name="connsiteX123" fmla="*/ 517331 w 1472506"/>
              <a:gd name="connsiteY123" fmla="*/ 1316270 h 1374512"/>
              <a:gd name="connsiteX124" fmla="*/ 429968 w 1472506"/>
              <a:gd name="connsiteY124" fmla="*/ 1135720 h 1374512"/>
              <a:gd name="connsiteX125" fmla="*/ 400847 w 1472506"/>
              <a:gd name="connsiteY125" fmla="*/ 1013412 h 1374512"/>
              <a:gd name="connsiteX126" fmla="*/ 371726 w 1472506"/>
              <a:gd name="connsiteY126" fmla="*/ 972642 h 1374512"/>
              <a:gd name="connsiteX127" fmla="*/ 296011 w 1472506"/>
              <a:gd name="connsiteY127" fmla="*/ 902752 h 1374512"/>
              <a:gd name="connsiteX128" fmla="*/ 255242 w 1472506"/>
              <a:gd name="connsiteY128" fmla="*/ 885279 h 1374512"/>
              <a:gd name="connsiteX129" fmla="*/ 266890 w 1472506"/>
              <a:gd name="connsiteY129" fmla="*/ 681432 h 1374512"/>
              <a:gd name="connsiteX130" fmla="*/ 499858 w 1472506"/>
              <a:gd name="connsiteY130" fmla="*/ 256265 h 1374512"/>
              <a:gd name="connsiteX131" fmla="*/ 674584 w 1472506"/>
              <a:gd name="connsiteY131" fmla="*/ 215496 h 1374512"/>
              <a:gd name="connsiteX132" fmla="*/ 1152169 w 1472506"/>
              <a:gd name="connsiteY132" fmla="*/ 174726 h 1374512"/>
              <a:gd name="connsiteX133" fmla="*/ 1146345 w 1472506"/>
              <a:gd name="connsiteY133" fmla="*/ 110660 h 1374512"/>
              <a:gd name="connsiteX134" fmla="*/ 948322 w 1472506"/>
              <a:gd name="connsiteY134" fmla="*/ 0 h 1374512"/>
              <a:gd name="connsiteX135" fmla="*/ 692057 w 1472506"/>
              <a:gd name="connsiteY135" fmla="*/ 23297 h 1374512"/>
              <a:gd name="connsiteX136" fmla="*/ 622167 w 1472506"/>
              <a:gd name="connsiteY136" fmla="*/ 81539 h 1374512"/>
              <a:gd name="connsiteX137" fmla="*/ 721178 w 1472506"/>
              <a:gd name="connsiteY137" fmla="*/ 69891 h 1374512"/>
              <a:gd name="connsiteX138" fmla="*/ 732827 w 1472506"/>
              <a:gd name="connsiteY138" fmla="*/ 34946 h 1374512"/>
              <a:gd name="connsiteX139" fmla="*/ 907553 w 1472506"/>
              <a:gd name="connsiteY139" fmla="*/ 11649 h 1374512"/>
              <a:gd name="connsiteX140" fmla="*/ 1216235 w 1472506"/>
              <a:gd name="connsiteY140" fmla="*/ 64067 h 1374512"/>
              <a:gd name="connsiteX141" fmla="*/ 1245356 w 1472506"/>
              <a:gd name="connsiteY141" fmla="*/ 104836 h 1374512"/>
              <a:gd name="connsiteX142" fmla="*/ 1291950 w 1472506"/>
              <a:gd name="connsiteY142" fmla="*/ 110660 h 1374512"/>
              <a:gd name="connsiteX143" fmla="*/ 1146345 w 1472506"/>
              <a:gd name="connsiteY143" fmla="*/ 413519 h 1374512"/>
              <a:gd name="connsiteX144" fmla="*/ 1093927 w 1472506"/>
              <a:gd name="connsiteY144" fmla="*/ 535827 h 1374512"/>
              <a:gd name="connsiteX145" fmla="*/ 1175466 w 1472506"/>
              <a:gd name="connsiteY145" fmla="*/ 430991 h 1374512"/>
              <a:gd name="connsiteX146" fmla="*/ 1111400 w 1472506"/>
              <a:gd name="connsiteY146" fmla="*/ 355277 h 1374512"/>
              <a:gd name="connsiteX147" fmla="*/ 837662 w 1472506"/>
              <a:gd name="connsiteY147" fmla="*/ 413519 h 1374512"/>
              <a:gd name="connsiteX148" fmla="*/ 738651 w 1472506"/>
              <a:gd name="connsiteY148" fmla="*/ 710553 h 1374512"/>
              <a:gd name="connsiteX149" fmla="*/ 1274477 w 1472506"/>
              <a:gd name="connsiteY149" fmla="*/ 931873 h 1374512"/>
              <a:gd name="connsiteX150" fmla="*/ 744475 w 1472506"/>
              <a:gd name="connsiteY150" fmla="*/ 1048357 h 1374512"/>
              <a:gd name="connsiteX151" fmla="*/ 593046 w 1472506"/>
              <a:gd name="connsiteY151" fmla="*/ 995939 h 1374512"/>
              <a:gd name="connsiteX152" fmla="*/ 1268653 w 1472506"/>
              <a:gd name="connsiteY152" fmla="*/ 681432 h 1374512"/>
              <a:gd name="connsiteX153" fmla="*/ 1338544 w 1472506"/>
              <a:gd name="connsiteY153" fmla="*/ 827037 h 1374512"/>
              <a:gd name="connsiteX154" fmla="*/ 1210411 w 1472506"/>
              <a:gd name="connsiteY154" fmla="*/ 1013412 h 1374512"/>
              <a:gd name="connsiteX155" fmla="*/ 1093927 w 1472506"/>
              <a:gd name="connsiteY155" fmla="*/ 792092 h 1374512"/>
              <a:gd name="connsiteX156" fmla="*/ 1332720 w 1472506"/>
              <a:gd name="connsiteY156" fmla="*/ 646487 h 1374512"/>
              <a:gd name="connsiteX157" fmla="*/ 1361841 w 1472506"/>
              <a:gd name="connsiteY157" fmla="*/ 675608 h 1374512"/>
              <a:gd name="connsiteX158" fmla="*/ 761948 w 1472506"/>
              <a:gd name="connsiteY158" fmla="*/ 1071654 h 1374512"/>
              <a:gd name="connsiteX159" fmla="*/ 715354 w 1472506"/>
              <a:gd name="connsiteY159" fmla="*/ 1025060 h 137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1472506" h="1374512">
                <a:moveTo>
                  <a:pt x="948322" y="349453"/>
                </a:moveTo>
                <a:cubicBezTo>
                  <a:pt x="877795" y="340636"/>
                  <a:pt x="802325" y="329785"/>
                  <a:pt x="732827" y="337804"/>
                </a:cubicBezTo>
                <a:cubicBezTo>
                  <a:pt x="686460" y="343154"/>
                  <a:pt x="643522" y="364984"/>
                  <a:pt x="598870" y="378574"/>
                </a:cubicBezTo>
                <a:cubicBezTo>
                  <a:pt x="486179" y="491265"/>
                  <a:pt x="446862" y="506986"/>
                  <a:pt x="389198" y="663960"/>
                </a:cubicBezTo>
                <a:cubicBezTo>
                  <a:pt x="374997" y="702617"/>
                  <a:pt x="377550" y="745499"/>
                  <a:pt x="371726" y="786268"/>
                </a:cubicBezTo>
                <a:cubicBezTo>
                  <a:pt x="389199" y="809565"/>
                  <a:pt x="396223" y="847885"/>
                  <a:pt x="424144" y="856158"/>
                </a:cubicBezTo>
                <a:cubicBezTo>
                  <a:pt x="791693" y="965062"/>
                  <a:pt x="764633" y="944073"/>
                  <a:pt x="1047334" y="879455"/>
                </a:cubicBezTo>
                <a:cubicBezTo>
                  <a:pt x="1082279" y="823154"/>
                  <a:pt x="1143115" y="776196"/>
                  <a:pt x="1152169" y="710553"/>
                </a:cubicBezTo>
                <a:cubicBezTo>
                  <a:pt x="1171074" y="573492"/>
                  <a:pt x="1037451" y="469267"/>
                  <a:pt x="925025" y="442640"/>
                </a:cubicBezTo>
                <a:cubicBezTo>
                  <a:pt x="836216" y="421606"/>
                  <a:pt x="742534" y="438757"/>
                  <a:pt x="651288" y="436816"/>
                </a:cubicBezTo>
                <a:cubicBezTo>
                  <a:pt x="593046" y="469820"/>
                  <a:pt x="517227" y="482650"/>
                  <a:pt x="476562" y="535827"/>
                </a:cubicBezTo>
                <a:cubicBezTo>
                  <a:pt x="401220" y="634351"/>
                  <a:pt x="397181" y="846123"/>
                  <a:pt x="523155" y="920225"/>
                </a:cubicBezTo>
                <a:cubicBezTo>
                  <a:pt x="640863" y="989465"/>
                  <a:pt x="787186" y="990115"/>
                  <a:pt x="919201" y="1025060"/>
                </a:cubicBezTo>
                <a:cubicBezTo>
                  <a:pt x="1126439" y="932954"/>
                  <a:pt x="976705" y="1009735"/>
                  <a:pt x="470737" y="955170"/>
                </a:cubicBezTo>
                <a:cubicBezTo>
                  <a:pt x="439316" y="951781"/>
                  <a:pt x="408612" y="943521"/>
                  <a:pt x="377550" y="937697"/>
                </a:cubicBezTo>
                <a:cubicBezTo>
                  <a:pt x="404730" y="883338"/>
                  <a:pt x="406271" y="804685"/>
                  <a:pt x="459089" y="774619"/>
                </a:cubicBezTo>
                <a:cubicBezTo>
                  <a:pt x="748906" y="609647"/>
                  <a:pt x="735280" y="654463"/>
                  <a:pt x="779420" y="797916"/>
                </a:cubicBezTo>
                <a:cubicBezTo>
                  <a:pt x="690116" y="867807"/>
                  <a:pt x="611529" y="954151"/>
                  <a:pt x="511507" y="1007588"/>
                </a:cubicBezTo>
                <a:cubicBezTo>
                  <a:pt x="248127" y="1148298"/>
                  <a:pt x="283519" y="805474"/>
                  <a:pt x="418320" y="634839"/>
                </a:cubicBezTo>
                <a:cubicBezTo>
                  <a:pt x="509284" y="519695"/>
                  <a:pt x="682350" y="506706"/>
                  <a:pt x="814365" y="442640"/>
                </a:cubicBezTo>
                <a:cubicBezTo>
                  <a:pt x="851252" y="454288"/>
                  <a:pt x="930495" y="439292"/>
                  <a:pt x="925025" y="477585"/>
                </a:cubicBezTo>
                <a:cubicBezTo>
                  <a:pt x="891087" y="715149"/>
                  <a:pt x="668614" y="721883"/>
                  <a:pt x="499858" y="774619"/>
                </a:cubicBezTo>
                <a:cubicBezTo>
                  <a:pt x="474620" y="743557"/>
                  <a:pt x="414598" y="720300"/>
                  <a:pt x="424144" y="681432"/>
                </a:cubicBezTo>
                <a:cubicBezTo>
                  <a:pt x="499298" y="375449"/>
                  <a:pt x="648100" y="431725"/>
                  <a:pt x="901728" y="390222"/>
                </a:cubicBezTo>
                <a:cubicBezTo>
                  <a:pt x="926966" y="432933"/>
                  <a:pt x="1007975" y="479252"/>
                  <a:pt x="977443" y="518354"/>
                </a:cubicBezTo>
                <a:cubicBezTo>
                  <a:pt x="692666" y="883069"/>
                  <a:pt x="557188" y="815943"/>
                  <a:pt x="173703" y="832861"/>
                </a:cubicBezTo>
                <a:cubicBezTo>
                  <a:pt x="142641" y="739674"/>
                  <a:pt x="49978" y="646660"/>
                  <a:pt x="80516" y="553300"/>
                </a:cubicBezTo>
                <a:cubicBezTo>
                  <a:pt x="215529" y="140547"/>
                  <a:pt x="402313" y="207964"/>
                  <a:pt x="715354" y="186375"/>
                </a:cubicBezTo>
                <a:cubicBezTo>
                  <a:pt x="738651" y="221320"/>
                  <a:pt x="803752" y="253510"/>
                  <a:pt x="785244" y="291211"/>
                </a:cubicBezTo>
                <a:cubicBezTo>
                  <a:pt x="674123" y="517567"/>
                  <a:pt x="478500" y="531073"/>
                  <a:pt x="272714" y="594069"/>
                </a:cubicBezTo>
                <a:cubicBezTo>
                  <a:pt x="193270" y="435181"/>
                  <a:pt x="117335" y="340854"/>
                  <a:pt x="581397" y="279562"/>
                </a:cubicBezTo>
                <a:cubicBezTo>
                  <a:pt x="778064" y="253587"/>
                  <a:pt x="969678" y="361101"/>
                  <a:pt x="1163818" y="401870"/>
                </a:cubicBezTo>
                <a:cubicBezTo>
                  <a:pt x="936674" y="545534"/>
                  <a:pt x="720009" y="707287"/>
                  <a:pt x="482386" y="832861"/>
                </a:cubicBezTo>
                <a:cubicBezTo>
                  <a:pt x="463820" y="842672"/>
                  <a:pt x="429409" y="791205"/>
                  <a:pt x="447441" y="780444"/>
                </a:cubicBezTo>
                <a:cubicBezTo>
                  <a:pt x="570038" y="707281"/>
                  <a:pt x="711471" y="671725"/>
                  <a:pt x="843486" y="617366"/>
                </a:cubicBezTo>
                <a:cubicBezTo>
                  <a:pt x="938615" y="652311"/>
                  <a:pt x="1055764" y="652018"/>
                  <a:pt x="1128872" y="722202"/>
                </a:cubicBezTo>
                <a:cubicBezTo>
                  <a:pt x="1170910" y="762559"/>
                  <a:pt x="1174176" y="854065"/>
                  <a:pt x="1134697" y="896928"/>
                </a:cubicBezTo>
                <a:cubicBezTo>
                  <a:pt x="1023428" y="1017734"/>
                  <a:pt x="859018" y="1075537"/>
                  <a:pt x="721178" y="1164841"/>
                </a:cubicBezTo>
                <a:cubicBezTo>
                  <a:pt x="662936" y="1159017"/>
                  <a:pt x="575779" y="1198024"/>
                  <a:pt x="546452" y="1147368"/>
                </a:cubicBezTo>
                <a:cubicBezTo>
                  <a:pt x="511529" y="1087046"/>
                  <a:pt x="536900" y="984824"/>
                  <a:pt x="593046" y="943521"/>
                </a:cubicBezTo>
                <a:cubicBezTo>
                  <a:pt x="724650" y="846709"/>
                  <a:pt x="899787" y="830920"/>
                  <a:pt x="1053158" y="774619"/>
                </a:cubicBezTo>
                <a:cubicBezTo>
                  <a:pt x="1101693" y="811506"/>
                  <a:pt x="1187460" y="825375"/>
                  <a:pt x="1198763" y="885279"/>
                </a:cubicBezTo>
                <a:cubicBezTo>
                  <a:pt x="1212139" y="956174"/>
                  <a:pt x="1173449" y="1046493"/>
                  <a:pt x="1111400" y="1083302"/>
                </a:cubicBezTo>
                <a:cubicBezTo>
                  <a:pt x="929218" y="1191376"/>
                  <a:pt x="711471" y="1223083"/>
                  <a:pt x="511507" y="1292974"/>
                </a:cubicBezTo>
                <a:cubicBezTo>
                  <a:pt x="418320" y="1258029"/>
                  <a:pt x="275456" y="1277647"/>
                  <a:pt x="231945" y="1188138"/>
                </a:cubicBezTo>
                <a:cubicBezTo>
                  <a:pt x="57623" y="829532"/>
                  <a:pt x="666824" y="722871"/>
                  <a:pt x="779420" y="675608"/>
                </a:cubicBezTo>
                <a:cubicBezTo>
                  <a:pt x="853193" y="704729"/>
                  <a:pt x="977232" y="687222"/>
                  <a:pt x="1000740" y="762971"/>
                </a:cubicBezTo>
                <a:cubicBezTo>
                  <a:pt x="1072739" y="994966"/>
                  <a:pt x="447843" y="1312009"/>
                  <a:pt x="441616" y="1316270"/>
                </a:cubicBezTo>
                <a:cubicBezTo>
                  <a:pt x="387257" y="1298798"/>
                  <a:pt x="287926" y="1320174"/>
                  <a:pt x="278539" y="1263853"/>
                </a:cubicBezTo>
                <a:cubicBezTo>
                  <a:pt x="205629" y="826388"/>
                  <a:pt x="615920" y="752022"/>
                  <a:pt x="901728" y="582421"/>
                </a:cubicBezTo>
                <a:cubicBezTo>
                  <a:pt x="1024036" y="603776"/>
                  <a:pt x="1165795" y="576949"/>
                  <a:pt x="1268653" y="646487"/>
                </a:cubicBezTo>
                <a:cubicBezTo>
                  <a:pt x="1329537" y="687648"/>
                  <a:pt x="1364743" y="807657"/>
                  <a:pt x="1315247" y="861982"/>
                </a:cubicBezTo>
                <a:cubicBezTo>
                  <a:pt x="981816" y="1227943"/>
                  <a:pt x="687195" y="1180827"/>
                  <a:pt x="255242" y="1223083"/>
                </a:cubicBezTo>
                <a:cubicBezTo>
                  <a:pt x="183410" y="1151251"/>
                  <a:pt x="46816" y="1108927"/>
                  <a:pt x="39746" y="1007588"/>
                </a:cubicBezTo>
                <a:cubicBezTo>
                  <a:pt x="25122" y="797982"/>
                  <a:pt x="279376" y="236374"/>
                  <a:pt x="464913" y="93188"/>
                </a:cubicBezTo>
                <a:cubicBezTo>
                  <a:pt x="537735" y="36988"/>
                  <a:pt x="647405" y="69891"/>
                  <a:pt x="738651" y="58242"/>
                </a:cubicBezTo>
                <a:cubicBezTo>
                  <a:pt x="785245" y="161136"/>
                  <a:pt x="888846" y="254454"/>
                  <a:pt x="878432" y="366925"/>
                </a:cubicBezTo>
                <a:cubicBezTo>
                  <a:pt x="844503" y="733361"/>
                  <a:pt x="498093" y="750459"/>
                  <a:pt x="243593" y="838686"/>
                </a:cubicBezTo>
                <a:cubicBezTo>
                  <a:pt x="165937" y="815389"/>
                  <a:pt x="40963" y="843980"/>
                  <a:pt x="10625" y="768795"/>
                </a:cubicBezTo>
                <a:cubicBezTo>
                  <a:pt x="-24321" y="682190"/>
                  <a:pt x="31661" y="558099"/>
                  <a:pt x="109637" y="506706"/>
                </a:cubicBezTo>
                <a:cubicBezTo>
                  <a:pt x="308094" y="375905"/>
                  <a:pt x="556159" y="343628"/>
                  <a:pt x="779420" y="262089"/>
                </a:cubicBezTo>
                <a:cubicBezTo>
                  <a:pt x="971619" y="302859"/>
                  <a:pt x="1169312" y="323209"/>
                  <a:pt x="1356016" y="384398"/>
                </a:cubicBezTo>
                <a:cubicBezTo>
                  <a:pt x="1608440" y="467125"/>
                  <a:pt x="1394791" y="634859"/>
                  <a:pt x="1239532" y="693081"/>
                </a:cubicBezTo>
                <a:cubicBezTo>
                  <a:pt x="1077830" y="753719"/>
                  <a:pt x="897845" y="743557"/>
                  <a:pt x="727002" y="768795"/>
                </a:cubicBezTo>
                <a:cubicBezTo>
                  <a:pt x="638463" y="686159"/>
                  <a:pt x="379499" y="545865"/>
                  <a:pt x="639639" y="384398"/>
                </a:cubicBezTo>
                <a:cubicBezTo>
                  <a:pt x="710644" y="340326"/>
                  <a:pt x="806600" y="392163"/>
                  <a:pt x="890080" y="396046"/>
                </a:cubicBezTo>
                <a:cubicBezTo>
                  <a:pt x="907553" y="454288"/>
                  <a:pt x="965440" y="514460"/>
                  <a:pt x="942498" y="570772"/>
                </a:cubicBezTo>
                <a:cubicBezTo>
                  <a:pt x="870786" y="746792"/>
                  <a:pt x="778545" y="712506"/>
                  <a:pt x="662936" y="698905"/>
                </a:cubicBezTo>
                <a:cubicBezTo>
                  <a:pt x="881723" y="519187"/>
                  <a:pt x="894819" y="436148"/>
                  <a:pt x="1274477" y="669784"/>
                </a:cubicBezTo>
                <a:cubicBezTo>
                  <a:pt x="1341435" y="710989"/>
                  <a:pt x="1328836" y="817330"/>
                  <a:pt x="1356016" y="891103"/>
                </a:cubicBezTo>
                <a:cubicBezTo>
                  <a:pt x="1078645" y="1100349"/>
                  <a:pt x="1016928" y="1242900"/>
                  <a:pt x="639639" y="1164841"/>
                </a:cubicBezTo>
                <a:cubicBezTo>
                  <a:pt x="581818" y="1152878"/>
                  <a:pt x="558100" y="1079420"/>
                  <a:pt x="517331" y="1036709"/>
                </a:cubicBezTo>
                <a:cubicBezTo>
                  <a:pt x="521214" y="1061947"/>
                  <a:pt x="525368" y="1087145"/>
                  <a:pt x="528979" y="1112423"/>
                </a:cubicBezTo>
                <a:cubicBezTo>
                  <a:pt x="531193" y="1127918"/>
                  <a:pt x="529854" y="1144168"/>
                  <a:pt x="534804" y="1159017"/>
                </a:cubicBezTo>
                <a:cubicBezTo>
                  <a:pt x="539754" y="1173866"/>
                  <a:pt x="550335" y="1186196"/>
                  <a:pt x="558100" y="1199786"/>
                </a:cubicBezTo>
                <a:cubicBezTo>
                  <a:pt x="598870" y="1170665"/>
                  <a:pt x="648415" y="1150979"/>
                  <a:pt x="680409" y="1112423"/>
                </a:cubicBezTo>
                <a:cubicBezTo>
                  <a:pt x="777665" y="995218"/>
                  <a:pt x="776066" y="971938"/>
                  <a:pt x="796893" y="867807"/>
                </a:cubicBezTo>
                <a:cubicBezTo>
                  <a:pt x="658438" y="784733"/>
                  <a:pt x="639644" y="765989"/>
                  <a:pt x="459089" y="704729"/>
                </a:cubicBezTo>
                <a:cubicBezTo>
                  <a:pt x="425540" y="693346"/>
                  <a:pt x="389198" y="693080"/>
                  <a:pt x="354253" y="687256"/>
                </a:cubicBezTo>
                <a:cubicBezTo>
                  <a:pt x="352312" y="702787"/>
                  <a:pt x="344633" y="718665"/>
                  <a:pt x="348429" y="733850"/>
                </a:cubicBezTo>
                <a:cubicBezTo>
                  <a:pt x="367492" y="810102"/>
                  <a:pt x="409052" y="778591"/>
                  <a:pt x="476562" y="774619"/>
                </a:cubicBezTo>
                <a:cubicBezTo>
                  <a:pt x="494034" y="718319"/>
                  <a:pt x="521843" y="664234"/>
                  <a:pt x="528979" y="605718"/>
                </a:cubicBezTo>
                <a:cubicBezTo>
                  <a:pt x="531952" y="581342"/>
                  <a:pt x="529048" y="543386"/>
                  <a:pt x="505683" y="535827"/>
                </a:cubicBezTo>
                <a:cubicBezTo>
                  <a:pt x="450238" y="517889"/>
                  <a:pt x="389198" y="539710"/>
                  <a:pt x="330956" y="541651"/>
                </a:cubicBezTo>
                <a:cubicBezTo>
                  <a:pt x="288245" y="582421"/>
                  <a:pt x="195500" y="605370"/>
                  <a:pt x="202824" y="663960"/>
                </a:cubicBezTo>
                <a:cubicBezTo>
                  <a:pt x="210774" y="727560"/>
                  <a:pt x="296330" y="781290"/>
                  <a:pt x="360077" y="774619"/>
                </a:cubicBezTo>
                <a:cubicBezTo>
                  <a:pt x="486175" y="761423"/>
                  <a:pt x="589162" y="665901"/>
                  <a:pt x="703705" y="611542"/>
                </a:cubicBezTo>
                <a:cubicBezTo>
                  <a:pt x="694324" y="559948"/>
                  <a:pt x="704041" y="297526"/>
                  <a:pt x="563925" y="279562"/>
                </a:cubicBezTo>
                <a:cubicBezTo>
                  <a:pt x="517032" y="273550"/>
                  <a:pt x="474620" y="310625"/>
                  <a:pt x="429968" y="326156"/>
                </a:cubicBezTo>
                <a:cubicBezTo>
                  <a:pt x="422202" y="345570"/>
                  <a:pt x="385897" y="386772"/>
                  <a:pt x="406671" y="384398"/>
                </a:cubicBezTo>
                <a:cubicBezTo>
                  <a:pt x="486596" y="375264"/>
                  <a:pt x="633815" y="302859"/>
                  <a:pt x="633815" y="302859"/>
                </a:cubicBezTo>
                <a:cubicBezTo>
                  <a:pt x="728944" y="331980"/>
                  <a:pt x="843579" y="325578"/>
                  <a:pt x="919201" y="390222"/>
                </a:cubicBezTo>
                <a:cubicBezTo>
                  <a:pt x="1131742" y="571910"/>
                  <a:pt x="919306" y="733798"/>
                  <a:pt x="767772" y="809565"/>
                </a:cubicBezTo>
                <a:cubicBezTo>
                  <a:pt x="710364" y="838269"/>
                  <a:pt x="639639" y="817330"/>
                  <a:pt x="575573" y="821213"/>
                </a:cubicBezTo>
                <a:cubicBezTo>
                  <a:pt x="569749" y="768795"/>
                  <a:pt x="526329" y="706057"/>
                  <a:pt x="558100" y="663960"/>
                </a:cubicBezTo>
                <a:cubicBezTo>
                  <a:pt x="721065" y="448031"/>
                  <a:pt x="840916" y="517268"/>
                  <a:pt x="1047334" y="547475"/>
                </a:cubicBezTo>
                <a:cubicBezTo>
                  <a:pt x="867597" y="812996"/>
                  <a:pt x="637658" y="881055"/>
                  <a:pt x="901728" y="1007588"/>
                </a:cubicBezTo>
                <a:cubicBezTo>
                  <a:pt x="954890" y="1033061"/>
                  <a:pt x="1014329" y="1042533"/>
                  <a:pt x="1070630" y="1060005"/>
                </a:cubicBezTo>
                <a:cubicBezTo>
                  <a:pt x="977475" y="1162477"/>
                  <a:pt x="1048652" y="1093991"/>
                  <a:pt x="919201" y="1188138"/>
                </a:cubicBezTo>
                <a:cubicBezTo>
                  <a:pt x="868862" y="1224748"/>
                  <a:pt x="902964" y="1211023"/>
                  <a:pt x="866783" y="1223083"/>
                </a:cubicBezTo>
                <a:cubicBezTo>
                  <a:pt x="849471" y="1275019"/>
                  <a:pt x="840326" y="1294464"/>
                  <a:pt x="831838" y="1345391"/>
                </a:cubicBezTo>
                <a:cubicBezTo>
                  <a:pt x="830829" y="1351447"/>
                  <a:pt x="832409" y="1331095"/>
                  <a:pt x="837662" y="1327919"/>
                </a:cubicBezTo>
                <a:cubicBezTo>
                  <a:pt x="917215" y="1279817"/>
                  <a:pt x="1082279" y="1193962"/>
                  <a:pt x="1082279" y="1193962"/>
                </a:cubicBezTo>
                <a:cubicBezTo>
                  <a:pt x="1161434" y="1093218"/>
                  <a:pt x="1183481" y="1089524"/>
                  <a:pt x="1187114" y="926049"/>
                </a:cubicBezTo>
                <a:cubicBezTo>
                  <a:pt x="1187732" y="898259"/>
                  <a:pt x="1163817" y="875572"/>
                  <a:pt x="1152169" y="850334"/>
                </a:cubicBezTo>
                <a:cubicBezTo>
                  <a:pt x="1115282" y="854217"/>
                  <a:pt x="1076959" y="851074"/>
                  <a:pt x="1041509" y="861982"/>
                </a:cubicBezTo>
                <a:cubicBezTo>
                  <a:pt x="944968" y="891687"/>
                  <a:pt x="939282" y="905968"/>
                  <a:pt x="884256" y="960994"/>
                </a:cubicBezTo>
                <a:cubicBezTo>
                  <a:pt x="915569" y="1113086"/>
                  <a:pt x="912862" y="1218145"/>
                  <a:pt x="1035685" y="1333743"/>
                </a:cubicBezTo>
                <a:cubicBezTo>
                  <a:pt x="1057079" y="1353878"/>
                  <a:pt x="1093927" y="1341508"/>
                  <a:pt x="1123048" y="1345391"/>
                </a:cubicBezTo>
                <a:cubicBezTo>
                  <a:pt x="1156052" y="1306563"/>
                  <a:pt x="1196222" y="1272831"/>
                  <a:pt x="1222060" y="1228907"/>
                </a:cubicBezTo>
                <a:cubicBezTo>
                  <a:pt x="1313518" y="1073428"/>
                  <a:pt x="1305688" y="995596"/>
                  <a:pt x="1332720" y="815389"/>
                </a:cubicBezTo>
                <a:cubicBezTo>
                  <a:pt x="1218384" y="658178"/>
                  <a:pt x="1246329" y="684273"/>
                  <a:pt x="1088103" y="530003"/>
                </a:cubicBezTo>
                <a:cubicBezTo>
                  <a:pt x="1062472" y="505013"/>
                  <a:pt x="1038871" y="475531"/>
                  <a:pt x="1006564" y="460112"/>
                </a:cubicBezTo>
                <a:cubicBezTo>
                  <a:pt x="880968" y="400169"/>
                  <a:pt x="833356" y="407767"/>
                  <a:pt x="709530" y="401870"/>
                </a:cubicBezTo>
                <a:cubicBezTo>
                  <a:pt x="645464" y="388280"/>
                  <a:pt x="564576" y="406456"/>
                  <a:pt x="517331" y="361101"/>
                </a:cubicBezTo>
                <a:cubicBezTo>
                  <a:pt x="491018" y="335840"/>
                  <a:pt x="541228" y="290643"/>
                  <a:pt x="563925" y="262089"/>
                </a:cubicBezTo>
                <a:cubicBezTo>
                  <a:pt x="686798" y="107507"/>
                  <a:pt x="719510" y="125546"/>
                  <a:pt x="907553" y="52418"/>
                </a:cubicBezTo>
                <a:cubicBezTo>
                  <a:pt x="969678" y="56301"/>
                  <a:pt x="1033986" y="47284"/>
                  <a:pt x="1093927" y="64067"/>
                </a:cubicBezTo>
                <a:cubicBezTo>
                  <a:pt x="1229333" y="101981"/>
                  <a:pt x="1241922" y="231065"/>
                  <a:pt x="1291950" y="343628"/>
                </a:cubicBezTo>
                <a:cubicBezTo>
                  <a:pt x="1308775" y="570769"/>
                  <a:pt x="1334681" y="654904"/>
                  <a:pt x="1291950" y="861982"/>
                </a:cubicBezTo>
                <a:cubicBezTo>
                  <a:pt x="1280411" y="917902"/>
                  <a:pt x="1271442" y="977710"/>
                  <a:pt x="1239532" y="1025060"/>
                </a:cubicBezTo>
                <a:cubicBezTo>
                  <a:pt x="1208692" y="1070823"/>
                  <a:pt x="1155969" y="1097354"/>
                  <a:pt x="1111400" y="1129896"/>
                </a:cubicBezTo>
                <a:cubicBezTo>
                  <a:pt x="876426" y="1301465"/>
                  <a:pt x="923448" y="1268431"/>
                  <a:pt x="703705" y="1374512"/>
                </a:cubicBezTo>
                <a:cubicBezTo>
                  <a:pt x="641580" y="1355098"/>
                  <a:pt x="566379" y="1359056"/>
                  <a:pt x="517331" y="1316270"/>
                </a:cubicBezTo>
                <a:cubicBezTo>
                  <a:pt x="466948" y="1272319"/>
                  <a:pt x="429968" y="1135720"/>
                  <a:pt x="429968" y="1135720"/>
                </a:cubicBezTo>
                <a:cubicBezTo>
                  <a:pt x="420261" y="1094951"/>
                  <a:pt x="414942" y="1052879"/>
                  <a:pt x="400847" y="1013412"/>
                </a:cubicBezTo>
                <a:cubicBezTo>
                  <a:pt x="395230" y="997684"/>
                  <a:pt x="382417" y="985472"/>
                  <a:pt x="371726" y="972642"/>
                </a:cubicBezTo>
                <a:cubicBezTo>
                  <a:pt x="359195" y="957605"/>
                  <a:pt x="306058" y="909450"/>
                  <a:pt x="296011" y="902752"/>
                </a:cubicBezTo>
                <a:cubicBezTo>
                  <a:pt x="283709" y="894551"/>
                  <a:pt x="268832" y="891103"/>
                  <a:pt x="255242" y="885279"/>
                </a:cubicBezTo>
                <a:cubicBezTo>
                  <a:pt x="259125" y="817330"/>
                  <a:pt x="253234" y="748108"/>
                  <a:pt x="266890" y="681432"/>
                </a:cubicBezTo>
                <a:cubicBezTo>
                  <a:pt x="302853" y="505845"/>
                  <a:pt x="335747" y="351748"/>
                  <a:pt x="499858" y="256265"/>
                </a:cubicBezTo>
                <a:cubicBezTo>
                  <a:pt x="551552" y="226189"/>
                  <a:pt x="616342" y="229086"/>
                  <a:pt x="674584" y="215496"/>
                </a:cubicBezTo>
                <a:cubicBezTo>
                  <a:pt x="884287" y="253624"/>
                  <a:pt x="923743" y="288939"/>
                  <a:pt x="1152169" y="174726"/>
                </a:cubicBezTo>
                <a:cubicBezTo>
                  <a:pt x="1171349" y="165136"/>
                  <a:pt x="1162626" y="124615"/>
                  <a:pt x="1146345" y="110660"/>
                </a:cubicBezTo>
                <a:cubicBezTo>
                  <a:pt x="1088934" y="61450"/>
                  <a:pt x="1014330" y="36887"/>
                  <a:pt x="948322" y="0"/>
                </a:cubicBezTo>
                <a:cubicBezTo>
                  <a:pt x="862900" y="7766"/>
                  <a:pt x="776110" y="6201"/>
                  <a:pt x="692057" y="23297"/>
                </a:cubicBezTo>
                <a:cubicBezTo>
                  <a:pt x="563044" y="49537"/>
                  <a:pt x="584756" y="56600"/>
                  <a:pt x="622167" y="81539"/>
                </a:cubicBezTo>
                <a:cubicBezTo>
                  <a:pt x="655171" y="77656"/>
                  <a:pt x="690551" y="82786"/>
                  <a:pt x="721178" y="69891"/>
                </a:cubicBezTo>
                <a:cubicBezTo>
                  <a:pt x="732494" y="65126"/>
                  <a:pt x="721107" y="38608"/>
                  <a:pt x="732827" y="34946"/>
                </a:cubicBezTo>
                <a:cubicBezTo>
                  <a:pt x="788910" y="17420"/>
                  <a:pt x="849311" y="19415"/>
                  <a:pt x="907553" y="11649"/>
                </a:cubicBezTo>
                <a:cubicBezTo>
                  <a:pt x="1010447" y="29122"/>
                  <a:pt x="1115626" y="36313"/>
                  <a:pt x="1216235" y="64067"/>
                </a:cubicBezTo>
                <a:cubicBezTo>
                  <a:pt x="1232334" y="68508"/>
                  <a:pt x="1231133" y="96083"/>
                  <a:pt x="1245356" y="104836"/>
                </a:cubicBezTo>
                <a:cubicBezTo>
                  <a:pt x="1258686" y="113039"/>
                  <a:pt x="1276419" y="108719"/>
                  <a:pt x="1291950" y="110660"/>
                </a:cubicBezTo>
                <a:cubicBezTo>
                  <a:pt x="1243415" y="211613"/>
                  <a:pt x="1199202" y="314760"/>
                  <a:pt x="1146345" y="413519"/>
                </a:cubicBezTo>
                <a:cubicBezTo>
                  <a:pt x="1079577" y="538269"/>
                  <a:pt x="1027963" y="502847"/>
                  <a:pt x="1093927" y="535827"/>
                </a:cubicBezTo>
                <a:cubicBezTo>
                  <a:pt x="1121107" y="500882"/>
                  <a:pt x="1171202" y="475056"/>
                  <a:pt x="1175466" y="430991"/>
                </a:cubicBezTo>
                <a:cubicBezTo>
                  <a:pt x="1178651" y="398084"/>
                  <a:pt x="1144417" y="356985"/>
                  <a:pt x="1111400" y="355277"/>
                </a:cubicBezTo>
                <a:cubicBezTo>
                  <a:pt x="1018236" y="350458"/>
                  <a:pt x="928908" y="394105"/>
                  <a:pt x="837662" y="413519"/>
                </a:cubicBezTo>
                <a:cubicBezTo>
                  <a:pt x="804658" y="512530"/>
                  <a:pt x="697121" y="614804"/>
                  <a:pt x="738651" y="710553"/>
                </a:cubicBezTo>
                <a:cubicBezTo>
                  <a:pt x="816911" y="890984"/>
                  <a:pt x="1117192" y="907675"/>
                  <a:pt x="1274477" y="931873"/>
                </a:cubicBezTo>
                <a:cubicBezTo>
                  <a:pt x="1085880" y="1012701"/>
                  <a:pt x="1054555" y="1033305"/>
                  <a:pt x="744475" y="1048357"/>
                </a:cubicBezTo>
                <a:cubicBezTo>
                  <a:pt x="691123" y="1050947"/>
                  <a:pt x="643522" y="1013412"/>
                  <a:pt x="593046" y="995939"/>
                </a:cubicBezTo>
                <a:cubicBezTo>
                  <a:pt x="830141" y="743381"/>
                  <a:pt x="860363" y="581849"/>
                  <a:pt x="1268653" y="681432"/>
                </a:cubicBezTo>
                <a:cubicBezTo>
                  <a:pt x="1320957" y="694189"/>
                  <a:pt x="1315247" y="778502"/>
                  <a:pt x="1338544" y="827037"/>
                </a:cubicBezTo>
                <a:cubicBezTo>
                  <a:pt x="1295833" y="889162"/>
                  <a:pt x="1271759" y="969592"/>
                  <a:pt x="1210411" y="1013412"/>
                </a:cubicBezTo>
                <a:cubicBezTo>
                  <a:pt x="976044" y="1180817"/>
                  <a:pt x="1039473" y="866966"/>
                  <a:pt x="1093927" y="792092"/>
                </a:cubicBezTo>
                <a:cubicBezTo>
                  <a:pt x="1148761" y="716695"/>
                  <a:pt x="1253122" y="695022"/>
                  <a:pt x="1332720" y="646487"/>
                </a:cubicBezTo>
                <a:cubicBezTo>
                  <a:pt x="1342427" y="656194"/>
                  <a:pt x="1370738" y="665154"/>
                  <a:pt x="1361841" y="675608"/>
                </a:cubicBezTo>
                <a:cubicBezTo>
                  <a:pt x="1126695" y="951903"/>
                  <a:pt x="1087826" y="925571"/>
                  <a:pt x="761948" y="1071654"/>
                </a:cubicBezTo>
                <a:cubicBezTo>
                  <a:pt x="689641" y="1064424"/>
                  <a:pt x="698345" y="1084590"/>
                  <a:pt x="715354" y="10250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圆角 90">
            <a:extLst>
              <a:ext uri="{FF2B5EF4-FFF2-40B4-BE49-F238E27FC236}">
                <a16:creationId xmlns:a16="http://schemas.microsoft.com/office/drawing/2014/main" id="{50EB671B-55ED-4AF6-A753-3BFB86C6DA34}"/>
              </a:ext>
            </a:extLst>
          </p:cNvPr>
          <p:cNvSpPr/>
          <p:nvPr/>
        </p:nvSpPr>
        <p:spPr>
          <a:xfrm>
            <a:off x="7222013" y="2906278"/>
            <a:ext cx="2312209" cy="87945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000" dirty="0"/>
              <a:t>保险公司</a:t>
            </a:r>
          </a:p>
        </p:txBody>
      </p:sp>
      <p:cxnSp>
        <p:nvCxnSpPr>
          <p:cNvPr id="109" name="直接箭头连接符 108">
            <a:extLst>
              <a:ext uri="{FF2B5EF4-FFF2-40B4-BE49-F238E27FC236}">
                <a16:creationId xmlns:a16="http://schemas.microsoft.com/office/drawing/2014/main" id="{A6C74CEB-627B-4CF3-86D9-B92B31867300}"/>
              </a:ext>
            </a:extLst>
          </p:cNvPr>
          <p:cNvCxnSpPr/>
          <p:nvPr/>
        </p:nvCxnSpPr>
        <p:spPr>
          <a:xfrm flipH="1" flipV="1">
            <a:off x="4513757" y="2172428"/>
            <a:ext cx="2670578" cy="885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直接箭头连接符 110">
            <a:extLst>
              <a:ext uri="{FF2B5EF4-FFF2-40B4-BE49-F238E27FC236}">
                <a16:creationId xmlns:a16="http://schemas.microsoft.com/office/drawing/2014/main" id="{FE1C7AD5-A450-4B11-B08D-A26CC7FE3B7B}"/>
              </a:ext>
            </a:extLst>
          </p:cNvPr>
          <p:cNvCxnSpPr/>
          <p:nvPr/>
        </p:nvCxnSpPr>
        <p:spPr>
          <a:xfrm flipH="1">
            <a:off x="4379801" y="3535292"/>
            <a:ext cx="2804534" cy="902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2" name="矩形 111">
            <a:extLst>
              <a:ext uri="{FF2B5EF4-FFF2-40B4-BE49-F238E27FC236}">
                <a16:creationId xmlns:a16="http://schemas.microsoft.com/office/drawing/2014/main" id="{454885E8-1E33-4719-834B-77B214A26CEE}"/>
              </a:ext>
            </a:extLst>
          </p:cNvPr>
          <p:cNvSpPr/>
          <p:nvPr/>
        </p:nvSpPr>
        <p:spPr>
          <a:xfrm>
            <a:off x="6317540" y="1903868"/>
            <a:ext cx="3892222" cy="769441"/>
          </a:xfrm>
          <a:prstGeom prst="rect">
            <a:avLst/>
          </a:prstGeom>
          <a:noFill/>
        </p:spPr>
        <p:txBody>
          <a:bodyPr wrap="square" lIns="91440" tIns="45720" rIns="91440" bIns="45720">
            <a:spAutoFit/>
          </a:bodyPr>
          <a:lstStyle/>
          <a:p>
            <a:pPr algn="ctr"/>
            <a:r>
              <a:rPr lang="zh-CN" altLang="en-US" sz="4400" b="0" cap="none" spc="0" dirty="0">
                <a:ln w="0"/>
                <a:solidFill>
                  <a:schemeClr val="accent1">
                    <a:lumMod val="75000"/>
                  </a:schemeClr>
                </a:solidFill>
                <a:effectLst>
                  <a:outerShdw blurRad="38100" dist="19050" dir="2700000" algn="tl" rotWithShape="0">
                    <a:schemeClr val="dk1">
                      <a:alpha val="40000"/>
                    </a:schemeClr>
                  </a:outerShdw>
                </a:effectLst>
              </a:rPr>
              <a:t>事先分担保费</a:t>
            </a:r>
          </a:p>
        </p:txBody>
      </p:sp>
      <p:sp>
        <p:nvSpPr>
          <p:cNvPr id="115" name="矩形 114">
            <a:extLst>
              <a:ext uri="{FF2B5EF4-FFF2-40B4-BE49-F238E27FC236}">
                <a16:creationId xmlns:a16="http://schemas.microsoft.com/office/drawing/2014/main" id="{3C3917E0-0235-4A7D-9F85-F064DDE79BDA}"/>
              </a:ext>
            </a:extLst>
          </p:cNvPr>
          <p:cNvSpPr/>
          <p:nvPr/>
        </p:nvSpPr>
        <p:spPr>
          <a:xfrm>
            <a:off x="6376753" y="3986667"/>
            <a:ext cx="3892222" cy="769441"/>
          </a:xfrm>
          <a:prstGeom prst="rect">
            <a:avLst/>
          </a:prstGeom>
          <a:noFill/>
        </p:spPr>
        <p:txBody>
          <a:bodyPr wrap="square" lIns="91440" tIns="45720" rIns="91440" bIns="45720">
            <a:spAutoFit/>
          </a:bodyPr>
          <a:lstStyle/>
          <a:p>
            <a:pPr algn="ctr"/>
            <a:r>
              <a:rPr lang="zh-CN" altLang="en-US" sz="4400" b="0" cap="none" spc="0" dirty="0">
                <a:ln w="0"/>
                <a:solidFill>
                  <a:schemeClr val="accent1">
                    <a:lumMod val="75000"/>
                  </a:schemeClr>
                </a:solidFill>
                <a:effectLst>
                  <a:outerShdw blurRad="38100" dist="19050" dir="2700000" algn="tl" rotWithShape="0">
                    <a:schemeClr val="dk1">
                      <a:alpha val="40000"/>
                    </a:schemeClr>
                  </a:outerShdw>
                </a:effectLst>
              </a:rPr>
              <a:t>警示消费风险</a:t>
            </a:r>
          </a:p>
        </p:txBody>
      </p:sp>
      <p:sp>
        <p:nvSpPr>
          <p:cNvPr id="116" name="文本框 115">
            <a:extLst>
              <a:ext uri="{FF2B5EF4-FFF2-40B4-BE49-F238E27FC236}">
                <a16:creationId xmlns:a16="http://schemas.microsoft.com/office/drawing/2014/main" id="{5B302428-655E-4422-BBC3-DBEE99645F54}"/>
              </a:ext>
            </a:extLst>
          </p:cNvPr>
          <p:cNvSpPr txBox="1"/>
          <p:nvPr/>
        </p:nvSpPr>
        <p:spPr>
          <a:xfrm>
            <a:off x="134178" y="213691"/>
            <a:ext cx="1108213" cy="8956298"/>
          </a:xfrm>
          <a:prstGeom prst="rect">
            <a:avLst/>
          </a:prstGeom>
          <a:noFill/>
        </p:spPr>
        <p:txBody>
          <a:bodyPr wrap="square" rtlCol="0">
            <a:spAutoFit/>
          </a:bodyPr>
          <a:lstStyle/>
          <a:p>
            <a:r>
              <a:rPr lang="en-US" altLang="zh-CN" dirty="0"/>
              <a:t>·</a:t>
            </a:r>
            <a:r>
              <a:rPr lang="zh-CN" altLang="en-US" dirty="0"/>
              <a:t>引言</a:t>
            </a:r>
            <a:endParaRPr lang="en-US" altLang="zh-CN" dirty="0"/>
          </a:p>
          <a:p>
            <a:endParaRPr lang="en-US" altLang="zh-CN" dirty="0"/>
          </a:p>
          <a:p>
            <a:endParaRPr lang="en-US" altLang="zh-CN" dirty="0"/>
          </a:p>
          <a:p>
            <a:endParaRPr lang="en-US" altLang="zh-CN" dirty="0"/>
          </a:p>
          <a:p>
            <a:r>
              <a:rPr lang="en-US" altLang="zh-CN" dirty="0"/>
              <a:t>·</a:t>
            </a:r>
            <a:r>
              <a:rPr lang="zh-CN" altLang="en-US" dirty="0"/>
              <a:t>现行机动车法律</a:t>
            </a:r>
            <a:endParaRPr lang="en-US" altLang="zh-CN" dirty="0"/>
          </a:p>
          <a:p>
            <a:endParaRPr lang="en-US" altLang="zh-CN" dirty="0"/>
          </a:p>
          <a:p>
            <a:endParaRPr lang="en-US" altLang="zh-CN" dirty="0"/>
          </a:p>
          <a:p>
            <a:endParaRPr lang="en-US" altLang="zh-CN" dirty="0"/>
          </a:p>
          <a:p>
            <a:r>
              <a:rPr lang="en-US" altLang="zh-CN" dirty="0"/>
              <a:t>·</a:t>
            </a:r>
            <a:r>
              <a:rPr lang="zh-CN" altLang="en-US" dirty="0"/>
              <a:t>无人驾驶相关主体</a:t>
            </a:r>
            <a:endParaRPr lang="en-US" altLang="zh-CN" dirty="0"/>
          </a:p>
          <a:p>
            <a:endParaRPr lang="en-US" altLang="zh-CN" dirty="0"/>
          </a:p>
          <a:p>
            <a:endParaRPr lang="en-US" altLang="zh-CN" dirty="0"/>
          </a:p>
          <a:p>
            <a:endParaRPr lang="en-US" altLang="zh-CN" dirty="0"/>
          </a:p>
          <a:p>
            <a:r>
              <a:rPr lang="en-US" altLang="zh-CN" dirty="0">
                <a:solidFill>
                  <a:schemeClr val="bg2"/>
                </a:solidFill>
              </a:rPr>
              <a:t>·</a:t>
            </a:r>
            <a:r>
              <a:rPr lang="zh-CN" altLang="en-US" dirty="0">
                <a:solidFill>
                  <a:schemeClr val="bg2"/>
                </a:solidFill>
              </a:rPr>
              <a:t>具体分责机制</a:t>
            </a:r>
            <a:endParaRPr lang="en-US" altLang="zh-CN" dirty="0">
              <a:solidFill>
                <a:schemeClr val="bg2"/>
              </a:solidFill>
            </a:endParaRPr>
          </a:p>
          <a:p>
            <a:endParaRPr lang="en-US" altLang="zh-CN" dirty="0"/>
          </a:p>
          <a:p>
            <a:endParaRPr lang="en-US" altLang="zh-CN" dirty="0"/>
          </a:p>
          <a:p>
            <a:endParaRPr lang="en-US" altLang="zh-CN" dirty="0"/>
          </a:p>
          <a:p>
            <a:r>
              <a:rPr lang="en-US" altLang="zh-CN" dirty="0"/>
              <a:t>·</a:t>
            </a:r>
            <a:r>
              <a:rPr lang="zh-CN" altLang="en-US" dirty="0"/>
              <a:t>总结</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73503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3076"/>
                                        </p:tgtEl>
                                        <p:attrNameLst>
                                          <p:attrName>style.visibility</p:attrName>
                                        </p:attrNameLst>
                                      </p:cBhvr>
                                      <p:to>
                                        <p:strVal val="visible"/>
                                      </p:to>
                                    </p:set>
                                    <p:animEffect transition="in" filter="fade">
                                      <p:cBhvr>
                                        <p:cTn id="18" dur="500"/>
                                        <p:tgtEl>
                                          <p:spTgt spid="307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500"/>
                                        <p:tgtEl>
                                          <p:spTgt spid="8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fade">
                                      <p:cBhvr>
                                        <p:cTn id="28" dur="500"/>
                                        <p:tgtEl>
                                          <p:spTgt spid="8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7"/>
                                        </p:tgtEl>
                                        <p:attrNameLst>
                                          <p:attrName>style.visibility</p:attrName>
                                        </p:attrNameLst>
                                      </p:cBhvr>
                                      <p:to>
                                        <p:strVal val="visible"/>
                                      </p:to>
                                    </p:set>
                                    <p:animEffect transition="in" filter="fade">
                                      <p:cBhvr>
                                        <p:cTn id="33" dur="500"/>
                                        <p:tgtEl>
                                          <p:spTgt spid="8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fade">
                                      <p:cBhvr>
                                        <p:cTn id="38" dur="500"/>
                                        <p:tgtEl>
                                          <p:spTgt spid="8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fade">
                                      <p:cBhvr>
                                        <p:cTn id="43" dur="500"/>
                                        <p:tgtEl>
                                          <p:spTgt spid="9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81"/>
                                        </p:tgtEl>
                                      </p:cBhvr>
                                    </p:animEffect>
                                    <p:set>
                                      <p:cBhvr>
                                        <p:cTn id="48" dur="1" fill="hold">
                                          <p:stCondLst>
                                            <p:cond delay="499"/>
                                          </p:stCondLst>
                                        </p:cTn>
                                        <p:tgtEl>
                                          <p:spTgt spid="81"/>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85"/>
                                        </p:tgtEl>
                                      </p:cBhvr>
                                    </p:animEffect>
                                    <p:set>
                                      <p:cBhvr>
                                        <p:cTn id="51" dur="1" fill="hold">
                                          <p:stCondLst>
                                            <p:cond delay="499"/>
                                          </p:stCondLst>
                                        </p:cTn>
                                        <p:tgtEl>
                                          <p:spTgt spid="85"/>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87"/>
                                        </p:tgtEl>
                                      </p:cBhvr>
                                    </p:animEffect>
                                    <p:set>
                                      <p:cBhvr>
                                        <p:cTn id="54" dur="1" fill="hold">
                                          <p:stCondLst>
                                            <p:cond delay="499"/>
                                          </p:stCondLst>
                                        </p:cTn>
                                        <p:tgtEl>
                                          <p:spTgt spid="87"/>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89"/>
                                        </p:tgtEl>
                                      </p:cBhvr>
                                    </p:animEffect>
                                    <p:set>
                                      <p:cBhvr>
                                        <p:cTn id="57" dur="1" fill="hold">
                                          <p:stCondLst>
                                            <p:cond delay="499"/>
                                          </p:stCondLst>
                                        </p:cTn>
                                        <p:tgtEl>
                                          <p:spTgt spid="89"/>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90"/>
                                        </p:tgtEl>
                                      </p:cBhvr>
                                    </p:animEffect>
                                    <p:set>
                                      <p:cBhvr>
                                        <p:cTn id="60" dur="1" fill="hold">
                                          <p:stCondLst>
                                            <p:cond delay="499"/>
                                          </p:stCondLst>
                                        </p:cTn>
                                        <p:tgtEl>
                                          <p:spTgt spid="9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91"/>
                                        </p:tgtEl>
                                        <p:attrNameLst>
                                          <p:attrName>style.visibility</p:attrName>
                                        </p:attrNameLst>
                                      </p:cBhvr>
                                      <p:to>
                                        <p:strVal val="visible"/>
                                      </p:to>
                                    </p:set>
                                    <p:animEffect transition="in" filter="fade">
                                      <p:cBhvr>
                                        <p:cTn id="65" dur="500"/>
                                        <p:tgtEl>
                                          <p:spTgt spid="9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09"/>
                                        </p:tgtEl>
                                        <p:attrNameLst>
                                          <p:attrName>style.visibility</p:attrName>
                                        </p:attrNameLst>
                                      </p:cBhvr>
                                      <p:to>
                                        <p:strVal val="visible"/>
                                      </p:to>
                                    </p:set>
                                    <p:animEffect transition="in" filter="fade">
                                      <p:cBhvr>
                                        <p:cTn id="70" dur="500"/>
                                        <p:tgtEl>
                                          <p:spTgt spid="109"/>
                                        </p:tgtEl>
                                      </p:cBhvr>
                                    </p:animEffect>
                                  </p:childTnLst>
                                </p:cTn>
                              </p:par>
                              <p:par>
                                <p:cTn id="71" presetID="10" presetClass="entr" presetSubtype="0" fill="hold" nodeType="with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fade">
                                      <p:cBhvr>
                                        <p:cTn id="73" dur="500"/>
                                        <p:tgtEl>
                                          <p:spTgt spid="11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12"/>
                                        </p:tgtEl>
                                        <p:attrNameLst>
                                          <p:attrName>style.visibility</p:attrName>
                                        </p:attrNameLst>
                                      </p:cBhvr>
                                      <p:to>
                                        <p:strVal val="visible"/>
                                      </p:to>
                                    </p:set>
                                    <p:animEffect transition="in" filter="fade">
                                      <p:cBhvr>
                                        <p:cTn id="78" dur="500"/>
                                        <p:tgtEl>
                                          <p:spTgt spid="11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15"/>
                                        </p:tgtEl>
                                        <p:attrNameLst>
                                          <p:attrName>style.visibility</p:attrName>
                                        </p:attrNameLst>
                                      </p:cBhvr>
                                      <p:to>
                                        <p:strVal val="visible"/>
                                      </p:to>
                                    </p:set>
                                    <p:animEffect transition="in" filter="fade">
                                      <p:cBhvr>
                                        <p:cTn id="83"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0" grpId="0" animBg="1"/>
      <p:bldP spid="90" grpId="1" animBg="1"/>
      <p:bldP spid="91" grpId="0" animBg="1"/>
      <p:bldP spid="112" grpId="0"/>
      <p:bldP spid="1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60BDD-59F5-41CE-97B2-45423015B540}"/>
              </a:ext>
            </a:extLst>
          </p:cNvPr>
          <p:cNvSpPr>
            <a:spLocks noGrp="1"/>
          </p:cNvSpPr>
          <p:nvPr>
            <p:ph type="title"/>
          </p:nvPr>
        </p:nvSpPr>
        <p:spPr/>
        <p:txBody>
          <a:bodyPr/>
          <a:lstStyle/>
          <a:p>
            <a:endParaRPr lang="zh-CN" altLang="en-US"/>
          </a:p>
        </p:txBody>
      </p:sp>
      <p:sp>
        <p:nvSpPr>
          <p:cNvPr id="4" name="文本框 3">
            <a:extLst>
              <a:ext uri="{FF2B5EF4-FFF2-40B4-BE49-F238E27FC236}">
                <a16:creationId xmlns:a16="http://schemas.microsoft.com/office/drawing/2014/main" id="{18F60589-36FC-4143-B10C-13054B5FC36F}"/>
              </a:ext>
            </a:extLst>
          </p:cNvPr>
          <p:cNvSpPr txBox="1"/>
          <p:nvPr/>
        </p:nvSpPr>
        <p:spPr>
          <a:xfrm>
            <a:off x="134178" y="213691"/>
            <a:ext cx="1108213" cy="8956298"/>
          </a:xfrm>
          <a:prstGeom prst="rect">
            <a:avLst/>
          </a:prstGeom>
          <a:noFill/>
        </p:spPr>
        <p:txBody>
          <a:bodyPr wrap="square" rtlCol="0">
            <a:spAutoFit/>
          </a:bodyPr>
          <a:lstStyle/>
          <a:p>
            <a:r>
              <a:rPr lang="en-US" altLang="zh-CN" dirty="0"/>
              <a:t>·</a:t>
            </a:r>
            <a:r>
              <a:rPr lang="zh-CN" altLang="en-US" dirty="0"/>
              <a:t>引言</a:t>
            </a:r>
            <a:endParaRPr lang="en-US" altLang="zh-CN" dirty="0"/>
          </a:p>
          <a:p>
            <a:endParaRPr lang="en-US" altLang="zh-CN" dirty="0"/>
          </a:p>
          <a:p>
            <a:endParaRPr lang="en-US" altLang="zh-CN" dirty="0"/>
          </a:p>
          <a:p>
            <a:endParaRPr lang="en-US" altLang="zh-CN" dirty="0"/>
          </a:p>
          <a:p>
            <a:r>
              <a:rPr lang="en-US" altLang="zh-CN" dirty="0"/>
              <a:t>·</a:t>
            </a:r>
            <a:r>
              <a:rPr lang="zh-CN" altLang="en-US" dirty="0"/>
              <a:t>现行机动车法律</a:t>
            </a:r>
            <a:endParaRPr lang="en-US" altLang="zh-CN" dirty="0"/>
          </a:p>
          <a:p>
            <a:endParaRPr lang="en-US" altLang="zh-CN" dirty="0"/>
          </a:p>
          <a:p>
            <a:endParaRPr lang="en-US" altLang="zh-CN" dirty="0"/>
          </a:p>
          <a:p>
            <a:endParaRPr lang="en-US" altLang="zh-CN" dirty="0"/>
          </a:p>
          <a:p>
            <a:r>
              <a:rPr lang="en-US" altLang="zh-CN" dirty="0"/>
              <a:t>·</a:t>
            </a:r>
            <a:r>
              <a:rPr lang="zh-CN" altLang="en-US" dirty="0"/>
              <a:t>无人驾驶相关主体</a:t>
            </a:r>
            <a:endParaRPr lang="en-US" altLang="zh-CN" dirty="0"/>
          </a:p>
          <a:p>
            <a:endParaRPr lang="en-US" altLang="zh-CN" dirty="0"/>
          </a:p>
          <a:p>
            <a:endParaRPr lang="en-US" altLang="zh-CN" dirty="0"/>
          </a:p>
          <a:p>
            <a:endParaRPr lang="en-US" altLang="zh-CN" dirty="0"/>
          </a:p>
          <a:p>
            <a:r>
              <a:rPr lang="en-US" altLang="zh-CN" dirty="0">
                <a:solidFill>
                  <a:schemeClr val="bg2"/>
                </a:solidFill>
              </a:rPr>
              <a:t>·</a:t>
            </a:r>
            <a:r>
              <a:rPr lang="zh-CN" altLang="en-US" dirty="0">
                <a:solidFill>
                  <a:schemeClr val="bg2"/>
                </a:solidFill>
              </a:rPr>
              <a:t>具体分责机制</a:t>
            </a:r>
            <a:endParaRPr lang="en-US" altLang="zh-CN" dirty="0">
              <a:solidFill>
                <a:schemeClr val="bg2"/>
              </a:solidFill>
            </a:endParaRPr>
          </a:p>
          <a:p>
            <a:endParaRPr lang="en-US" altLang="zh-CN" dirty="0"/>
          </a:p>
          <a:p>
            <a:endParaRPr lang="en-US" altLang="zh-CN" dirty="0"/>
          </a:p>
          <a:p>
            <a:endParaRPr lang="en-US" altLang="zh-CN" dirty="0"/>
          </a:p>
          <a:p>
            <a:r>
              <a:rPr lang="en-US" altLang="zh-CN" dirty="0"/>
              <a:t>·</a:t>
            </a:r>
            <a:r>
              <a:rPr lang="zh-CN" altLang="en-US" dirty="0"/>
              <a:t>总结</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aphicFrame>
        <p:nvGraphicFramePr>
          <p:cNvPr id="8" name="内容占位符 7">
            <a:extLst>
              <a:ext uri="{FF2B5EF4-FFF2-40B4-BE49-F238E27FC236}">
                <a16:creationId xmlns:a16="http://schemas.microsoft.com/office/drawing/2014/main" id="{F7D46B83-BA10-4FD5-AF31-792BF2953FF7}"/>
              </a:ext>
            </a:extLst>
          </p:cNvPr>
          <p:cNvGraphicFramePr>
            <a:graphicFrameLocks noGrp="1"/>
          </p:cNvGraphicFramePr>
          <p:nvPr>
            <p:ph idx="1"/>
            <p:extLst>
              <p:ext uri="{D42A27DB-BD31-4B8C-83A1-F6EECF244321}">
                <p14:modId xmlns:p14="http://schemas.microsoft.com/office/powerpoint/2010/main" val="2625074358"/>
              </p:ext>
            </p:extLst>
          </p:nvPr>
        </p:nvGraphicFramePr>
        <p:xfrm>
          <a:off x="1927225" y="1868488"/>
          <a:ext cx="1051560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8361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69473-1D34-4BB2-8C7E-70A1C8AE9165}"/>
              </a:ext>
            </a:extLst>
          </p:cNvPr>
          <p:cNvSpPr>
            <a:spLocks noGrp="1"/>
          </p:cNvSpPr>
          <p:nvPr>
            <p:ph type="ctrTitle"/>
          </p:nvPr>
        </p:nvSpPr>
        <p:spPr>
          <a:xfrm>
            <a:off x="1255644" y="1375811"/>
            <a:ext cx="9144000" cy="2387600"/>
          </a:xfrm>
        </p:spPr>
        <p:txBody>
          <a:bodyPr>
            <a:normAutofit/>
          </a:bodyPr>
          <a:lstStyle/>
          <a:p>
            <a:r>
              <a:rPr lang="en-US" altLang="zh-CN" sz="5400" b="1" dirty="0"/>
              <a:t>5.</a:t>
            </a:r>
            <a:r>
              <a:rPr lang="zh-CN" altLang="en-US" sz="5400" b="1" dirty="0"/>
              <a:t>总结</a:t>
            </a:r>
            <a:endParaRPr lang="en-US" altLang="zh-CN" sz="5400" b="1" dirty="0"/>
          </a:p>
        </p:txBody>
      </p:sp>
      <p:sp>
        <p:nvSpPr>
          <p:cNvPr id="3" name="副标题 2">
            <a:extLst>
              <a:ext uri="{FF2B5EF4-FFF2-40B4-BE49-F238E27FC236}">
                <a16:creationId xmlns:a16="http://schemas.microsoft.com/office/drawing/2014/main" id="{76451265-A635-4E20-B48E-0FFA08BB60F9}"/>
              </a:ext>
            </a:extLst>
          </p:cNvPr>
          <p:cNvSpPr>
            <a:spLocks noGrp="1"/>
          </p:cNvSpPr>
          <p:nvPr>
            <p:ph type="subTitle" idx="1"/>
          </p:nvPr>
        </p:nvSpPr>
        <p:spPr>
          <a:xfrm>
            <a:off x="1479274" y="4436925"/>
            <a:ext cx="9144000" cy="1655762"/>
          </a:xfrm>
        </p:spPr>
        <p:txBody>
          <a:bodyPr/>
          <a:lstStyle/>
          <a:p>
            <a:endParaRPr lang="zh-CN" altLang="en-US" sz="1800" dirty="0"/>
          </a:p>
        </p:txBody>
      </p:sp>
    </p:spTree>
    <p:extLst>
      <p:ext uri="{BB962C8B-B14F-4D97-AF65-F5344CB8AC3E}">
        <p14:creationId xmlns:p14="http://schemas.microsoft.com/office/powerpoint/2010/main" val="405097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69473-1D34-4BB2-8C7E-70A1C8AE9165}"/>
              </a:ext>
            </a:extLst>
          </p:cNvPr>
          <p:cNvSpPr>
            <a:spLocks noGrp="1"/>
          </p:cNvSpPr>
          <p:nvPr>
            <p:ph type="ctrTitle"/>
          </p:nvPr>
        </p:nvSpPr>
        <p:spPr>
          <a:xfrm>
            <a:off x="1573696" y="694981"/>
            <a:ext cx="9144000" cy="2387600"/>
          </a:xfrm>
        </p:spPr>
        <p:txBody>
          <a:bodyPr>
            <a:normAutofit/>
          </a:bodyPr>
          <a:lstStyle/>
          <a:p>
            <a:r>
              <a:rPr lang="zh-CN" altLang="en-US" sz="4400" dirty="0"/>
              <a:t>无人驾驶交通事故的分责机制探究</a:t>
            </a:r>
            <a:endParaRPr lang="zh-CN" altLang="en-US" sz="4400" b="1" dirty="0"/>
          </a:p>
        </p:txBody>
      </p:sp>
      <p:sp>
        <p:nvSpPr>
          <p:cNvPr id="3" name="副标题 2">
            <a:extLst>
              <a:ext uri="{FF2B5EF4-FFF2-40B4-BE49-F238E27FC236}">
                <a16:creationId xmlns:a16="http://schemas.microsoft.com/office/drawing/2014/main" id="{76451265-A635-4E20-B48E-0FFA08BB60F9}"/>
              </a:ext>
            </a:extLst>
          </p:cNvPr>
          <p:cNvSpPr>
            <a:spLocks noGrp="1"/>
          </p:cNvSpPr>
          <p:nvPr>
            <p:ph type="subTitle" idx="1"/>
          </p:nvPr>
        </p:nvSpPr>
        <p:spPr>
          <a:xfrm>
            <a:off x="1479274" y="4436925"/>
            <a:ext cx="9144000" cy="1655762"/>
          </a:xfrm>
        </p:spPr>
        <p:txBody>
          <a:bodyPr>
            <a:normAutofit/>
          </a:bodyPr>
          <a:lstStyle/>
          <a:p>
            <a:r>
              <a:rPr lang="zh-CN" altLang="en-US" sz="2200" dirty="0"/>
              <a:t>关键词</a:t>
            </a:r>
            <a:r>
              <a:rPr lang="en-US" altLang="zh-CN" sz="2200" dirty="0"/>
              <a:t>:</a:t>
            </a:r>
            <a:r>
              <a:rPr lang="zh-CN" altLang="en-US" sz="2200" dirty="0"/>
              <a:t>无人驾驶</a:t>
            </a:r>
            <a:r>
              <a:rPr lang="en-US" altLang="zh-CN" sz="2200" dirty="0"/>
              <a:t>;</a:t>
            </a:r>
            <a:r>
              <a:rPr lang="zh-CN" altLang="en-US" sz="2200" dirty="0"/>
              <a:t>分责机制</a:t>
            </a:r>
            <a:r>
              <a:rPr lang="en-US" altLang="zh-CN" sz="2200" dirty="0"/>
              <a:t>;</a:t>
            </a:r>
            <a:r>
              <a:rPr lang="zh-CN" altLang="en-US" sz="2200" dirty="0"/>
              <a:t>人工智能伦理</a:t>
            </a:r>
            <a:r>
              <a:rPr lang="en-US" altLang="zh-CN" sz="2200" dirty="0"/>
              <a:t>;</a:t>
            </a:r>
            <a:r>
              <a:rPr lang="zh-CN" altLang="en-US" sz="2200" dirty="0"/>
              <a:t>交通事故</a:t>
            </a:r>
            <a:r>
              <a:rPr lang="en-US" altLang="zh-CN" sz="2200" dirty="0"/>
              <a:t>;</a:t>
            </a:r>
            <a:r>
              <a:rPr lang="zh-CN" altLang="en-US" sz="2200" dirty="0"/>
              <a:t>民事法律 </a:t>
            </a:r>
          </a:p>
        </p:txBody>
      </p:sp>
    </p:spTree>
    <p:extLst>
      <p:ext uri="{BB962C8B-B14F-4D97-AF65-F5344CB8AC3E}">
        <p14:creationId xmlns:p14="http://schemas.microsoft.com/office/powerpoint/2010/main" val="99206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75159-9460-437B-B3FF-1FB51B122621}"/>
              </a:ext>
            </a:extLst>
          </p:cNvPr>
          <p:cNvSpPr>
            <a:spLocks noGrp="1"/>
          </p:cNvSpPr>
          <p:nvPr>
            <p:ph type="title"/>
          </p:nvPr>
        </p:nvSpPr>
        <p:spPr/>
        <p:txBody>
          <a:bodyPr/>
          <a:lstStyle/>
          <a:p>
            <a:endParaRPr lang="zh-CN" altLang="en-US"/>
          </a:p>
        </p:txBody>
      </p:sp>
      <p:graphicFrame>
        <p:nvGraphicFramePr>
          <p:cNvPr id="5" name="内容占位符 4">
            <a:extLst>
              <a:ext uri="{FF2B5EF4-FFF2-40B4-BE49-F238E27FC236}">
                <a16:creationId xmlns:a16="http://schemas.microsoft.com/office/drawing/2014/main" id="{D135BCDF-F49B-4298-A61E-FA50BE71F8FA}"/>
              </a:ext>
            </a:extLst>
          </p:cNvPr>
          <p:cNvGraphicFramePr>
            <a:graphicFrameLocks noGrp="1"/>
          </p:cNvGraphicFramePr>
          <p:nvPr>
            <p:ph idx="1"/>
            <p:extLst>
              <p:ext uri="{D42A27DB-BD31-4B8C-83A1-F6EECF244321}">
                <p14:modId xmlns:p14="http://schemas.microsoft.com/office/powerpoint/2010/main" val="3999070716"/>
              </p:ext>
            </p:extLst>
          </p:nvPr>
        </p:nvGraphicFramePr>
        <p:xfrm>
          <a:off x="233570" y="1013791"/>
          <a:ext cx="11533394" cy="50072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5DBBB09E-1347-4E13-91BF-2835A94AC787}"/>
              </a:ext>
            </a:extLst>
          </p:cNvPr>
          <p:cNvSpPr txBox="1"/>
          <p:nvPr/>
        </p:nvSpPr>
        <p:spPr>
          <a:xfrm>
            <a:off x="134178" y="213691"/>
            <a:ext cx="1108213" cy="8956298"/>
          </a:xfrm>
          <a:prstGeom prst="rect">
            <a:avLst/>
          </a:prstGeom>
          <a:noFill/>
        </p:spPr>
        <p:txBody>
          <a:bodyPr wrap="square" rtlCol="0">
            <a:spAutoFit/>
          </a:bodyPr>
          <a:lstStyle/>
          <a:p>
            <a:r>
              <a:rPr lang="en-US" altLang="zh-CN" dirty="0"/>
              <a:t>·</a:t>
            </a:r>
            <a:r>
              <a:rPr lang="zh-CN" altLang="en-US" dirty="0"/>
              <a:t>引言</a:t>
            </a:r>
            <a:endParaRPr lang="en-US" altLang="zh-CN" dirty="0"/>
          </a:p>
          <a:p>
            <a:endParaRPr lang="en-US" altLang="zh-CN" dirty="0"/>
          </a:p>
          <a:p>
            <a:endParaRPr lang="en-US" altLang="zh-CN" dirty="0"/>
          </a:p>
          <a:p>
            <a:endParaRPr lang="en-US" altLang="zh-CN" dirty="0"/>
          </a:p>
          <a:p>
            <a:r>
              <a:rPr lang="en-US" altLang="zh-CN" dirty="0"/>
              <a:t>·</a:t>
            </a:r>
            <a:r>
              <a:rPr lang="zh-CN" altLang="en-US" dirty="0"/>
              <a:t>现行机动车法律</a:t>
            </a:r>
            <a:endParaRPr lang="en-US" altLang="zh-CN" dirty="0"/>
          </a:p>
          <a:p>
            <a:endParaRPr lang="en-US" altLang="zh-CN" dirty="0"/>
          </a:p>
          <a:p>
            <a:endParaRPr lang="en-US" altLang="zh-CN" dirty="0"/>
          </a:p>
          <a:p>
            <a:endParaRPr lang="en-US" altLang="zh-CN" dirty="0"/>
          </a:p>
          <a:p>
            <a:r>
              <a:rPr lang="en-US" altLang="zh-CN" dirty="0"/>
              <a:t>·</a:t>
            </a:r>
            <a:r>
              <a:rPr lang="zh-CN" altLang="en-US" dirty="0"/>
              <a:t>无人驾驶相关主体</a:t>
            </a:r>
            <a:endParaRPr lang="en-US" altLang="zh-CN" dirty="0"/>
          </a:p>
          <a:p>
            <a:endParaRPr lang="en-US" altLang="zh-CN" dirty="0"/>
          </a:p>
          <a:p>
            <a:endParaRPr lang="en-US" altLang="zh-CN" dirty="0"/>
          </a:p>
          <a:p>
            <a:endParaRPr lang="en-US" altLang="zh-CN" dirty="0"/>
          </a:p>
          <a:p>
            <a:r>
              <a:rPr lang="en-US" altLang="zh-CN" dirty="0"/>
              <a:t>·</a:t>
            </a:r>
            <a:r>
              <a:rPr lang="zh-CN" altLang="en-US" dirty="0"/>
              <a:t>具体分责机制</a:t>
            </a:r>
            <a:endParaRPr lang="en-US" altLang="zh-CN" dirty="0"/>
          </a:p>
          <a:p>
            <a:endParaRPr lang="en-US" altLang="zh-CN" dirty="0"/>
          </a:p>
          <a:p>
            <a:endParaRPr lang="en-US" altLang="zh-CN" dirty="0"/>
          </a:p>
          <a:p>
            <a:endParaRPr lang="en-US" altLang="zh-CN" dirty="0"/>
          </a:p>
          <a:p>
            <a:r>
              <a:rPr lang="en-US" altLang="zh-CN" dirty="0">
                <a:solidFill>
                  <a:schemeClr val="bg2"/>
                </a:solidFill>
              </a:rPr>
              <a:t>·</a:t>
            </a:r>
            <a:r>
              <a:rPr lang="zh-CN" altLang="en-US" dirty="0">
                <a:solidFill>
                  <a:schemeClr val="bg2"/>
                </a:solidFill>
              </a:rPr>
              <a:t>总结</a:t>
            </a:r>
            <a:endParaRPr lang="en-US" altLang="zh-CN" dirty="0">
              <a:solidFill>
                <a:schemeClr val="bg2"/>
              </a:solidFill>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71807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E447DC-80A4-42BC-A95D-95A86802E48A}"/>
              </a:ext>
            </a:extLst>
          </p:cNvPr>
          <p:cNvSpPr>
            <a:spLocks noGrp="1"/>
          </p:cNvSpPr>
          <p:nvPr>
            <p:ph idx="1"/>
          </p:nvPr>
        </p:nvSpPr>
        <p:spPr>
          <a:xfrm>
            <a:off x="1474304" y="3135726"/>
            <a:ext cx="10515600" cy="4351338"/>
          </a:xfrm>
        </p:spPr>
        <p:txBody>
          <a:bodyPr>
            <a:normAutofit/>
          </a:bodyPr>
          <a:lstStyle/>
          <a:p>
            <a:pPr marL="0" indent="0">
              <a:buNone/>
            </a:pPr>
            <a:r>
              <a:rPr lang="zh-CN" altLang="en-US" sz="3200" dirty="0"/>
              <a:t>“无人驾驶的终极目标是构建合法、有序的人车应用体系。”</a:t>
            </a:r>
          </a:p>
        </p:txBody>
      </p:sp>
      <p:sp>
        <p:nvSpPr>
          <p:cNvPr id="4" name="文本框 3">
            <a:extLst>
              <a:ext uri="{FF2B5EF4-FFF2-40B4-BE49-F238E27FC236}">
                <a16:creationId xmlns:a16="http://schemas.microsoft.com/office/drawing/2014/main" id="{61773A6C-BF92-40C2-B11E-14C778E77398}"/>
              </a:ext>
            </a:extLst>
          </p:cNvPr>
          <p:cNvSpPr txBox="1"/>
          <p:nvPr/>
        </p:nvSpPr>
        <p:spPr>
          <a:xfrm>
            <a:off x="134178" y="213691"/>
            <a:ext cx="1108213" cy="8956298"/>
          </a:xfrm>
          <a:prstGeom prst="rect">
            <a:avLst/>
          </a:prstGeom>
          <a:noFill/>
        </p:spPr>
        <p:txBody>
          <a:bodyPr wrap="square" rtlCol="0">
            <a:spAutoFit/>
          </a:bodyPr>
          <a:lstStyle/>
          <a:p>
            <a:r>
              <a:rPr lang="en-US" altLang="zh-CN" dirty="0"/>
              <a:t>·</a:t>
            </a:r>
            <a:r>
              <a:rPr lang="zh-CN" altLang="en-US" dirty="0"/>
              <a:t>引言</a:t>
            </a:r>
            <a:endParaRPr lang="en-US" altLang="zh-CN" dirty="0"/>
          </a:p>
          <a:p>
            <a:endParaRPr lang="en-US" altLang="zh-CN" dirty="0"/>
          </a:p>
          <a:p>
            <a:endParaRPr lang="en-US" altLang="zh-CN" dirty="0"/>
          </a:p>
          <a:p>
            <a:endParaRPr lang="en-US" altLang="zh-CN" dirty="0"/>
          </a:p>
          <a:p>
            <a:r>
              <a:rPr lang="en-US" altLang="zh-CN" dirty="0"/>
              <a:t>·</a:t>
            </a:r>
            <a:r>
              <a:rPr lang="zh-CN" altLang="en-US" dirty="0"/>
              <a:t>现行机动车法律</a:t>
            </a:r>
            <a:endParaRPr lang="en-US" altLang="zh-CN" dirty="0"/>
          </a:p>
          <a:p>
            <a:endParaRPr lang="en-US" altLang="zh-CN" dirty="0"/>
          </a:p>
          <a:p>
            <a:endParaRPr lang="en-US" altLang="zh-CN" dirty="0"/>
          </a:p>
          <a:p>
            <a:endParaRPr lang="en-US" altLang="zh-CN" dirty="0"/>
          </a:p>
          <a:p>
            <a:r>
              <a:rPr lang="en-US" altLang="zh-CN" dirty="0"/>
              <a:t>·</a:t>
            </a:r>
            <a:r>
              <a:rPr lang="zh-CN" altLang="en-US" dirty="0"/>
              <a:t>无人驾驶相关主体</a:t>
            </a:r>
            <a:endParaRPr lang="en-US" altLang="zh-CN" dirty="0"/>
          </a:p>
          <a:p>
            <a:endParaRPr lang="en-US" altLang="zh-CN" dirty="0"/>
          </a:p>
          <a:p>
            <a:endParaRPr lang="en-US" altLang="zh-CN" dirty="0"/>
          </a:p>
          <a:p>
            <a:endParaRPr lang="en-US" altLang="zh-CN" dirty="0"/>
          </a:p>
          <a:p>
            <a:r>
              <a:rPr lang="en-US" altLang="zh-CN" dirty="0"/>
              <a:t>·</a:t>
            </a:r>
            <a:r>
              <a:rPr lang="zh-CN" altLang="en-US" dirty="0"/>
              <a:t>具体分责机制</a:t>
            </a:r>
            <a:endParaRPr lang="en-US" altLang="zh-CN" dirty="0"/>
          </a:p>
          <a:p>
            <a:endParaRPr lang="en-US" altLang="zh-CN" dirty="0"/>
          </a:p>
          <a:p>
            <a:endParaRPr lang="en-US" altLang="zh-CN" dirty="0"/>
          </a:p>
          <a:p>
            <a:endParaRPr lang="en-US" altLang="zh-CN" dirty="0"/>
          </a:p>
          <a:p>
            <a:r>
              <a:rPr lang="en-US" altLang="zh-CN" dirty="0">
                <a:solidFill>
                  <a:schemeClr val="bg2"/>
                </a:solidFill>
              </a:rPr>
              <a:t>·</a:t>
            </a:r>
            <a:r>
              <a:rPr lang="zh-CN" altLang="en-US" dirty="0">
                <a:solidFill>
                  <a:schemeClr val="bg2"/>
                </a:solidFill>
              </a:rPr>
              <a:t>总结</a:t>
            </a:r>
            <a:endParaRPr lang="en-US" altLang="zh-CN" dirty="0">
              <a:solidFill>
                <a:schemeClr val="bg2"/>
              </a:solidFill>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2050" name="Picture 2">
            <a:extLst>
              <a:ext uri="{FF2B5EF4-FFF2-40B4-BE49-F238E27FC236}">
                <a16:creationId xmlns:a16="http://schemas.microsoft.com/office/drawing/2014/main" id="{2EC61182-5E33-4DFA-AEE3-C318D99A7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581" y="-34787"/>
            <a:ext cx="442070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a:extLst>
              <a:ext uri="{FF2B5EF4-FFF2-40B4-BE49-F238E27FC236}">
                <a16:creationId xmlns:a16="http://schemas.microsoft.com/office/drawing/2014/main" id="{96D3A305-FD11-4523-B65A-73B70D2E632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a:extLst>
              <a:ext uri="{FF2B5EF4-FFF2-40B4-BE49-F238E27FC236}">
                <a16:creationId xmlns:a16="http://schemas.microsoft.com/office/drawing/2014/main" id="{5BD5BF5F-B01F-4D0C-9E63-6C50887CA82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0BAAAE54-7716-4372-9CA2-C963FB85B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9997" y="0"/>
            <a:ext cx="4342011" cy="6733761"/>
          </a:xfrm>
          <a:prstGeom prst="rect">
            <a:avLst/>
          </a:prstGeom>
        </p:spPr>
      </p:pic>
    </p:spTree>
    <p:extLst>
      <p:ext uri="{BB962C8B-B14F-4D97-AF65-F5344CB8AC3E}">
        <p14:creationId xmlns:p14="http://schemas.microsoft.com/office/powerpoint/2010/main" val="73094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69473-1D34-4BB2-8C7E-70A1C8AE9165}"/>
              </a:ext>
            </a:extLst>
          </p:cNvPr>
          <p:cNvSpPr>
            <a:spLocks noGrp="1"/>
          </p:cNvSpPr>
          <p:nvPr>
            <p:ph type="ctrTitle"/>
          </p:nvPr>
        </p:nvSpPr>
        <p:spPr>
          <a:xfrm>
            <a:off x="1255644" y="1375811"/>
            <a:ext cx="9144000" cy="2387600"/>
          </a:xfrm>
        </p:spPr>
        <p:txBody>
          <a:bodyPr>
            <a:normAutofit/>
          </a:bodyPr>
          <a:lstStyle/>
          <a:p>
            <a:r>
              <a:rPr lang="zh-CN" altLang="en-US" b="1" dirty="0"/>
              <a:t>谢谢</a:t>
            </a:r>
            <a:r>
              <a:rPr lang="en-US" altLang="zh-CN" b="1" dirty="0"/>
              <a:t>!</a:t>
            </a:r>
          </a:p>
        </p:txBody>
      </p:sp>
      <p:sp>
        <p:nvSpPr>
          <p:cNvPr id="3" name="副标题 2">
            <a:extLst>
              <a:ext uri="{FF2B5EF4-FFF2-40B4-BE49-F238E27FC236}">
                <a16:creationId xmlns:a16="http://schemas.microsoft.com/office/drawing/2014/main" id="{76451265-A635-4E20-B48E-0FFA08BB60F9}"/>
              </a:ext>
            </a:extLst>
          </p:cNvPr>
          <p:cNvSpPr>
            <a:spLocks noGrp="1"/>
          </p:cNvSpPr>
          <p:nvPr>
            <p:ph type="subTitle" idx="1"/>
          </p:nvPr>
        </p:nvSpPr>
        <p:spPr>
          <a:xfrm>
            <a:off x="1479274" y="4436925"/>
            <a:ext cx="9144000" cy="1655762"/>
          </a:xfrm>
        </p:spPr>
        <p:txBody>
          <a:bodyPr/>
          <a:lstStyle/>
          <a:p>
            <a:endParaRPr lang="zh-CN" altLang="en-US" sz="1800" dirty="0"/>
          </a:p>
        </p:txBody>
      </p:sp>
    </p:spTree>
    <p:extLst>
      <p:ext uri="{BB962C8B-B14F-4D97-AF65-F5344CB8AC3E}">
        <p14:creationId xmlns:p14="http://schemas.microsoft.com/office/powerpoint/2010/main" val="3059846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BDAB9-16CA-49A1-B248-68167E937C38}"/>
              </a:ext>
            </a:extLst>
          </p:cNvPr>
          <p:cNvSpPr>
            <a:spLocks noGrp="1"/>
          </p:cNvSpPr>
          <p:nvPr>
            <p:ph type="title"/>
          </p:nvPr>
        </p:nvSpPr>
        <p:spPr/>
        <p:txBody>
          <a:bodyPr/>
          <a:lstStyle/>
          <a:p>
            <a:endParaRPr lang="zh-CN" altLang="en-US" dirty="0"/>
          </a:p>
        </p:txBody>
      </p:sp>
      <p:sp>
        <p:nvSpPr>
          <p:cNvPr id="7" name="内容占位符 6">
            <a:extLst>
              <a:ext uri="{FF2B5EF4-FFF2-40B4-BE49-F238E27FC236}">
                <a16:creationId xmlns:a16="http://schemas.microsoft.com/office/drawing/2014/main" id="{9EB1A535-42CC-4732-8464-864CEDCAC9EE}"/>
              </a:ext>
            </a:extLst>
          </p:cNvPr>
          <p:cNvSpPr>
            <a:spLocks noGrp="1"/>
          </p:cNvSpPr>
          <p:nvPr>
            <p:ph idx="1"/>
          </p:nvPr>
        </p:nvSpPr>
        <p:spPr>
          <a:xfrm>
            <a:off x="2070652" y="1447938"/>
            <a:ext cx="10515600" cy="4351338"/>
          </a:xfrm>
        </p:spPr>
        <p:txBody>
          <a:bodyPr>
            <a:normAutofit lnSpcReduction="10000"/>
          </a:bodyPr>
          <a:lstStyle/>
          <a:p>
            <a:r>
              <a:rPr lang="en-US" altLang="zh-CN" dirty="0"/>
              <a:t>1.</a:t>
            </a:r>
            <a:r>
              <a:rPr lang="zh-CN" altLang="en-US" dirty="0"/>
              <a:t>引言</a:t>
            </a:r>
            <a:endParaRPr lang="en-US" altLang="zh-CN" dirty="0"/>
          </a:p>
          <a:p>
            <a:endParaRPr lang="en-US" altLang="zh-CN" dirty="0"/>
          </a:p>
          <a:p>
            <a:r>
              <a:rPr lang="en-US" altLang="zh-CN" dirty="0"/>
              <a:t>2.</a:t>
            </a:r>
            <a:r>
              <a:rPr lang="zh-CN" altLang="en-US" dirty="0"/>
              <a:t>现行机动车事故的归责</a:t>
            </a:r>
            <a:endParaRPr lang="en-US" altLang="zh-CN" dirty="0"/>
          </a:p>
          <a:p>
            <a:endParaRPr lang="en-US" altLang="zh-CN" dirty="0"/>
          </a:p>
          <a:p>
            <a:r>
              <a:rPr lang="en-US" altLang="zh-CN" dirty="0"/>
              <a:t>3.</a:t>
            </a:r>
            <a:r>
              <a:rPr lang="zh-CN" altLang="en-US" dirty="0"/>
              <a:t>无人驾驶事故中涉及主体</a:t>
            </a:r>
            <a:endParaRPr lang="en-US" altLang="zh-CN" dirty="0"/>
          </a:p>
          <a:p>
            <a:endParaRPr lang="en-US" altLang="zh-CN" dirty="0"/>
          </a:p>
          <a:p>
            <a:r>
              <a:rPr lang="en-US" altLang="zh-CN" dirty="0"/>
              <a:t>4.</a:t>
            </a:r>
            <a:r>
              <a:rPr lang="zh-CN" altLang="en-US" dirty="0"/>
              <a:t>具体分责机制</a:t>
            </a:r>
            <a:endParaRPr lang="en-US" altLang="zh-CN" dirty="0"/>
          </a:p>
          <a:p>
            <a:endParaRPr lang="en-US" altLang="zh-CN" dirty="0"/>
          </a:p>
          <a:p>
            <a:r>
              <a:rPr lang="en-US" altLang="zh-CN" dirty="0"/>
              <a:t>5.</a:t>
            </a:r>
            <a:r>
              <a:rPr lang="zh-CN" altLang="en-US" dirty="0"/>
              <a:t>总结</a:t>
            </a:r>
          </a:p>
        </p:txBody>
      </p:sp>
    </p:spTree>
    <p:extLst>
      <p:ext uri="{BB962C8B-B14F-4D97-AF65-F5344CB8AC3E}">
        <p14:creationId xmlns:p14="http://schemas.microsoft.com/office/powerpoint/2010/main" val="109210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69473-1D34-4BB2-8C7E-70A1C8AE9165}"/>
              </a:ext>
            </a:extLst>
          </p:cNvPr>
          <p:cNvSpPr>
            <a:spLocks noGrp="1"/>
          </p:cNvSpPr>
          <p:nvPr>
            <p:ph type="ctrTitle"/>
          </p:nvPr>
        </p:nvSpPr>
        <p:spPr>
          <a:xfrm>
            <a:off x="1255644" y="1375811"/>
            <a:ext cx="9144000" cy="2387600"/>
          </a:xfrm>
        </p:spPr>
        <p:txBody>
          <a:bodyPr>
            <a:normAutofit/>
          </a:bodyPr>
          <a:lstStyle/>
          <a:p>
            <a:r>
              <a:rPr lang="en-US" altLang="zh-CN" sz="5400" b="1" dirty="0"/>
              <a:t>1.</a:t>
            </a:r>
            <a:r>
              <a:rPr lang="zh-CN" altLang="en-US" sz="5400" b="1" dirty="0"/>
              <a:t>引言</a:t>
            </a:r>
          </a:p>
        </p:txBody>
      </p:sp>
      <p:sp>
        <p:nvSpPr>
          <p:cNvPr id="3" name="副标题 2">
            <a:extLst>
              <a:ext uri="{FF2B5EF4-FFF2-40B4-BE49-F238E27FC236}">
                <a16:creationId xmlns:a16="http://schemas.microsoft.com/office/drawing/2014/main" id="{76451265-A635-4E20-B48E-0FFA08BB60F9}"/>
              </a:ext>
            </a:extLst>
          </p:cNvPr>
          <p:cNvSpPr>
            <a:spLocks noGrp="1"/>
          </p:cNvSpPr>
          <p:nvPr>
            <p:ph type="subTitle" idx="1"/>
          </p:nvPr>
        </p:nvSpPr>
        <p:spPr>
          <a:xfrm>
            <a:off x="1479274" y="4436925"/>
            <a:ext cx="9144000" cy="1655762"/>
          </a:xfrm>
        </p:spPr>
        <p:txBody>
          <a:bodyPr/>
          <a:lstStyle/>
          <a:p>
            <a:endParaRPr lang="zh-CN" altLang="en-US" sz="1800" dirty="0"/>
          </a:p>
        </p:txBody>
      </p:sp>
    </p:spTree>
    <p:extLst>
      <p:ext uri="{BB962C8B-B14F-4D97-AF65-F5344CB8AC3E}">
        <p14:creationId xmlns:p14="http://schemas.microsoft.com/office/powerpoint/2010/main" val="830562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70D00-20F1-4A17-9E3A-FD11CBD3457B}"/>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55B69C9B-9CA9-43A8-A519-3534386507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1261" y="1090590"/>
            <a:ext cx="5666130" cy="4351338"/>
          </a:xfrm>
        </p:spPr>
      </p:pic>
      <p:pic>
        <p:nvPicPr>
          <p:cNvPr id="7" name="图片 6">
            <a:extLst>
              <a:ext uri="{FF2B5EF4-FFF2-40B4-BE49-F238E27FC236}">
                <a16:creationId xmlns:a16="http://schemas.microsoft.com/office/drawing/2014/main" id="{D559FAE7-E7ED-46A4-A524-B88AB4EF3C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862" y="1090590"/>
            <a:ext cx="6646785" cy="5154728"/>
          </a:xfrm>
          <a:prstGeom prst="rect">
            <a:avLst/>
          </a:prstGeom>
        </p:spPr>
      </p:pic>
      <p:sp>
        <p:nvSpPr>
          <p:cNvPr id="9" name="矩形 8">
            <a:extLst>
              <a:ext uri="{FF2B5EF4-FFF2-40B4-BE49-F238E27FC236}">
                <a16:creationId xmlns:a16="http://schemas.microsoft.com/office/drawing/2014/main" id="{2E07BEB9-C45F-4B8E-86D8-83F6840DB8E6}"/>
              </a:ext>
            </a:extLst>
          </p:cNvPr>
          <p:cNvSpPr/>
          <p:nvPr/>
        </p:nvSpPr>
        <p:spPr>
          <a:xfrm>
            <a:off x="3005251" y="2967335"/>
            <a:ext cx="6181500" cy="923330"/>
          </a:xfrm>
          <a:prstGeom prst="rect">
            <a:avLst/>
          </a:prstGeom>
          <a:noFill/>
        </p:spPr>
        <p:txBody>
          <a:bodyPr wrap="none" lIns="91440" tIns="45720" rIns="91440" bIns="45720">
            <a:spAutoFit/>
          </a:bodyPr>
          <a:lstStyle/>
          <a:p>
            <a:pPr algn="ctr"/>
            <a:r>
              <a:rPr lang="zh-CN" altLang="en-US" sz="5400" b="0" cap="none" spc="0" dirty="0">
                <a:ln w="0"/>
                <a:solidFill>
                  <a:srgbClr val="C00000"/>
                </a:solidFill>
                <a:effectLst>
                  <a:outerShdw blurRad="38100" dist="19050" dir="2700000" algn="tl" rotWithShape="0">
                    <a:schemeClr val="dk1">
                      <a:alpha val="40000"/>
                    </a:schemeClr>
                  </a:outerShdw>
                </a:effectLst>
              </a:rPr>
              <a:t>车祸频出</a:t>
            </a:r>
            <a:r>
              <a:rPr lang="en-US" altLang="zh-CN" sz="5400" b="0" cap="none" spc="0" dirty="0">
                <a:ln w="0"/>
                <a:solidFill>
                  <a:srgbClr val="C00000"/>
                </a:solidFill>
                <a:effectLst>
                  <a:outerShdw blurRad="38100" dist="19050" dir="2700000" algn="tl" rotWithShape="0">
                    <a:schemeClr val="dk1">
                      <a:alpha val="40000"/>
                    </a:schemeClr>
                  </a:outerShdw>
                </a:effectLst>
              </a:rPr>
              <a:t>,</a:t>
            </a:r>
            <a:r>
              <a:rPr lang="zh-CN" altLang="en-US" sz="5400" b="0" cap="none" spc="0" dirty="0">
                <a:ln w="0"/>
                <a:solidFill>
                  <a:srgbClr val="C00000"/>
                </a:solidFill>
                <a:effectLst>
                  <a:outerShdw blurRad="38100" dist="19050" dir="2700000" algn="tl" rotWithShape="0">
                    <a:schemeClr val="dk1">
                      <a:alpha val="40000"/>
                    </a:schemeClr>
                  </a:outerShdw>
                </a:effectLst>
              </a:rPr>
              <a:t>如何归责</a:t>
            </a:r>
            <a:r>
              <a:rPr lang="en-US" altLang="zh-CN" sz="5400" b="0" cap="none" spc="0" dirty="0">
                <a:ln w="0"/>
                <a:solidFill>
                  <a:srgbClr val="C00000"/>
                </a:solidFill>
                <a:effectLst>
                  <a:outerShdw blurRad="38100" dist="19050" dir="2700000" algn="tl" rotWithShape="0">
                    <a:schemeClr val="dk1">
                      <a:alpha val="40000"/>
                    </a:schemeClr>
                  </a:outerShdw>
                </a:effectLst>
              </a:rPr>
              <a:t>?</a:t>
            </a:r>
            <a:endParaRPr lang="zh-CN" altLang="en-US" sz="5400" b="0" cap="none" spc="0" dirty="0">
              <a:ln w="0"/>
              <a:solidFill>
                <a:srgbClr val="C00000"/>
              </a:solidFill>
              <a:effectLst>
                <a:outerShdw blurRad="38100" dist="19050" dir="2700000" algn="tl" rotWithShape="0">
                  <a:schemeClr val="dk1">
                    <a:alpha val="40000"/>
                  </a:schemeClr>
                </a:outerShdw>
              </a:effectLst>
            </a:endParaRPr>
          </a:p>
        </p:txBody>
      </p:sp>
      <p:sp>
        <p:nvSpPr>
          <p:cNvPr id="6" name="文本框 5">
            <a:extLst>
              <a:ext uri="{FF2B5EF4-FFF2-40B4-BE49-F238E27FC236}">
                <a16:creationId xmlns:a16="http://schemas.microsoft.com/office/drawing/2014/main" id="{A14033D1-D14E-45BC-9660-597869FC1B2F}"/>
              </a:ext>
            </a:extLst>
          </p:cNvPr>
          <p:cNvSpPr txBox="1"/>
          <p:nvPr/>
        </p:nvSpPr>
        <p:spPr>
          <a:xfrm>
            <a:off x="134178" y="213691"/>
            <a:ext cx="1108213" cy="8956298"/>
          </a:xfrm>
          <a:prstGeom prst="rect">
            <a:avLst/>
          </a:prstGeom>
          <a:noFill/>
        </p:spPr>
        <p:txBody>
          <a:bodyPr wrap="square" rtlCol="0">
            <a:spAutoFit/>
          </a:bodyPr>
          <a:lstStyle/>
          <a:p>
            <a:r>
              <a:rPr lang="en-US" altLang="zh-CN" dirty="0">
                <a:solidFill>
                  <a:schemeClr val="bg2"/>
                </a:solidFill>
              </a:rPr>
              <a:t>·</a:t>
            </a:r>
            <a:r>
              <a:rPr lang="zh-CN" altLang="en-US" dirty="0">
                <a:solidFill>
                  <a:schemeClr val="bg2"/>
                </a:solidFill>
              </a:rPr>
              <a:t>引言</a:t>
            </a:r>
            <a:endParaRPr lang="en-US" altLang="zh-CN" dirty="0">
              <a:solidFill>
                <a:schemeClr val="bg2"/>
              </a:solidFill>
            </a:endParaRPr>
          </a:p>
          <a:p>
            <a:endParaRPr lang="en-US" altLang="zh-CN" dirty="0"/>
          </a:p>
          <a:p>
            <a:endParaRPr lang="en-US" altLang="zh-CN" dirty="0"/>
          </a:p>
          <a:p>
            <a:endParaRPr lang="en-US" altLang="zh-CN" dirty="0"/>
          </a:p>
          <a:p>
            <a:r>
              <a:rPr lang="en-US" altLang="zh-CN" dirty="0"/>
              <a:t>·</a:t>
            </a:r>
            <a:r>
              <a:rPr lang="zh-CN" altLang="en-US" dirty="0"/>
              <a:t>现行机动车法律</a:t>
            </a:r>
            <a:endParaRPr lang="en-US" altLang="zh-CN" dirty="0"/>
          </a:p>
          <a:p>
            <a:endParaRPr lang="en-US" altLang="zh-CN" dirty="0"/>
          </a:p>
          <a:p>
            <a:endParaRPr lang="en-US" altLang="zh-CN" dirty="0"/>
          </a:p>
          <a:p>
            <a:endParaRPr lang="en-US" altLang="zh-CN" dirty="0"/>
          </a:p>
          <a:p>
            <a:r>
              <a:rPr lang="en-US" altLang="zh-CN" dirty="0"/>
              <a:t>·</a:t>
            </a:r>
            <a:r>
              <a:rPr lang="zh-CN" altLang="en-US" dirty="0"/>
              <a:t>无人驾驶相关主体</a:t>
            </a:r>
            <a:endParaRPr lang="en-US" altLang="zh-CN" dirty="0"/>
          </a:p>
          <a:p>
            <a:endParaRPr lang="en-US" altLang="zh-CN" dirty="0"/>
          </a:p>
          <a:p>
            <a:endParaRPr lang="en-US" altLang="zh-CN" dirty="0"/>
          </a:p>
          <a:p>
            <a:endParaRPr lang="en-US" altLang="zh-CN" dirty="0"/>
          </a:p>
          <a:p>
            <a:r>
              <a:rPr lang="en-US" altLang="zh-CN" dirty="0"/>
              <a:t>·</a:t>
            </a:r>
            <a:r>
              <a:rPr lang="zh-CN" altLang="en-US" dirty="0"/>
              <a:t>具体分责机制</a:t>
            </a:r>
            <a:endParaRPr lang="en-US" altLang="zh-CN" dirty="0"/>
          </a:p>
          <a:p>
            <a:endParaRPr lang="en-US" altLang="zh-CN" dirty="0"/>
          </a:p>
          <a:p>
            <a:endParaRPr lang="en-US" altLang="zh-CN" dirty="0"/>
          </a:p>
          <a:p>
            <a:endParaRPr lang="en-US" altLang="zh-CN" dirty="0"/>
          </a:p>
          <a:p>
            <a:r>
              <a:rPr lang="en-US" altLang="zh-CN" dirty="0"/>
              <a:t>·</a:t>
            </a:r>
            <a:r>
              <a:rPr lang="zh-CN" altLang="en-US" dirty="0"/>
              <a:t>总结</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37024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91479-4600-4902-9AC3-FE86DCB4F652}"/>
              </a:ext>
            </a:extLst>
          </p:cNvPr>
          <p:cNvSpPr>
            <a:spLocks noGrp="1"/>
          </p:cNvSpPr>
          <p:nvPr>
            <p:ph type="title"/>
          </p:nvPr>
        </p:nvSpPr>
        <p:spPr>
          <a:xfrm>
            <a:off x="2358887" y="315430"/>
            <a:ext cx="10515600" cy="1325563"/>
          </a:xfrm>
        </p:spPr>
        <p:txBody>
          <a:bodyPr/>
          <a:lstStyle/>
          <a:p>
            <a:r>
              <a:rPr lang="zh-CN" altLang="en-US" dirty="0"/>
              <a:t>我们不禁产生疑问</a:t>
            </a:r>
            <a:r>
              <a:rPr lang="en-US" altLang="zh-CN" dirty="0"/>
              <a:t>:</a:t>
            </a:r>
            <a:endParaRPr lang="zh-CN" altLang="en-US" dirty="0"/>
          </a:p>
        </p:txBody>
      </p:sp>
      <p:sp>
        <p:nvSpPr>
          <p:cNvPr id="3" name="内容占位符 2">
            <a:extLst>
              <a:ext uri="{FF2B5EF4-FFF2-40B4-BE49-F238E27FC236}">
                <a16:creationId xmlns:a16="http://schemas.microsoft.com/office/drawing/2014/main" id="{9E4ECE8F-65DC-4467-9021-5286C92C3B96}"/>
              </a:ext>
            </a:extLst>
          </p:cNvPr>
          <p:cNvSpPr>
            <a:spLocks noGrp="1"/>
          </p:cNvSpPr>
          <p:nvPr>
            <p:ph idx="1"/>
          </p:nvPr>
        </p:nvSpPr>
        <p:spPr>
          <a:xfrm>
            <a:off x="2249557" y="1850473"/>
            <a:ext cx="10515600" cy="4351338"/>
          </a:xfrm>
        </p:spPr>
        <p:txBody>
          <a:bodyPr>
            <a:normAutofit lnSpcReduction="10000"/>
          </a:bodyPr>
          <a:lstStyle/>
          <a:p>
            <a:r>
              <a:rPr lang="en-US" altLang="zh-CN" dirty="0"/>
              <a:t>Q1:</a:t>
            </a:r>
            <a:r>
              <a:rPr lang="zh-CN" altLang="en-US" dirty="0"/>
              <a:t>安全员是背锅侠吗</a:t>
            </a:r>
            <a:r>
              <a:rPr lang="en-US" altLang="zh-CN" dirty="0"/>
              <a:t>?</a:t>
            </a:r>
          </a:p>
          <a:p>
            <a:pPr marL="0" indent="0">
              <a:buNone/>
            </a:pPr>
            <a:endParaRPr lang="en-US" altLang="zh-CN" dirty="0"/>
          </a:p>
          <a:p>
            <a:r>
              <a:rPr lang="en-US" altLang="zh-CN" dirty="0"/>
              <a:t>Q2:</a:t>
            </a:r>
            <a:r>
              <a:rPr lang="zh-CN" altLang="en-US" dirty="0"/>
              <a:t>受害者没学过程设，如何判断是否是算法出了错？</a:t>
            </a:r>
            <a:endParaRPr lang="en-US" altLang="zh-CN" dirty="0"/>
          </a:p>
          <a:p>
            <a:pPr marL="0" indent="0">
              <a:buNone/>
            </a:pPr>
            <a:endParaRPr lang="en-US" altLang="zh-CN" dirty="0"/>
          </a:p>
          <a:p>
            <a:r>
              <a:rPr lang="en-US" altLang="zh-CN" dirty="0"/>
              <a:t>Q3:</a:t>
            </a:r>
            <a:r>
              <a:rPr lang="zh-CN" altLang="en-US" dirty="0"/>
              <a:t>无人驾驶汽车能被判刑吗</a:t>
            </a:r>
            <a:r>
              <a:rPr lang="en-US" altLang="zh-CN" dirty="0"/>
              <a:t>?</a:t>
            </a:r>
          </a:p>
          <a:p>
            <a:endParaRPr lang="en-US" altLang="zh-CN" dirty="0"/>
          </a:p>
          <a:p>
            <a:r>
              <a:rPr lang="en-US" altLang="zh-CN" dirty="0"/>
              <a:t>Q4:</a:t>
            </a:r>
            <a:r>
              <a:rPr lang="zh-CN" altLang="en-US" dirty="0"/>
              <a:t>系统供应商和汽车生产商，谁才是冤大头？</a:t>
            </a:r>
            <a:endParaRPr lang="en-US" altLang="zh-CN" dirty="0"/>
          </a:p>
          <a:p>
            <a:endParaRPr lang="en-US" altLang="zh-CN" dirty="0"/>
          </a:p>
          <a:p>
            <a:r>
              <a:rPr lang="en-US" altLang="zh-CN" dirty="0"/>
              <a:t>……</a:t>
            </a:r>
          </a:p>
          <a:p>
            <a:endParaRPr lang="en-US" altLang="zh-CN" dirty="0"/>
          </a:p>
          <a:p>
            <a:endParaRPr lang="zh-CN" altLang="en-US" dirty="0"/>
          </a:p>
        </p:txBody>
      </p:sp>
      <p:sp>
        <p:nvSpPr>
          <p:cNvPr id="4" name="文本框 3">
            <a:extLst>
              <a:ext uri="{FF2B5EF4-FFF2-40B4-BE49-F238E27FC236}">
                <a16:creationId xmlns:a16="http://schemas.microsoft.com/office/drawing/2014/main" id="{745E50F7-498F-47EC-9DA3-3121323A19E2}"/>
              </a:ext>
            </a:extLst>
          </p:cNvPr>
          <p:cNvSpPr txBox="1"/>
          <p:nvPr/>
        </p:nvSpPr>
        <p:spPr>
          <a:xfrm>
            <a:off x="134178" y="213691"/>
            <a:ext cx="1108213" cy="8956298"/>
          </a:xfrm>
          <a:prstGeom prst="rect">
            <a:avLst/>
          </a:prstGeom>
          <a:noFill/>
        </p:spPr>
        <p:txBody>
          <a:bodyPr wrap="square" rtlCol="0">
            <a:spAutoFit/>
          </a:bodyPr>
          <a:lstStyle/>
          <a:p>
            <a:r>
              <a:rPr lang="en-US" altLang="zh-CN" dirty="0">
                <a:solidFill>
                  <a:schemeClr val="bg2"/>
                </a:solidFill>
              </a:rPr>
              <a:t>·</a:t>
            </a:r>
            <a:r>
              <a:rPr lang="zh-CN" altLang="en-US" dirty="0">
                <a:solidFill>
                  <a:schemeClr val="bg2"/>
                </a:solidFill>
              </a:rPr>
              <a:t>引言</a:t>
            </a:r>
            <a:endParaRPr lang="en-US" altLang="zh-CN" dirty="0">
              <a:solidFill>
                <a:schemeClr val="bg2"/>
              </a:solidFill>
            </a:endParaRPr>
          </a:p>
          <a:p>
            <a:endParaRPr lang="en-US" altLang="zh-CN" dirty="0"/>
          </a:p>
          <a:p>
            <a:endParaRPr lang="en-US" altLang="zh-CN" dirty="0"/>
          </a:p>
          <a:p>
            <a:endParaRPr lang="en-US" altLang="zh-CN" dirty="0"/>
          </a:p>
          <a:p>
            <a:r>
              <a:rPr lang="en-US" altLang="zh-CN" dirty="0"/>
              <a:t>·</a:t>
            </a:r>
            <a:r>
              <a:rPr lang="zh-CN" altLang="en-US" dirty="0"/>
              <a:t>现行机动车法律</a:t>
            </a:r>
            <a:endParaRPr lang="en-US" altLang="zh-CN" dirty="0"/>
          </a:p>
          <a:p>
            <a:endParaRPr lang="en-US" altLang="zh-CN" dirty="0"/>
          </a:p>
          <a:p>
            <a:endParaRPr lang="en-US" altLang="zh-CN" dirty="0"/>
          </a:p>
          <a:p>
            <a:endParaRPr lang="en-US" altLang="zh-CN" dirty="0"/>
          </a:p>
          <a:p>
            <a:r>
              <a:rPr lang="en-US" altLang="zh-CN" dirty="0"/>
              <a:t>·</a:t>
            </a:r>
            <a:r>
              <a:rPr lang="zh-CN" altLang="en-US" dirty="0"/>
              <a:t>无人驾驶相关主体</a:t>
            </a:r>
            <a:endParaRPr lang="en-US" altLang="zh-CN" dirty="0"/>
          </a:p>
          <a:p>
            <a:endParaRPr lang="en-US" altLang="zh-CN" dirty="0"/>
          </a:p>
          <a:p>
            <a:endParaRPr lang="en-US" altLang="zh-CN" dirty="0"/>
          </a:p>
          <a:p>
            <a:endParaRPr lang="en-US" altLang="zh-CN" dirty="0"/>
          </a:p>
          <a:p>
            <a:r>
              <a:rPr lang="en-US" altLang="zh-CN" dirty="0"/>
              <a:t>·</a:t>
            </a:r>
            <a:r>
              <a:rPr lang="zh-CN" altLang="en-US" dirty="0"/>
              <a:t>具体分责机制</a:t>
            </a:r>
            <a:endParaRPr lang="en-US" altLang="zh-CN" dirty="0"/>
          </a:p>
          <a:p>
            <a:endParaRPr lang="en-US" altLang="zh-CN" dirty="0"/>
          </a:p>
          <a:p>
            <a:endParaRPr lang="en-US" altLang="zh-CN" dirty="0"/>
          </a:p>
          <a:p>
            <a:endParaRPr lang="en-US" altLang="zh-CN" dirty="0"/>
          </a:p>
          <a:p>
            <a:r>
              <a:rPr lang="en-US" altLang="zh-CN" dirty="0"/>
              <a:t>·</a:t>
            </a:r>
            <a:r>
              <a:rPr lang="zh-CN" altLang="en-US" dirty="0"/>
              <a:t>总结</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24276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FDD4E-A73F-4E3F-9E56-EAC33B8F59DA}"/>
              </a:ext>
            </a:extLst>
          </p:cNvPr>
          <p:cNvSpPr>
            <a:spLocks noGrp="1"/>
          </p:cNvSpPr>
          <p:nvPr>
            <p:ph type="title"/>
          </p:nvPr>
        </p:nvSpPr>
        <p:spPr>
          <a:xfrm>
            <a:off x="997226" y="295828"/>
            <a:ext cx="10515600" cy="1325563"/>
          </a:xfrm>
        </p:spPr>
        <p:txBody>
          <a:bodyPr/>
          <a:lstStyle/>
          <a:p>
            <a:pPr algn="ctr"/>
            <a:r>
              <a:rPr lang="zh-CN" altLang="en-US" dirty="0"/>
              <a:t>从现行的法律中寻找答案</a:t>
            </a:r>
            <a:r>
              <a:rPr lang="en-US" altLang="zh-CN" dirty="0"/>
              <a:t>!</a:t>
            </a:r>
            <a:endParaRPr lang="zh-CN" altLang="en-US" dirty="0"/>
          </a:p>
        </p:txBody>
      </p:sp>
      <p:pic>
        <p:nvPicPr>
          <p:cNvPr id="1026" name="Picture 2">
            <a:extLst>
              <a:ext uri="{FF2B5EF4-FFF2-40B4-BE49-F238E27FC236}">
                <a16:creationId xmlns:a16="http://schemas.microsoft.com/office/drawing/2014/main" id="{22934E0C-83BA-415B-93CB-502B91BB1C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5247" y="1567865"/>
            <a:ext cx="5155751" cy="515575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8A7AFDCA-D70E-4E04-B620-8770904FF9F2}"/>
              </a:ext>
            </a:extLst>
          </p:cNvPr>
          <p:cNvSpPr txBox="1"/>
          <p:nvPr/>
        </p:nvSpPr>
        <p:spPr>
          <a:xfrm>
            <a:off x="134178" y="213691"/>
            <a:ext cx="1108213" cy="8956298"/>
          </a:xfrm>
          <a:prstGeom prst="rect">
            <a:avLst/>
          </a:prstGeom>
          <a:noFill/>
        </p:spPr>
        <p:txBody>
          <a:bodyPr wrap="square" rtlCol="0">
            <a:spAutoFit/>
          </a:bodyPr>
          <a:lstStyle/>
          <a:p>
            <a:r>
              <a:rPr lang="en-US" altLang="zh-CN" dirty="0">
                <a:solidFill>
                  <a:schemeClr val="bg2"/>
                </a:solidFill>
              </a:rPr>
              <a:t>·</a:t>
            </a:r>
            <a:r>
              <a:rPr lang="zh-CN" altLang="en-US" dirty="0">
                <a:solidFill>
                  <a:schemeClr val="bg2"/>
                </a:solidFill>
              </a:rPr>
              <a:t>引言</a:t>
            </a:r>
            <a:endParaRPr lang="en-US" altLang="zh-CN" dirty="0">
              <a:solidFill>
                <a:schemeClr val="bg2"/>
              </a:solidFill>
            </a:endParaRPr>
          </a:p>
          <a:p>
            <a:endParaRPr lang="en-US" altLang="zh-CN" dirty="0"/>
          </a:p>
          <a:p>
            <a:endParaRPr lang="en-US" altLang="zh-CN" dirty="0"/>
          </a:p>
          <a:p>
            <a:endParaRPr lang="en-US" altLang="zh-CN" dirty="0"/>
          </a:p>
          <a:p>
            <a:r>
              <a:rPr lang="en-US" altLang="zh-CN" dirty="0"/>
              <a:t>·</a:t>
            </a:r>
            <a:r>
              <a:rPr lang="zh-CN" altLang="en-US" dirty="0"/>
              <a:t>现行机动车法律</a:t>
            </a:r>
            <a:endParaRPr lang="en-US" altLang="zh-CN" dirty="0"/>
          </a:p>
          <a:p>
            <a:endParaRPr lang="en-US" altLang="zh-CN" dirty="0"/>
          </a:p>
          <a:p>
            <a:endParaRPr lang="en-US" altLang="zh-CN" dirty="0"/>
          </a:p>
          <a:p>
            <a:endParaRPr lang="en-US" altLang="zh-CN" dirty="0"/>
          </a:p>
          <a:p>
            <a:r>
              <a:rPr lang="en-US" altLang="zh-CN" dirty="0"/>
              <a:t>·</a:t>
            </a:r>
            <a:r>
              <a:rPr lang="zh-CN" altLang="en-US" dirty="0"/>
              <a:t>无人驾驶相关主体</a:t>
            </a:r>
            <a:endParaRPr lang="en-US" altLang="zh-CN" dirty="0"/>
          </a:p>
          <a:p>
            <a:endParaRPr lang="en-US" altLang="zh-CN" dirty="0"/>
          </a:p>
          <a:p>
            <a:endParaRPr lang="en-US" altLang="zh-CN" dirty="0"/>
          </a:p>
          <a:p>
            <a:endParaRPr lang="en-US" altLang="zh-CN" dirty="0"/>
          </a:p>
          <a:p>
            <a:r>
              <a:rPr lang="en-US" altLang="zh-CN" dirty="0"/>
              <a:t>·</a:t>
            </a:r>
            <a:r>
              <a:rPr lang="zh-CN" altLang="en-US" dirty="0"/>
              <a:t>具体分责机制</a:t>
            </a:r>
            <a:endParaRPr lang="en-US" altLang="zh-CN" dirty="0"/>
          </a:p>
          <a:p>
            <a:endParaRPr lang="en-US" altLang="zh-CN" dirty="0"/>
          </a:p>
          <a:p>
            <a:endParaRPr lang="en-US" altLang="zh-CN" dirty="0"/>
          </a:p>
          <a:p>
            <a:endParaRPr lang="en-US" altLang="zh-CN" dirty="0"/>
          </a:p>
          <a:p>
            <a:r>
              <a:rPr lang="en-US" altLang="zh-CN" dirty="0"/>
              <a:t>·</a:t>
            </a:r>
            <a:r>
              <a:rPr lang="zh-CN" altLang="en-US" dirty="0"/>
              <a:t>总结</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02816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69473-1D34-4BB2-8C7E-70A1C8AE9165}"/>
              </a:ext>
            </a:extLst>
          </p:cNvPr>
          <p:cNvSpPr>
            <a:spLocks noGrp="1"/>
          </p:cNvSpPr>
          <p:nvPr>
            <p:ph type="ctrTitle"/>
          </p:nvPr>
        </p:nvSpPr>
        <p:spPr>
          <a:xfrm>
            <a:off x="1255644" y="1375811"/>
            <a:ext cx="9144000" cy="2387600"/>
          </a:xfrm>
        </p:spPr>
        <p:txBody>
          <a:bodyPr>
            <a:normAutofit/>
          </a:bodyPr>
          <a:lstStyle/>
          <a:p>
            <a:r>
              <a:rPr lang="en-US" altLang="zh-CN" sz="5400" b="1" dirty="0"/>
              <a:t>2.</a:t>
            </a:r>
            <a:r>
              <a:rPr lang="zh-CN" altLang="en-US" sz="5400" b="1" dirty="0"/>
              <a:t>现行机动车事故的归责</a:t>
            </a:r>
            <a:endParaRPr lang="en-US" altLang="zh-CN" sz="5400" b="1" dirty="0"/>
          </a:p>
        </p:txBody>
      </p:sp>
      <p:sp>
        <p:nvSpPr>
          <p:cNvPr id="3" name="副标题 2">
            <a:extLst>
              <a:ext uri="{FF2B5EF4-FFF2-40B4-BE49-F238E27FC236}">
                <a16:creationId xmlns:a16="http://schemas.microsoft.com/office/drawing/2014/main" id="{76451265-A635-4E20-B48E-0FFA08BB60F9}"/>
              </a:ext>
            </a:extLst>
          </p:cNvPr>
          <p:cNvSpPr>
            <a:spLocks noGrp="1"/>
          </p:cNvSpPr>
          <p:nvPr>
            <p:ph type="subTitle" idx="1"/>
          </p:nvPr>
        </p:nvSpPr>
        <p:spPr>
          <a:xfrm>
            <a:off x="1479274" y="4436925"/>
            <a:ext cx="9144000" cy="1655762"/>
          </a:xfrm>
        </p:spPr>
        <p:txBody>
          <a:bodyPr/>
          <a:lstStyle/>
          <a:p>
            <a:endParaRPr lang="zh-CN" altLang="en-US" sz="1800" dirty="0"/>
          </a:p>
        </p:txBody>
      </p:sp>
    </p:spTree>
    <p:extLst>
      <p:ext uri="{BB962C8B-B14F-4D97-AF65-F5344CB8AC3E}">
        <p14:creationId xmlns:p14="http://schemas.microsoft.com/office/powerpoint/2010/main" val="1082332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75159-9460-437B-B3FF-1FB51B122621}"/>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81DCAA80-06A9-477C-9470-1741414462B7}"/>
              </a:ext>
            </a:extLst>
          </p:cNvPr>
          <p:cNvSpPr>
            <a:spLocks noGrp="1"/>
          </p:cNvSpPr>
          <p:nvPr>
            <p:ph idx="1"/>
          </p:nvPr>
        </p:nvSpPr>
        <p:spPr>
          <a:xfrm>
            <a:off x="1474304" y="320675"/>
            <a:ext cx="10515600" cy="5730427"/>
          </a:xfrm>
        </p:spPr>
        <p:txBody>
          <a:bodyPr>
            <a:noAutofit/>
          </a:bodyPr>
          <a:lstStyle/>
          <a:p>
            <a:r>
              <a:rPr lang="zh-CN" altLang="en-US" sz="2000" dirty="0"/>
              <a:t>第十九条　驾驶机动车，应当依法取得机动车驾驶证。</a:t>
            </a:r>
          </a:p>
          <a:p>
            <a:r>
              <a:rPr lang="zh-CN" altLang="en-US" sz="2000" dirty="0"/>
              <a:t>申请机动车驾驶证，应当符合国务院公安部门规定的驾驶许可条件；经考试合格后，由公安机关交通管理部门发给相应类别的机动车驾驶证。</a:t>
            </a:r>
          </a:p>
          <a:p>
            <a:r>
              <a:rPr lang="zh-CN" altLang="en-US" sz="2000" dirty="0"/>
              <a:t>持有境外机动车驾驶证的人，符合国务院公安部门规定的驾驶许可条件，经公安机关交通管理部门考核合格的，可以发给中国的机动车驾驶证。</a:t>
            </a:r>
          </a:p>
          <a:p>
            <a:r>
              <a:rPr lang="zh-CN" altLang="en-US" sz="2000" dirty="0"/>
              <a:t>驾驶人应当按照驾驶证载明的准驾车型驾驶机动车；驾驶机动车时，应当随身携带机动车驾驶证。</a:t>
            </a:r>
          </a:p>
          <a:p>
            <a:r>
              <a:rPr lang="zh-CN" altLang="en-US" sz="2000" dirty="0"/>
              <a:t>公安机关交通管理部门以外的任何单位或者个人，不得收缴、扣留机动车驾驶证。</a:t>
            </a:r>
          </a:p>
          <a:p>
            <a:r>
              <a:rPr lang="zh-CN" altLang="en-US" sz="2000" dirty="0"/>
              <a:t>第二十条　机动车的驾驶培训实行社会化，由交通运输主管部门对驾驶培训学校、驾驶培训班实行备案管理，并对驾驶培训活动加强监督，其中专门的拖拉机驾驶培训学校、驾驶培训班由农业（农业机械）主管部门实行监督管理。</a:t>
            </a:r>
            <a:r>
              <a:rPr lang="zh-CN" altLang="en-US" sz="2000" baseline="30000" dirty="0"/>
              <a:t> </a:t>
            </a:r>
            <a:r>
              <a:rPr lang="en-US" altLang="zh-CN" sz="2000" baseline="30000" dirty="0"/>
              <a:t>[7]</a:t>
            </a:r>
            <a:r>
              <a:rPr lang="zh-CN" altLang="en-US" sz="2000" dirty="0"/>
              <a:t> </a:t>
            </a:r>
          </a:p>
          <a:p>
            <a:r>
              <a:rPr lang="zh-CN" altLang="en-US" sz="2000" dirty="0"/>
              <a:t>驾驶培训学校、驾驶培训班应当严格按照国家有关规定，对学员进行道路交通安全法律、法规、驾驶技能的培训，确保培训质量。</a:t>
            </a:r>
          </a:p>
          <a:p>
            <a:r>
              <a:rPr lang="zh-CN" altLang="en-US" sz="2000" dirty="0"/>
              <a:t>任何国家机关以及驾驶培训和考试主管部门不得举办或者参与举办驾驶培训学校、驾驶培训班。</a:t>
            </a:r>
          </a:p>
          <a:p>
            <a:r>
              <a:rPr lang="zh-CN" altLang="en-US" sz="2000" dirty="0"/>
              <a:t>第二十一条　驾驶人驾驶机动车上道路行驶前，应当对机动车的安全技术性能进行认真检查；不得驾驶安全设施不全或者机件不符合技术标准等具有安全隐患的机动车。</a:t>
            </a:r>
          </a:p>
          <a:p>
            <a:r>
              <a:rPr lang="zh-CN" altLang="en-US" sz="2000" dirty="0"/>
              <a:t>第二十二条　机动车驾驶人应当遵守道路交通安全法律、法规的规定，按照操作规范安全驾驶、文明驾驶。</a:t>
            </a:r>
          </a:p>
          <a:p>
            <a:r>
              <a:rPr lang="zh-CN" altLang="en-US" sz="2000" dirty="0"/>
              <a:t>饮酒、服用国家管制的精神药品或者麻醉药品，或者患有妨碍安全驾驶机动车的疾病，或者过度疲劳影响安全驾驶的，不得驾驶机动车。</a:t>
            </a:r>
          </a:p>
          <a:p>
            <a:r>
              <a:rPr lang="zh-CN" altLang="en-US" sz="2000" dirty="0"/>
              <a:t>任何人不得强迫、指使、纵容驾驶人违反道路交通安全法律、法规和机动车安全驾驶要求驾驶机动车。</a:t>
            </a:r>
          </a:p>
          <a:p>
            <a:r>
              <a:rPr lang="zh-CN" altLang="en-US" sz="2000" dirty="0"/>
              <a:t>第二十三条　公安机关交通管理部门依照法律、行政法规的规定，定期对机动车驾驶证实施审验。</a:t>
            </a:r>
          </a:p>
          <a:p>
            <a:r>
              <a:rPr lang="zh-CN" altLang="en-US" sz="2000" dirty="0"/>
              <a:t>第二十四条　公安机关交通管理部门对机动车驾驶人违反道路交通安全法律、法规的行为，除依法给予行政处罚外，实行累积记分制度。公安机关交通管理部门对累积记分达到规定分值的机动车驾驶人，扣留机动车驾驶证，对其进行道路交通安全法律、法规教育，重新考试；考试合格的，发还其机动车驾驶证。</a:t>
            </a:r>
          </a:p>
          <a:p>
            <a:r>
              <a:rPr lang="zh-CN" altLang="en-US" sz="2000" dirty="0"/>
              <a:t>对遵守道路交通安全法律、法规，在一年内无累积记分的机动车驾驶人，可以延长机动车驾驶证的审验期。具体办法由国务院公安部门规定。</a:t>
            </a:r>
          </a:p>
          <a:p>
            <a:r>
              <a:rPr lang="zh-CN" altLang="en-US" sz="2000" b="1" dirty="0"/>
              <a:t>第三章 道路通行条件</a:t>
            </a:r>
            <a:endParaRPr lang="zh-CN" altLang="en-US" sz="2000" dirty="0"/>
          </a:p>
          <a:p>
            <a:r>
              <a:rPr lang="zh-CN" altLang="en-US" sz="2000" dirty="0"/>
              <a:t>第二十五条　全国实行统一的道路交通信号。</a:t>
            </a:r>
          </a:p>
          <a:p>
            <a:r>
              <a:rPr lang="zh-CN" altLang="en-US" sz="2000" dirty="0"/>
              <a:t>交通信号包括交通信号灯、交通标志、交通标线和交通警察的指挥。</a:t>
            </a:r>
          </a:p>
          <a:p>
            <a:r>
              <a:rPr lang="zh-CN" altLang="en-US" sz="2000" dirty="0"/>
              <a:t>交通信号灯、交通标志、交通标线的设置应当符合道路交通安全、畅通的要求和国家标准，并保持清晰、醒目、准确、完好。</a:t>
            </a:r>
          </a:p>
          <a:p>
            <a:r>
              <a:rPr lang="zh-CN" altLang="en-US" sz="2000" dirty="0"/>
              <a:t>根据通行需要，应当及时增设、调换、更新道路交通信号。增设、调换、更新限制性的道路交通信号，应当提前向社会公告，广泛进行宣传。</a:t>
            </a:r>
          </a:p>
          <a:p>
            <a:r>
              <a:rPr lang="zh-CN" altLang="en-US" sz="2000" dirty="0"/>
              <a:t>第二十六条　交通信号灯由红灯、绿灯、黄灯组成。红灯表示禁止通行，绿灯表示准许通行，黄灯表示警示。</a:t>
            </a:r>
          </a:p>
          <a:p>
            <a:r>
              <a:rPr lang="zh-CN" altLang="en-US" sz="2000" dirty="0"/>
              <a:t>第二十七条　铁路与道路平面交叉的道口，应当设置警示灯、警示标志或者安全防护设施。无人看守的铁路道口，应当在距道口一定距离处设置警示标志。</a:t>
            </a:r>
          </a:p>
          <a:p>
            <a:r>
              <a:rPr lang="zh-CN" altLang="en-US" sz="2000" dirty="0"/>
              <a:t>第二十八条　任何单位和个人不得擅自设置、移动、占用、损毁交通信号灯、交通标志、交通标线。</a:t>
            </a:r>
          </a:p>
          <a:p>
            <a:r>
              <a:rPr lang="zh-CN" altLang="en-US" sz="2000" dirty="0"/>
              <a:t>道路两侧及隔离带上种植的树木或者其他植物，设置的广告牌、管线等，应当与交通设施保持必要的距离，不得遮挡路灯、交通信号灯、交通标志，不得妨碍安全视距，不得影响通行。</a:t>
            </a:r>
          </a:p>
          <a:p>
            <a:r>
              <a:rPr lang="zh-CN" altLang="en-US" sz="2000" dirty="0"/>
              <a:t>第二十九条　道路、停车场和道路配套设施的规划、设计、建设，应当符合道路交通安全、畅通的要求，并根据交通需求及时调整。</a:t>
            </a:r>
          </a:p>
          <a:p>
            <a:r>
              <a:rPr lang="zh-CN" altLang="en-US" sz="2000" dirty="0"/>
              <a:t>公安机关交通管理部门发现已经投入使用的道路存在交通事故频发路段，或者停车场、道路配套设施存在交通安全严重隐患的，应当及时向当地人民政府报告，并提出防范交通事故、消除隐患的建议，当地人民政府应当及时作出处理决定。</a:t>
            </a:r>
          </a:p>
          <a:p>
            <a:r>
              <a:rPr lang="zh-CN" altLang="en-US" sz="2000" dirty="0"/>
              <a:t>第三十条　道路出现坍塌、坑漕、水毁、隆起等损毁或者交通信号灯、交通标志、交通标线等交通设施损毁、灭失的，道路、交通设施的养护部门或者管理部门应当设置警示标志并及时修复。</a:t>
            </a:r>
          </a:p>
          <a:p>
            <a:r>
              <a:rPr lang="zh-CN" altLang="en-US" sz="2000" dirty="0"/>
              <a:t>公安机关交通管理部门发现前款情形，危及交通安全，尚未设置警示标志的，应当及时采取安全措施，疏导交通，并通知道路、交通设施的养护部门或者管理部门。</a:t>
            </a:r>
          </a:p>
          <a:p>
            <a:r>
              <a:rPr lang="zh-CN" altLang="en-US" sz="2000" dirty="0"/>
              <a:t>第三十一条　未经许可，任何单位和个人不得占用道路从事非交通活动。</a:t>
            </a:r>
          </a:p>
          <a:p>
            <a:r>
              <a:rPr lang="zh-CN" altLang="en-US" sz="2000" dirty="0"/>
              <a:t>第三十二条　因工程建设需要占用、挖掘道路，或者跨越、穿越道路架设、增设管线设施，应当事先征得道路主管部门的同意；影响交通安全的，还应当征得公安机关交通管理部门的同意。</a:t>
            </a:r>
          </a:p>
          <a:p>
            <a:r>
              <a:rPr lang="zh-CN" altLang="en-US" sz="2000" dirty="0"/>
              <a:t>施工作业单位应当在经批准的路段和时间内施工作业，并在距离施工作业地点来车方向安全距离处设置明显的安全警示标志，采取防护措施；施工作业完毕，应当迅速清除道路上的障碍物，消除安全隐患，经道路主管部门和公安机关交通管理部门验收合格，符合通行要求后，方可恢复通行。</a:t>
            </a:r>
          </a:p>
          <a:p>
            <a:r>
              <a:rPr lang="zh-CN" altLang="en-US" sz="2000" dirty="0"/>
              <a:t>对未中断交通的施工作业道路，公安机关交通管理部门应当加强交通安全监督检查，维护道路交通秩序。</a:t>
            </a:r>
          </a:p>
          <a:p>
            <a:r>
              <a:rPr lang="zh-CN" altLang="en-US" sz="2000" dirty="0"/>
              <a:t>第三十三条　新建、改建、扩建的公共建筑、商业街区、居住区、大（中）型建筑等，应当配建、增建停车场；停车泊位不足的，应当及时改建或者扩建；投入使用的停车场不得擅自停止使用或者改作他用。</a:t>
            </a:r>
          </a:p>
          <a:p>
            <a:r>
              <a:rPr lang="zh-CN" altLang="en-US" sz="2000" dirty="0"/>
              <a:t>在城市道路范围内，在不影响行人、车辆通行的情况下，政府有关部门可以施划停车泊位。</a:t>
            </a:r>
          </a:p>
          <a:p>
            <a:r>
              <a:rPr lang="zh-CN" altLang="en-US" sz="2000" dirty="0"/>
              <a:t>第三十四条　学校、幼儿园、医院、养老院门前的道路没有行人过街设施的，应当施划人行横道线，设置提示标志。</a:t>
            </a:r>
          </a:p>
          <a:p>
            <a:r>
              <a:rPr lang="zh-CN" altLang="en-US" sz="2000" dirty="0"/>
              <a:t>城市主要道路的人行道，应当按照规划设置盲道。盲道的设置应当符合国家标准。</a:t>
            </a:r>
          </a:p>
          <a:p>
            <a:endParaRPr lang="zh-CN" altLang="en-US" sz="2000" dirty="0"/>
          </a:p>
        </p:txBody>
      </p:sp>
      <p:sp>
        <p:nvSpPr>
          <p:cNvPr id="4" name="文本框 3">
            <a:extLst>
              <a:ext uri="{FF2B5EF4-FFF2-40B4-BE49-F238E27FC236}">
                <a16:creationId xmlns:a16="http://schemas.microsoft.com/office/drawing/2014/main" id="{5DBBB09E-1347-4E13-91BF-2835A94AC787}"/>
              </a:ext>
            </a:extLst>
          </p:cNvPr>
          <p:cNvSpPr txBox="1"/>
          <p:nvPr/>
        </p:nvSpPr>
        <p:spPr>
          <a:xfrm>
            <a:off x="134178" y="213691"/>
            <a:ext cx="1108213" cy="8956298"/>
          </a:xfrm>
          <a:prstGeom prst="rect">
            <a:avLst/>
          </a:prstGeom>
          <a:noFill/>
        </p:spPr>
        <p:txBody>
          <a:bodyPr wrap="square" rtlCol="0">
            <a:spAutoFit/>
          </a:bodyPr>
          <a:lstStyle/>
          <a:p>
            <a:r>
              <a:rPr lang="en-US" altLang="zh-CN" dirty="0"/>
              <a:t>·</a:t>
            </a:r>
            <a:r>
              <a:rPr lang="zh-CN" altLang="en-US" dirty="0"/>
              <a:t>引言</a:t>
            </a:r>
            <a:endParaRPr lang="en-US" altLang="zh-CN" dirty="0"/>
          </a:p>
          <a:p>
            <a:endParaRPr lang="en-US" altLang="zh-CN" dirty="0"/>
          </a:p>
          <a:p>
            <a:endParaRPr lang="en-US" altLang="zh-CN" dirty="0"/>
          </a:p>
          <a:p>
            <a:endParaRPr lang="en-US" altLang="zh-CN" dirty="0"/>
          </a:p>
          <a:p>
            <a:r>
              <a:rPr lang="en-US" altLang="zh-CN" dirty="0">
                <a:solidFill>
                  <a:schemeClr val="bg2"/>
                </a:solidFill>
              </a:rPr>
              <a:t>·</a:t>
            </a:r>
            <a:r>
              <a:rPr lang="zh-CN" altLang="en-US" dirty="0">
                <a:solidFill>
                  <a:schemeClr val="bg2"/>
                </a:solidFill>
              </a:rPr>
              <a:t>现行机动车法律</a:t>
            </a:r>
            <a:endParaRPr lang="en-US" altLang="zh-CN" dirty="0">
              <a:solidFill>
                <a:schemeClr val="bg2"/>
              </a:solidFill>
            </a:endParaRPr>
          </a:p>
          <a:p>
            <a:endParaRPr lang="en-US" altLang="zh-CN" dirty="0"/>
          </a:p>
          <a:p>
            <a:endParaRPr lang="en-US" altLang="zh-CN" dirty="0"/>
          </a:p>
          <a:p>
            <a:endParaRPr lang="en-US" altLang="zh-CN" dirty="0"/>
          </a:p>
          <a:p>
            <a:r>
              <a:rPr lang="en-US" altLang="zh-CN" dirty="0"/>
              <a:t>·</a:t>
            </a:r>
            <a:r>
              <a:rPr lang="zh-CN" altLang="en-US" dirty="0"/>
              <a:t>无人驾驶相关主体</a:t>
            </a:r>
            <a:endParaRPr lang="en-US" altLang="zh-CN" dirty="0"/>
          </a:p>
          <a:p>
            <a:endParaRPr lang="en-US" altLang="zh-CN" dirty="0"/>
          </a:p>
          <a:p>
            <a:endParaRPr lang="en-US" altLang="zh-CN" dirty="0"/>
          </a:p>
          <a:p>
            <a:endParaRPr lang="en-US" altLang="zh-CN" dirty="0"/>
          </a:p>
          <a:p>
            <a:r>
              <a:rPr lang="en-US" altLang="zh-CN" dirty="0"/>
              <a:t>·</a:t>
            </a:r>
            <a:r>
              <a:rPr lang="zh-CN" altLang="en-US" dirty="0"/>
              <a:t>具体分责机制</a:t>
            </a:r>
            <a:endParaRPr lang="en-US" altLang="zh-CN" dirty="0"/>
          </a:p>
          <a:p>
            <a:endParaRPr lang="en-US" altLang="zh-CN" dirty="0"/>
          </a:p>
          <a:p>
            <a:endParaRPr lang="en-US" altLang="zh-CN" dirty="0"/>
          </a:p>
          <a:p>
            <a:endParaRPr lang="en-US" altLang="zh-CN" dirty="0"/>
          </a:p>
          <a:p>
            <a:r>
              <a:rPr lang="en-US" altLang="zh-CN" dirty="0"/>
              <a:t>·</a:t>
            </a:r>
            <a:r>
              <a:rPr lang="zh-CN" altLang="en-US" dirty="0"/>
              <a:t>总结</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7" name="矩形 6">
            <a:extLst>
              <a:ext uri="{FF2B5EF4-FFF2-40B4-BE49-F238E27FC236}">
                <a16:creationId xmlns:a16="http://schemas.microsoft.com/office/drawing/2014/main" id="{48425616-DB2B-4A6E-8544-D85774D72FE4}"/>
              </a:ext>
            </a:extLst>
          </p:cNvPr>
          <p:cNvSpPr/>
          <p:nvPr/>
        </p:nvSpPr>
        <p:spPr>
          <a:xfrm>
            <a:off x="4351938" y="1993300"/>
            <a:ext cx="3647152" cy="2585323"/>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哪些主体？</a:t>
            </a:r>
            <a:endParaRPr lang="en-US" altLang="zh-CN" sz="5400" b="0" cap="none" spc="0" dirty="0">
              <a:ln w="0"/>
              <a:solidFill>
                <a:schemeClr val="tx1"/>
              </a:solidFill>
              <a:effectLst>
                <a:outerShdw blurRad="38100" dist="19050" dir="2700000" algn="tl" rotWithShape="0">
                  <a:schemeClr val="dk1">
                    <a:alpha val="40000"/>
                  </a:schemeClr>
                </a:outerShdw>
              </a:effectLst>
            </a:endParaRPr>
          </a:p>
          <a:p>
            <a:pPr algn="ctr"/>
            <a:endParaRPr lang="en-US" altLang="zh-CN" sz="5400" b="0" cap="none" spc="0" dirty="0">
              <a:ln w="0"/>
              <a:solidFill>
                <a:schemeClr val="tx1"/>
              </a:solidFill>
              <a:effectLst>
                <a:outerShdw blurRad="38100" dist="19050" dir="2700000" algn="tl" rotWithShape="0">
                  <a:schemeClr val="dk1">
                    <a:alpha val="40000"/>
                  </a:schemeClr>
                </a:outerShdw>
              </a:effectLst>
            </a:endParaRPr>
          </a:p>
          <a:p>
            <a:pPr algn="ctr"/>
            <a:r>
              <a:rPr lang="zh-CN" altLang="en-US" sz="5400" dirty="0">
                <a:ln w="0"/>
                <a:effectLst>
                  <a:outerShdw blurRad="38100" dist="19050" dir="2700000" algn="tl" rotWithShape="0">
                    <a:schemeClr val="dk1">
                      <a:alpha val="40000"/>
                    </a:schemeClr>
                  </a:outerShdw>
                </a:effectLst>
              </a:rPr>
              <a:t>如何分责？</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3700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par>
                                <p:cTn id="10" presetID="5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Scale>
                                      <p:cBhvr>
                                        <p:cTn id="12"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xEl>
                                              <p:pRg st="1" end="1"/>
                                            </p:txEl>
                                          </p:spTgt>
                                        </p:tgtEl>
                                        <p:attrNameLst>
                                          <p:attrName>ppt_x</p:attrName>
                                          <p:attrName>ppt_y</p:attrName>
                                        </p:attrNameLst>
                                      </p:cBhvr>
                                    </p:animMotion>
                                    <p:animEffect transition="in" filter="fade">
                                      <p:cBhvr>
                                        <p:cTn id="14" dur="1000"/>
                                        <p:tgtEl>
                                          <p:spTgt spid="3">
                                            <p:txEl>
                                              <p:pRg st="1" end="1"/>
                                            </p:txEl>
                                          </p:spTgt>
                                        </p:tgtEl>
                                      </p:cBhvr>
                                    </p:animEffect>
                                  </p:childTnLst>
                                </p:cTn>
                              </p:par>
                              <p:par>
                                <p:cTn id="15" presetID="5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Scale>
                                      <p:cBhvr>
                                        <p:cTn id="17"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
                                            <p:txEl>
                                              <p:pRg st="2" end="2"/>
                                            </p:txEl>
                                          </p:spTgt>
                                        </p:tgtEl>
                                        <p:attrNameLst>
                                          <p:attrName>ppt_x</p:attrName>
                                          <p:attrName>ppt_y</p:attrName>
                                        </p:attrNameLst>
                                      </p:cBhvr>
                                    </p:animMotion>
                                    <p:animEffect transition="in" filter="fade">
                                      <p:cBhvr>
                                        <p:cTn id="19" dur="1000"/>
                                        <p:tgtEl>
                                          <p:spTgt spid="3">
                                            <p:txEl>
                                              <p:pRg st="2" end="2"/>
                                            </p:txEl>
                                          </p:spTgt>
                                        </p:tgtEl>
                                      </p:cBhvr>
                                    </p:animEffect>
                                  </p:childTnLst>
                                </p:cTn>
                              </p:par>
                              <p:par>
                                <p:cTn id="20" presetID="5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Scale>
                                      <p:cBhvr>
                                        <p:cTn id="22"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3">
                                            <p:txEl>
                                              <p:pRg st="3" end="3"/>
                                            </p:txEl>
                                          </p:spTgt>
                                        </p:tgtEl>
                                        <p:attrNameLst>
                                          <p:attrName>ppt_x</p:attrName>
                                          <p:attrName>ppt_y</p:attrName>
                                        </p:attrNameLst>
                                      </p:cBhvr>
                                    </p:animMotion>
                                    <p:animEffect transition="in" filter="fade">
                                      <p:cBhvr>
                                        <p:cTn id="24" dur="1000"/>
                                        <p:tgtEl>
                                          <p:spTgt spid="3">
                                            <p:txEl>
                                              <p:pRg st="3" end="3"/>
                                            </p:txEl>
                                          </p:spTgt>
                                        </p:tgtEl>
                                      </p:cBhvr>
                                    </p:animEffect>
                                  </p:childTnLst>
                                </p:cTn>
                              </p:par>
                              <p:par>
                                <p:cTn id="25" presetID="5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Scale>
                                      <p:cBhvr>
                                        <p:cTn id="27"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3">
                                            <p:txEl>
                                              <p:pRg st="4" end="4"/>
                                            </p:txEl>
                                          </p:spTgt>
                                        </p:tgtEl>
                                        <p:attrNameLst>
                                          <p:attrName>ppt_x</p:attrName>
                                          <p:attrName>ppt_y</p:attrName>
                                        </p:attrNameLst>
                                      </p:cBhvr>
                                    </p:animMotion>
                                    <p:animEffect transition="in" filter="fade">
                                      <p:cBhvr>
                                        <p:cTn id="29" dur="1000"/>
                                        <p:tgtEl>
                                          <p:spTgt spid="3">
                                            <p:txEl>
                                              <p:pRg st="4" end="4"/>
                                            </p:txEl>
                                          </p:spTgt>
                                        </p:tgtEl>
                                      </p:cBhvr>
                                    </p:animEffect>
                                  </p:childTnLst>
                                </p:cTn>
                              </p:par>
                              <p:par>
                                <p:cTn id="30" presetID="5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Scale>
                                      <p:cBhvr>
                                        <p:cTn id="32"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3">
                                            <p:txEl>
                                              <p:pRg st="5" end="5"/>
                                            </p:txEl>
                                          </p:spTgt>
                                        </p:tgtEl>
                                        <p:attrNameLst>
                                          <p:attrName>ppt_x</p:attrName>
                                          <p:attrName>ppt_y</p:attrName>
                                        </p:attrNameLst>
                                      </p:cBhvr>
                                    </p:animMotion>
                                    <p:animEffect transition="in" filter="fade">
                                      <p:cBhvr>
                                        <p:cTn id="34" dur="1000"/>
                                        <p:tgtEl>
                                          <p:spTgt spid="3">
                                            <p:txEl>
                                              <p:pRg st="5" end="5"/>
                                            </p:txEl>
                                          </p:spTgt>
                                        </p:tgtEl>
                                      </p:cBhvr>
                                    </p:animEffect>
                                  </p:childTnLst>
                                </p:cTn>
                              </p:par>
                              <p:par>
                                <p:cTn id="35" presetID="5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Scale>
                                      <p:cBhvr>
                                        <p:cTn id="37"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3">
                                            <p:txEl>
                                              <p:pRg st="6" end="6"/>
                                            </p:txEl>
                                          </p:spTgt>
                                        </p:tgtEl>
                                        <p:attrNameLst>
                                          <p:attrName>ppt_x</p:attrName>
                                          <p:attrName>ppt_y</p:attrName>
                                        </p:attrNameLst>
                                      </p:cBhvr>
                                    </p:animMotion>
                                    <p:animEffect transition="in" filter="fade">
                                      <p:cBhvr>
                                        <p:cTn id="39" dur="1000"/>
                                        <p:tgtEl>
                                          <p:spTgt spid="3">
                                            <p:txEl>
                                              <p:pRg st="6" end="6"/>
                                            </p:txEl>
                                          </p:spTgt>
                                        </p:tgtEl>
                                      </p:cBhvr>
                                    </p:animEffect>
                                  </p:childTnLst>
                                </p:cTn>
                              </p:par>
                              <p:par>
                                <p:cTn id="40" presetID="5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Scale>
                                      <p:cBhvr>
                                        <p:cTn id="42" dur="1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3">
                                            <p:txEl>
                                              <p:pRg st="7" end="7"/>
                                            </p:txEl>
                                          </p:spTgt>
                                        </p:tgtEl>
                                        <p:attrNameLst>
                                          <p:attrName>ppt_x</p:attrName>
                                          <p:attrName>ppt_y</p:attrName>
                                        </p:attrNameLst>
                                      </p:cBhvr>
                                    </p:animMotion>
                                    <p:animEffect transition="in" filter="fade">
                                      <p:cBhvr>
                                        <p:cTn id="44" dur="1000"/>
                                        <p:tgtEl>
                                          <p:spTgt spid="3">
                                            <p:txEl>
                                              <p:pRg st="7" end="7"/>
                                            </p:txEl>
                                          </p:spTgt>
                                        </p:tgtEl>
                                      </p:cBhvr>
                                    </p:animEffect>
                                  </p:childTnLst>
                                </p:cTn>
                              </p:par>
                              <p:par>
                                <p:cTn id="45" presetID="5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Scale>
                                      <p:cBhvr>
                                        <p:cTn id="47" dur="1000" decel="50000" fill="hold">
                                          <p:stCondLst>
                                            <p:cond delay="0"/>
                                          </p:stCondLst>
                                        </p:cTn>
                                        <p:tgtEl>
                                          <p:spTgt spid="3">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3">
                                            <p:txEl>
                                              <p:pRg st="8" end="8"/>
                                            </p:txEl>
                                          </p:spTgt>
                                        </p:tgtEl>
                                        <p:attrNameLst>
                                          <p:attrName>ppt_x</p:attrName>
                                          <p:attrName>ppt_y</p:attrName>
                                        </p:attrNameLst>
                                      </p:cBhvr>
                                    </p:animMotion>
                                    <p:animEffect transition="in" filter="fade">
                                      <p:cBhvr>
                                        <p:cTn id="49" dur="1000"/>
                                        <p:tgtEl>
                                          <p:spTgt spid="3">
                                            <p:txEl>
                                              <p:pRg st="8" end="8"/>
                                            </p:txEl>
                                          </p:spTgt>
                                        </p:tgtEl>
                                      </p:cBhvr>
                                    </p:animEffect>
                                  </p:childTnLst>
                                </p:cTn>
                              </p:par>
                              <p:par>
                                <p:cTn id="50" presetID="5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Scale>
                                      <p:cBhvr>
                                        <p:cTn id="52" dur="1000" decel="50000" fill="hold">
                                          <p:stCondLst>
                                            <p:cond delay="0"/>
                                          </p:stCondLst>
                                        </p:cTn>
                                        <p:tgtEl>
                                          <p:spTgt spid="3">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3">
                                            <p:txEl>
                                              <p:pRg st="9" end="9"/>
                                            </p:txEl>
                                          </p:spTgt>
                                        </p:tgtEl>
                                        <p:attrNameLst>
                                          <p:attrName>ppt_x</p:attrName>
                                          <p:attrName>ppt_y</p:attrName>
                                        </p:attrNameLst>
                                      </p:cBhvr>
                                    </p:animMotion>
                                    <p:animEffect transition="in" filter="fade">
                                      <p:cBhvr>
                                        <p:cTn id="54" dur="1000"/>
                                        <p:tgtEl>
                                          <p:spTgt spid="3">
                                            <p:txEl>
                                              <p:pRg st="9" end="9"/>
                                            </p:txEl>
                                          </p:spTgt>
                                        </p:tgtEl>
                                      </p:cBhvr>
                                    </p:animEffect>
                                  </p:childTnLst>
                                </p:cTn>
                              </p:par>
                              <p:par>
                                <p:cTn id="55" presetID="52"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Scale>
                                      <p:cBhvr>
                                        <p:cTn id="57" dur="1000" decel="50000" fill="hold">
                                          <p:stCondLst>
                                            <p:cond delay="0"/>
                                          </p:stCondLst>
                                        </p:cTn>
                                        <p:tgtEl>
                                          <p:spTgt spid="3">
                                            <p:txEl>
                                              <p:pRg st="10" end="1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1000" decel="50000" fill="hold">
                                          <p:stCondLst>
                                            <p:cond delay="0"/>
                                          </p:stCondLst>
                                        </p:cTn>
                                        <p:tgtEl>
                                          <p:spTgt spid="3">
                                            <p:txEl>
                                              <p:pRg st="10" end="10"/>
                                            </p:txEl>
                                          </p:spTgt>
                                        </p:tgtEl>
                                        <p:attrNameLst>
                                          <p:attrName>ppt_x</p:attrName>
                                          <p:attrName>ppt_y</p:attrName>
                                        </p:attrNameLst>
                                      </p:cBhvr>
                                    </p:animMotion>
                                    <p:animEffect transition="in" filter="fade">
                                      <p:cBhvr>
                                        <p:cTn id="59" dur="1000"/>
                                        <p:tgtEl>
                                          <p:spTgt spid="3">
                                            <p:txEl>
                                              <p:pRg st="10" end="10"/>
                                            </p:txEl>
                                          </p:spTgt>
                                        </p:tgtEl>
                                      </p:cBhvr>
                                    </p:animEffect>
                                  </p:childTnLst>
                                </p:cTn>
                              </p:par>
                              <p:par>
                                <p:cTn id="60" presetID="52" presetClass="entr" presetSubtype="0"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Scale>
                                      <p:cBhvr>
                                        <p:cTn id="62" dur="1000" decel="50000" fill="hold">
                                          <p:stCondLst>
                                            <p:cond delay="0"/>
                                          </p:stCondLst>
                                        </p:cTn>
                                        <p:tgtEl>
                                          <p:spTgt spid="3">
                                            <p:txEl>
                                              <p:pRg st="11" end="1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3" dur="1000" decel="50000" fill="hold">
                                          <p:stCondLst>
                                            <p:cond delay="0"/>
                                          </p:stCondLst>
                                        </p:cTn>
                                        <p:tgtEl>
                                          <p:spTgt spid="3">
                                            <p:txEl>
                                              <p:pRg st="11" end="11"/>
                                            </p:txEl>
                                          </p:spTgt>
                                        </p:tgtEl>
                                        <p:attrNameLst>
                                          <p:attrName>ppt_x</p:attrName>
                                          <p:attrName>ppt_y</p:attrName>
                                        </p:attrNameLst>
                                      </p:cBhvr>
                                    </p:animMotion>
                                    <p:animEffect transition="in" filter="fade">
                                      <p:cBhvr>
                                        <p:cTn id="64" dur="1000"/>
                                        <p:tgtEl>
                                          <p:spTgt spid="3">
                                            <p:txEl>
                                              <p:pRg st="11" end="11"/>
                                            </p:txEl>
                                          </p:spTgt>
                                        </p:tgtEl>
                                      </p:cBhvr>
                                    </p:animEffect>
                                  </p:childTnLst>
                                </p:cTn>
                              </p:par>
                              <p:par>
                                <p:cTn id="65" presetID="52" presetClass="entr" presetSubtype="0"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Scale>
                                      <p:cBhvr>
                                        <p:cTn id="67" dur="1000" decel="50000" fill="hold">
                                          <p:stCondLst>
                                            <p:cond delay="0"/>
                                          </p:stCondLst>
                                        </p:cTn>
                                        <p:tgtEl>
                                          <p:spTgt spid="3">
                                            <p:txEl>
                                              <p:pRg st="12" end="1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3">
                                            <p:txEl>
                                              <p:pRg st="12" end="12"/>
                                            </p:txEl>
                                          </p:spTgt>
                                        </p:tgtEl>
                                        <p:attrNameLst>
                                          <p:attrName>ppt_x</p:attrName>
                                          <p:attrName>ppt_y</p:attrName>
                                        </p:attrNameLst>
                                      </p:cBhvr>
                                    </p:animMotion>
                                    <p:animEffect transition="in" filter="fade">
                                      <p:cBhvr>
                                        <p:cTn id="69" dur="1000"/>
                                        <p:tgtEl>
                                          <p:spTgt spid="3">
                                            <p:txEl>
                                              <p:pRg st="12" end="12"/>
                                            </p:txEl>
                                          </p:spTgt>
                                        </p:tgtEl>
                                      </p:cBhvr>
                                    </p:animEffect>
                                  </p:childTnLst>
                                </p:cTn>
                              </p:par>
                              <p:par>
                                <p:cTn id="70" presetID="52" presetClass="entr" presetSubtype="0" fill="hold"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Scale>
                                      <p:cBhvr>
                                        <p:cTn id="72" dur="1000" decel="50000" fill="hold">
                                          <p:stCondLst>
                                            <p:cond delay="0"/>
                                          </p:stCondLst>
                                        </p:cTn>
                                        <p:tgtEl>
                                          <p:spTgt spid="3">
                                            <p:txEl>
                                              <p:pRg st="13" end="1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3" dur="1000" decel="50000" fill="hold">
                                          <p:stCondLst>
                                            <p:cond delay="0"/>
                                          </p:stCondLst>
                                        </p:cTn>
                                        <p:tgtEl>
                                          <p:spTgt spid="3">
                                            <p:txEl>
                                              <p:pRg st="13" end="13"/>
                                            </p:txEl>
                                          </p:spTgt>
                                        </p:tgtEl>
                                        <p:attrNameLst>
                                          <p:attrName>ppt_x</p:attrName>
                                          <p:attrName>ppt_y</p:attrName>
                                        </p:attrNameLst>
                                      </p:cBhvr>
                                    </p:animMotion>
                                    <p:animEffect transition="in" filter="fade">
                                      <p:cBhvr>
                                        <p:cTn id="74" dur="1000"/>
                                        <p:tgtEl>
                                          <p:spTgt spid="3">
                                            <p:txEl>
                                              <p:pRg st="13" end="13"/>
                                            </p:txEl>
                                          </p:spTgt>
                                        </p:tgtEl>
                                      </p:cBhvr>
                                    </p:animEffect>
                                  </p:childTnLst>
                                </p:cTn>
                              </p:par>
                              <p:par>
                                <p:cTn id="75" presetID="52" presetClass="entr" presetSubtype="0" fill="hold"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Scale>
                                      <p:cBhvr>
                                        <p:cTn id="77" dur="1000" decel="50000" fill="hold">
                                          <p:stCondLst>
                                            <p:cond delay="0"/>
                                          </p:stCondLst>
                                        </p:cTn>
                                        <p:tgtEl>
                                          <p:spTgt spid="3">
                                            <p:txEl>
                                              <p:pRg st="14" end="1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8" dur="1000" decel="50000" fill="hold">
                                          <p:stCondLst>
                                            <p:cond delay="0"/>
                                          </p:stCondLst>
                                        </p:cTn>
                                        <p:tgtEl>
                                          <p:spTgt spid="3">
                                            <p:txEl>
                                              <p:pRg st="14" end="14"/>
                                            </p:txEl>
                                          </p:spTgt>
                                        </p:tgtEl>
                                        <p:attrNameLst>
                                          <p:attrName>ppt_x</p:attrName>
                                          <p:attrName>ppt_y</p:attrName>
                                        </p:attrNameLst>
                                      </p:cBhvr>
                                    </p:animMotion>
                                    <p:animEffect transition="in" filter="fade">
                                      <p:cBhvr>
                                        <p:cTn id="79" dur="1000"/>
                                        <p:tgtEl>
                                          <p:spTgt spid="3">
                                            <p:txEl>
                                              <p:pRg st="14" end="14"/>
                                            </p:txEl>
                                          </p:spTgt>
                                        </p:tgtEl>
                                      </p:cBhvr>
                                    </p:animEffect>
                                  </p:childTnLst>
                                </p:cTn>
                              </p:par>
                              <p:par>
                                <p:cTn id="80" presetID="52" presetClass="entr" presetSubtype="0" fill="hold"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Scale>
                                      <p:cBhvr>
                                        <p:cTn id="82" dur="1000" decel="50000" fill="hold">
                                          <p:stCondLst>
                                            <p:cond delay="0"/>
                                          </p:stCondLst>
                                        </p:cTn>
                                        <p:tgtEl>
                                          <p:spTgt spid="3">
                                            <p:txEl>
                                              <p:pRg st="15" end="1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3" dur="1000" decel="50000" fill="hold">
                                          <p:stCondLst>
                                            <p:cond delay="0"/>
                                          </p:stCondLst>
                                        </p:cTn>
                                        <p:tgtEl>
                                          <p:spTgt spid="3">
                                            <p:txEl>
                                              <p:pRg st="15" end="15"/>
                                            </p:txEl>
                                          </p:spTgt>
                                        </p:tgtEl>
                                        <p:attrNameLst>
                                          <p:attrName>ppt_x</p:attrName>
                                          <p:attrName>ppt_y</p:attrName>
                                        </p:attrNameLst>
                                      </p:cBhvr>
                                    </p:animMotion>
                                    <p:animEffect transition="in" filter="fade">
                                      <p:cBhvr>
                                        <p:cTn id="84" dur="1000"/>
                                        <p:tgtEl>
                                          <p:spTgt spid="3">
                                            <p:txEl>
                                              <p:pRg st="15" end="15"/>
                                            </p:txEl>
                                          </p:spTgt>
                                        </p:tgtEl>
                                      </p:cBhvr>
                                    </p:animEffect>
                                  </p:childTnLst>
                                </p:cTn>
                              </p:par>
                              <p:par>
                                <p:cTn id="85" presetID="52" presetClass="entr" presetSubtype="0" fill="hold" nodeType="with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Scale>
                                      <p:cBhvr>
                                        <p:cTn id="87" dur="1000" decel="50000" fill="hold">
                                          <p:stCondLst>
                                            <p:cond delay="0"/>
                                          </p:stCondLst>
                                        </p:cTn>
                                        <p:tgtEl>
                                          <p:spTgt spid="3">
                                            <p:txEl>
                                              <p:pRg st="16" end="1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8" dur="1000" decel="50000" fill="hold">
                                          <p:stCondLst>
                                            <p:cond delay="0"/>
                                          </p:stCondLst>
                                        </p:cTn>
                                        <p:tgtEl>
                                          <p:spTgt spid="3">
                                            <p:txEl>
                                              <p:pRg st="16" end="16"/>
                                            </p:txEl>
                                          </p:spTgt>
                                        </p:tgtEl>
                                        <p:attrNameLst>
                                          <p:attrName>ppt_x</p:attrName>
                                          <p:attrName>ppt_y</p:attrName>
                                        </p:attrNameLst>
                                      </p:cBhvr>
                                    </p:animMotion>
                                    <p:animEffect transition="in" filter="fade">
                                      <p:cBhvr>
                                        <p:cTn id="89" dur="1000"/>
                                        <p:tgtEl>
                                          <p:spTgt spid="3">
                                            <p:txEl>
                                              <p:pRg st="16" end="16"/>
                                            </p:txEl>
                                          </p:spTgt>
                                        </p:tgtEl>
                                      </p:cBhvr>
                                    </p:animEffect>
                                  </p:childTnLst>
                                </p:cTn>
                              </p:par>
                              <p:par>
                                <p:cTn id="90" presetID="52" presetClass="entr" presetSubtype="0" fill="hold" nodeType="with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Scale>
                                      <p:cBhvr>
                                        <p:cTn id="92" dur="1000" decel="50000" fill="hold">
                                          <p:stCondLst>
                                            <p:cond delay="0"/>
                                          </p:stCondLst>
                                        </p:cTn>
                                        <p:tgtEl>
                                          <p:spTgt spid="3">
                                            <p:txEl>
                                              <p:pRg st="17" end="1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3" dur="1000" decel="50000" fill="hold">
                                          <p:stCondLst>
                                            <p:cond delay="0"/>
                                          </p:stCondLst>
                                        </p:cTn>
                                        <p:tgtEl>
                                          <p:spTgt spid="3">
                                            <p:txEl>
                                              <p:pRg st="17" end="17"/>
                                            </p:txEl>
                                          </p:spTgt>
                                        </p:tgtEl>
                                        <p:attrNameLst>
                                          <p:attrName>ppt_x</p:attrName>
                                          <p:attrName>ppt_y</p:attrName>
                                        </p:attrNameLst>
                                      </p:cBhvr>
                                    </p:animMotion>
                                    <p:animEffect transition="in" filter="fade">
                                      <p:cBhvr>
                                        <p:cTn id="94" dur="1000"/>
                                        <p:tgtEl>
                                          <p:spTgt spid="3">
                                            <p:txEl>
                                              <p:pRg st="17" end="17"/>
                                            </p:txEl>
                                          </p:spTgt>
                                        </p:tgtEl>
                                      </p:cBhvr>
                                    </p:animEffect>
                                  </p:childTnLst>
                                </p:cTn>
                              </p:par>
                              <p:par>
                                <p:cTn id="95" presetID="52" presetClass="entr" presetSubtype="0" fill="hold" nodeType="with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Scale>
                                      <p:cBhvr>
                                        <p:cTn id="97" dur="1000" decel="50000" fill="hold">
                                          <p:stCondLst>
                                            <p:cond delay="0"/>
                                          </p:stCondLst>
                                        </p:cTn>
                                        <p:tgtEl>
                                          <p:spTgt spid="3">
                                            <p:txEl>
                                              <p:pRg st="18" end="1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8" dur="1000" decel="50000" fill="hold">
                                          <p:stCondLst>
                                            <p:cond delay="0"/>
                                          </p:stCondLst>
                                        </p:cTn>
                                        <p:tgtEl>
                                          <p:spTgt spid="3">
                                            <p:txEl>
                                              <p:pRg st="18" end="18"/>
                                            </p:txEl>
                                          </p:spTgt>
                                        </p:tgtEl>
                                        <p:attrNameLst>
                                          <p:attrName>ppt_x</p:attrName>
                                          <p:attrName>ppt_y</p:attrName>
                                        </p:attrNameLst>
                                      </p:cBhvr>
                                    </p:animMotion>
                                    <p:animEffect transition="in" filter="fade">
                                      <p:cBhvr>
                                        <p:cTn id="99" dur="1000"/>
                                        <p:tgtEl>
                                          <p:spTgt spid="3">
                                            <p:txEl>
                                              <p:pRg st="18" end="18"/>
                                            </p:txEl>
                                          </p:spTgt>
                                        </p:tgtEl>
                                      </p:cBhvr>
                                    </p:animEffect>
                                  </p:childTnLst>
                                </p:cTn>
                              </p:par>
                              <p:par>
                                <p:cTn id="100" presetID="52" presetClass="entr" presetSubtype="0" fill="hold" nodeType="withEffect">
                                  <p:stCondLst>
                                    <p:cond delay="0"/>
                                  </p:stCondLst>
                                  <p:childTnLst>
                                    <p:set>
                                      <p:cBhvr>
                                        <p:cTn id="101" dur="1" fill="hold">
                                          <p:stCondLst>
                                            <p:cond delay="0"/>
                                          </p:stCondLst>
                                        </p:cTn>
                                        <p:tgtEl>
                                          <p:spTgt spid="3">
                                            <p:txEl>
                                              <p:pRg st="19" end="19"/>
                                            </p:txEl>
                                          </p:spTgt>
                                        </p:tgtEl>
                                        <p:attrNameLst>
                                          <p:attrName>style.visibility</p:attrName>
                                        </p:attrNameLst>
                                      </p:cBhvr>
                                      <p:to>
                                        <p:strVal val="visible"/>
                                      </p:to>
                                    </p:set>
                                    <p:animScale>
                                      <p:cBhvr>
                                        <p:cTn id="102" dur="1000" decel="50000" fill="hold">
                                          <p:stCondLst>
                                            <p:cond delay="0"/>
                                          </p:stCondLst>
                                        </p:cTn>
                                        <p:tgtEl>
                                          <p:spTgt spid="3">
                                            <p:txEl>
                                              <p:pRg st="19" end="1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3" dur="1000" decel="50000" fill="hold">
                                          <p:stCondLst>
                                            <p:cond delay="0"/>
                                          </p:stCondLst>
                                        </p:cTn>
                                        <p:tgtEl>
                                          <p:spTgt spid="3">
                                            <p:txEl>
                                              <p:pRg st="19" end="19"/>
                                            </p:txEl>
                                          </p:spTgt>
                                        </p:tgtEl>
                                        <p:attrNameLst>
                                          <p:attrName>ppt_x</p:attrName>
                                          <p:attrName>ppt_y</p:attrName>
                                        </p:attrNameLst>
                                      </p:cBhvr>
                                    </p:animMotion>
                                    <p:animEffect transition="in" filter="fade">
                                      <p:cBhvr>
                                        <p:cTn id="104" dur="1000"/>
                                        <p:tgtEl>
                                          <p:spTgt spid="3">
                                            <p:txEl>
                                              <p:pRg st="19" end="19"/>
                                            </p:txEl>
                                          </p:spTgt>
                                        </p:tgtEl>
                                      </p:cBhvr>
                                    </p:animEffect>
                                  </p:childTnLst>
                                </p:cTn>
                              </p:par>
                              <p:par>
                                <p:cTn id="105" presetID="52" presetClass="entr" presetSubtype="0" fill="hold" nodeType="withEffect">
                                  <p:stCondLst>
                                    <p:cond delay="0"/>
                                  </p:stCondLst>
                                  <p:childTnLst>
                                    <p:set>
                                      <p:cBhvr>
                                        <p:cTn id="106" dur="1" fill="hold">
                                          <p:stCondLst>
                                            <p:cond delay="0"/>
                                          </p:stCondLst>
                                        </p:cTn>
                                        <p:tgtEl>
                                          <p:spTgt spid="3">
                                            <p:txEl>
                                              <p:pRg st="20" end="20"/>
                                            </p:txEl>
                                          </p:spTgt>
                                        </p:tgtEl>
                                        <p:attrNameLst>
                                          <p:attrName>style.visibility</p:attrName>
                                        </p:attrNameLst>
                                      </p:cBhvr>
                                      <p:to>
                                        <p:strVal val="visible"/>
                                      </p:to>
                                    </p:set>
                                    <p:animScale>
                                      <p:cBhvr>
                                        <p:cTn id="107" dur="1000" decel="50000" fill="hold">
                                          <p:stCondLst>
                                            <p:cond delay="0"/>
                                          </p:stCondLst>
                                        </p:cTn>
                                        <p:tgtEl>
                                          <p:spTgt spid="3">
                                            <p:txEl>
                                              <p:pRg st="20" end="2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8" dur="1000" decel="50000" fill="hold">
                                          <p:stCondLst>
                                            <p:cond delay="0"/>
                                          </p:stCondLst>
                                        </p:cTn>
                                        <p:tgtEl>
                                          <p:spTgt spid="3">
                                            <p:txEl>
                                              <p:pRg st="20" end="20"/>
                                            </p:txEl>
                                          </p:spTgt>
                                        </p:tgtEl>
                                        <p:attrNameLst>
                                          <p:attrName>ppt_x</p:attrName>
                                          <p:attrName>ppt_y</p:attrName>
                                        </p:attrNameLst>
                                      </p:cBhvr>
                                    </p:animMotion>
                                    <p:animEffect transition="in" filter="fade">
                                      <p:cBhvr>
                                        <p:cTn id="109" dur="1000"/>
                                        <p:tgtEl>
                                          <p:spTgt spid="3">
                                            <p:txEl>
                                              <p:pRg st="20" end="20"/>
                                            </p:txEl>
                                          </p:spTgt>
                                        </p:tgtEl>
                                      </p:cBhvr>
                                    </p:animEffect>
                                  </p:childTnLst>
                                </p:cTn>
                              </p:par>
                              <p:par>
                                <p:cTn id="110" presetID="52" presetClass="entr" presetSubtype="0" fill="hold" nodeType="withEffect">
                                  <p:stCondLst>
                                    <p:cond delay="0"/>
                                  </p:stCondLst>
                                  <p:childTnLst>
                                    <p:set>
                                      <p:cBhvr>
                                        <p:cTn id="111" dur="1" fill="hold">
                                          <p:stCondLst>
                                            <p:cond delay="0"/>
                                          </p:stCondLst>
                                        </p:cTn>
                                        <p:tgtEl>
                                          <p:spTgt spid="3">
                                            <p:txEl>
                                              <p:pRg st="21" end="21"/>
                                            </p:txEl>
                                          </p:spTgt>
                                        </p:tgtEl>
                                        <p:attrNameLst>
                                          <p:attrName>style.visibility</p:attrName>
                                        </p:attrNameLst>
                                      </p:cBhvr>
                                      <p:to>
                                        <p:strVal val="visible"/>
                                      </p:to>
                                    </p:set>
                                    <p:animScale>
                                      <p:cBhvr>
                                        <p:cTn id="112" dur="1000" decel="50000" fill="hold">
                                          <p:stCondLst>
                                            <p:cond delay="0"/>
                                          </p:stCondLst>
                                        </p:cTn>
                                        <p:tgtEl>
                                          <p:spTgt spid="3">
                                            <p:txEl>
                                              <p:pRg st="21" end="2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3" dur="1000" decel="50000" fill="hold">
                                          <p:stCondLst>
                                            <p:cond delay="0"/>
                                          </p:stCondLst>
                                        </p:cTn>
                                        <p:tgtEl>
                                          <p:spTgt spid="3">
                                            <p:txEl>
                                              <p:pRg st="21" end="21"/>
                                            </p:txEl>
                                          </p:spTgt>
                                        </p:tgtEl>
                                        <p:attrNameLst>
                                          <p:attrName>ppt_x</p:attrName>
                                          <p:attrName>ppt_y</p:attrName>
                                        </p:attrNameLst>
                                      </p:cBhvr>
                                    </p:animMotion>
                                    <p:animEffect transition="in" filter="fade">
                                      <p:cBhvr>
                                        <p:cTn id="114" dur="1000"/>
                                        <p:tgtEl>
                                          <p:spTgt spid="3">
                                            <p:txEl>
                                              <p:pRg st="21" end="21"/>
                                            </p:txEl>
                                          </p:spTgt>
                                        </p:tgtEl>
                                      </p:cBhvr>
                                    </p:animEffect>
                                  </p:childTnLst>
                                </p:cTn>
                              </p:par>
                              <p:par>
                                <p:cTn id="115" presetID="52" presetClass="entr" presetSubtype="0" fill="hold" nodeType="withEffect">
                                  <p:stCondLst>
                                    <p:cond delay="0"/>
                                  </p:stCondLst>
                                  <p:childTnLst>
                                    <p:set>
                                      <p:cBhvr>
                                        <p:cTn id="116" dur="1" fill="hold">
                                          <p:stCondLst>
                                            <p:cond delay="0"/>
                                          </p:stCondLst>
                                        </p:cTn>
                                        <p:tgtEl>
                                          <p:spTgt spid="3">
                                            <p:txEl>
                                              <p:pRg st="22" end="22"/>
                                            </p:txEl>
                                          </p:spTgt>
                                        </p:tgtEl>
                                        <p:attrNameLst>
                                          <p:attrName>style.visibility</p:attrName>
                                        </p:attrNameLst>
                                      </p:cBhvr>
                                      <p:to>
                                        <p:strVal val="visible"/>
                                      </p:to>
                                    </p:set>
                                    <p:animScale>
                                      <p:cBhvr>
                                        <p:cTn id="117" dur="1000" decel="50000" fill="hold">
                                          <p:stCondLst>
                                            <p:cond delay="0"/>
                                          </p:stCondLst>
                                        </p:cTn>
                                        <p:tgtEl>
                                          <p:spTgt spid="3">
                                            <p:txEl>
                                              <p:pRg st="22" end="2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8" dur="1000" decel="50000" fill="hold">
                                          <p:stCondLst>
                                            <p:cond delay="0"/>
                                          </p:stCondLst>
                                        </p:cTn>
                                        <p:tgtEl>
                                          <p:spTgt spid="3">
                                            <p:txEl>
                                              <p:pRg st="22" end="22"/>
                                            </p:txEl>
                                          </p:spTgt>
                                        </p:tgtEl>
                                        <p:attrNameLst>
                                          <p:attrName>ppt_x</p:attrName>
                                          <p:attrName>ppt_y</p:attrName>
                                        </p:attrNameLst>
                                      </p:cBhvr>
                                    </p:animMotion>
                                    <p:animEffect transition="in" filter="fade">
                                      <p:cBhvr>
                                        <p:cTn id="119" dur="1000"/>
                                        <p:tgtEl>
                                          <p:spTgt spid="3">
                                            <p:txEl>
                                              <p:pRg st="22" end="22"/>
                                            </p:txEl>
                                          </p:spTgt>
                                        </p:tgtEl>
                                      </p:cBhvr>
                                    </p:animEffect>
                                  </p:childTnLst>
                                </p:cTn>
                              </p:par>
                              <p:par>
                                <p:cTn id="120" presetID="52" presetClass="entr" presetSubtype="0" fill="hold" nodeType="withEffect">
                                  <p:stCondLst>
                                    <p:cond delay="0"/>
                                  </p:stCondLst>
                                  <p:childTnLst>
                                    <p:set>
                                      <p:cBhvr>
                                        <p:cTn id="121" dur="1" fill="hold">
                                          <p:stCondLst>
                                            <p:cond delay="0"/>
                                          </p:stCondLst>
                                        </p:cTn>
                                        <p:tgtEl>
                                          <p:spTgt spid="3">
                                            <p:txEl>
                                              <p:pRg st="23" end="23"/>
                                            </p:txEl>
                                          </p:spTgt>
                                        </p:tgtEl>
                                        <p:attrNameLst>
                                          <p:attrName>style.visibility</p:attrName>
                                        </p:attrNameLst>
                                      </p:cBhvr>
                                      <p:to>
                                        <p:strVal val="visible"/>
                                      </p:to>
                                    </p:set>
                                    <p:animScale>
                                      <p:cBhvr>
                                        <p:cTn id="122" dur="1000" decel="50000" fill="hold">
                                          <p:stCondLst>
                                            <p:cond delay="0"/>
                                          </p:stCondLst>
                                        </p:cTn>
                                        <p:tgtEl>
                                          <p:spTgt spid="3">
                                            <p:txEl>
                                              <p:pRg st="23" end="2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3" dur="1000" decel="50000" fill="hold">
                                          <p:stCondLst>
                                            <p:cond delay="0"/>
                                          </p:stCondLst>
                                        </p:cTn>
                                        <p:tgtEl>
                                          <p:spTgt spid="3">
                                            <p:txEl>
                                              <p:pRg st="23" end="23"/>
                                            </p:txEl>
                                          </p:spTgt>
                                        </p:tgtEl>
                                        <p:attrNameLst>
                                          <p:attrName>ppt_x</p:attrName>
                                          <p:attrName>ppt_y</p:attrName>
                                        </p:attrNameLst>
                                      </p:cBhvr>
                                    </p:animMotion>
                                    <p:animEffect transition="in" filter="fade">
                                      <p:cBhvr>
                                        <p:cTn id="124" dur="1000"/>
                                        <p:tgtEl>
                                          <p:spTgt spid="3">
                                            <p:txEl>
                                              <p:pRg st="23" end="23"/>
                                            </p:txEl>
                                          </p:spTgt>
                                        </p:tgtEl>
                                      </p:cBhvr>
                                    </p:animEffect>
                                  </p:childTnLst>
                                </p:cTn>
                              </p:par>
                              <p:par>
                                <p:cTn id="125" presetID="52" presetClass="entr" presetSubtype="0" fill="hold" nodeType="withEffect">
                                  <p:stCondLst>
                                    <p:cond delay="0"/>
                                  </p:stCondLst>
                                  <p:childTnLst>
                                    <p:set>
                                      <p:cBhvr>
                                        <p:cTn id="126" dur="1" fill="hold">
                                          <p:stCondLst>
                                            <p:cond delay="0"/>
                                          </p:stCondLst>
                                        </p:cTn>
                                        <p:tgtEl>
                                          <p:spTgt spid="3">
                                            <p:txEl>
                                              <p:pRg st="24" end="24"/>
                                            </p:txEl>
                                          </p:spTgt>
                                        </p:tgtEl>
                                        <p:attrNameLst>
                                          <p:attrName>style.visibility</p:attrName>
                                        </p:attrNameLst>
                                      </p:cBhvr>
                                      <p:to>
                                        <p:strVal val="visible"/>
                                      </p:to>
                                    </p:set>
                                    <p:animScale>
                                      <p:cBhvr>
                                        <p:cTn id="127" dur="1000" decel="50000" fill="hold">
                                          <p:stCondLst>
                                            <p:cond delay="0"/>
                                          </p:stCondLst>
                                        </p:cTn>
                                        <p:tgtEl>
                                          <p:spTgt spid="3">
                                            <p:txEl>
                                              <p:pRg st="24" end="2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8" dur="1000" decel="50000" fill="hold">
                                          <p:stCondLst>
                                            <p:cond delay="0"/>
                                          </p:stCondLst>
                                        </p:cTn>
                                        <p:tgtEl>
                                          <p:spTgt spid="3">
                                            <p:txEl>
                                              <p:pRg st="24" end="24"/>
                                            </p:txEl>
                                          </p:spTgt>
                                        </p:tgtEl>
                                        <p:attrNameLst>
                                          <p:attrName>ppt_x</p:attrName>
                                          <p:attrName>ppt_y</p:attrName>
                                        </p:attrNameLst>
                                      </p:cBhvr>
                                    </p:animMotion>
                                    <p:animEffect transition="in" filter="fade">
                                      <p:cBhvr>
                                        <p:cTn id="129" dur="1000"/>
                                        <p:tgtEl>
                                          <p:spTgt spid="3">
                                            <p:txEl>
                                              <p:pRg st="24" end="24"/>
                                            </p:txEl>
                                          </p:spTgt>
                                        </p:tgtEl>
                                      </p:cBhvr>
                                    </p:animEffect>
                                  </p:childTnLst>
                                </p:cTn>
                              </p:par>
                              <p:par>
                                <p:cTn id="130" presetID="52" presetClass="entr" presetSubtype="0" fill="hold" nodeType="withEffect">
                                  <p:stCondLst>
                                    <p:cond delay="0"/>
                                  </p:stCondLst>
                                  <p:childTnLst>
                                    <p:set>
                                      <p:cBhvr>
                                        <p:cTn id="131" dur="1" fill="hold">
                                          <p:stCondLst>
                                            <p:cond delay="0"/>
                                          </p:stCondLst>
                                        </p:cTn>
                                        <p:tgtEl>
                                          <p:spTgt spid="3">
                                            <p:txEl>
                                              <p:pRg st="25" end="25"/>
                                            </p:txEl>
                                          </p:spTgt>
                                        </p:tgtEl>
                                        <p:attrNameLst>
                                          <p:attrName>style.visibility</p:attrName>
                                        </p:attrNameLst>
                                      </p:cBhvr>
                                      <p:to>
                                        <p:strVal val="visible"/>
                                      </p:to>
                                    </p:set>
                                    <p:animScale>
                                      <p:cBhvr>
                                        <p:cTn id="132" dur="1000" decel="50000" fill="hold">
                                          <p:stCondLst>
                                            <p:cond delay="0"/>
                                          </p:stCondLst>
                                        </p:cTn>
                                        <p:tgtEl>
                                          <p:spTgt spid="3">
                                            <p:txEl>
                                              <p:pRg st="25" end="2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3" dur="1000" decel="50000" fill="hold">
                                          <p:stCondLst>
                                            <p:cond delay="0"/>
                                          </p:stCondLst>
                                        </p:cTn>
                                        <p:tgtEl>
                                          <p:spTgt spid="3">
                                            <p:txEl>
                                              <p:pRg st="25" end="25"/>
                                            </p:txEl>
                                          </p:spTgt>
                                        </p:tgtEl>
                                        <p:attrNameLst>
                                          <p:attrName>ppt_x</p:attrName>
                                          <p:attrName>ppt_y</p:attrName>
                                        </p:attrNameLst>
                                      </p:cBhvr>
                                    </p:animMotion>
                                    <p:animEffect transition="in" filter="fade">
                                      <p:cBhvr>
                                        <p:cTn id="134" dur="1000"/>
                                        <p:tgtEl>
                                          <p:spTgt spid="3">
                                            <p:txEl>
                                              <p:pRg st="25" end="25"/>
                                            </p:txEl>
                                          </p:spTgt>
                                        </p:tgtEl>
                                      </p:cBhvr>
                                    </p:animEffect>
                                  </p:childTnLst>
                                </p:cTn>
                              </p:par>
                              <p:par>
                                <p:cTn id="135" presetID="52" presetClass="entr" presetSubtype="0" fill="hold" nodeType="withEffect">
                                  <p:stCondLst>
                                    <p:cond delay="0"/>
                                  </p:stCondLst>
                                  <p:childTnLst>
                                    <p:set>
                                      <p:cBhvr>
                                        <p:cTn id="136" dur="1" fill="hold">
                                          <p:stCondLst>
                                            <p:cond delay="0"/>
                                          </p:stCondLst>
                                        </p:cTn>
                                        <p:tgtEl>
                                          <p:spTgt spid="3">
                                            <p:txEl>
                                              <p:pRg st="26" end="26"/>
                                            </p:txEl>
                                          </p:spTgt>
                                        </p:tgtEl>
                                        <p:attrNameLst>
                                          <p:attrName>style.visibility</p:attrName>
                                        </p:attrNameLst>
                                      </p:cBhvr>
                                      <p:to>
                                        <p:strVal val="visible"/>
                                      </p:to>
                                    </p:set>
                                    <p:animScale>
                                      <p:cBhvr>
                                        <p:cTn id="137" dur="1000" decel="50000" fill="hold">
                                          <p:stCondLst>
                                            <p:cond delay="0"/>
                                          </p:stCondLst>
                                        </p:cTn>
                                        <p:tgtEl>
                                          <p:spTgt spid="3">
                                            <p:txEl>
                                              <p:pRg st="26" end="2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8" dur="1000" decel="50000" fill="hold">
                                          <p:stCondLst>
                                            <p:cond delay="0"/>
                                          </p:stCondLst>
                                        </p:cTn>
                                        <p:tgtEl>
                                          <p:spTgt spid="3">
                                            <p:txEl>
                                              <p:pRg st="26" end="26"/>
                                            </p:txEl>
                                          </p:spTgt>
                                        </p:tgtEl>
                                        <p:attrNameLst>
                                          <p:attrName>ppt_x</p:attrName>
                                          <p:attrName>ppt_y</p:attrName>
                                        </p:attrNameLst>
                                      </p:cBhvr>
                                    </p:animMotion>
                                    <p:animEffect transition="in" filter="fade">
                                      <p:cBhvr>
                                        <p:cTn id="139" dur="1000"/>
                                        <p:tgtEl>
                                          <p:spTgt spid="3">
                                            <p:txEl>
                                              <p:pRg st="26" end="26"/>
                                            </p:txEl>
                                          </p:spTgt>
                                        </p:tgtEl>
                                      </p:cBhvr>
                                    </p:animEffect>
                                  </p:childTnLst>
                                </p:cTn>
                              </p:par>
                              <p:par>
                                <p:cTn id="140" presetID="52" presetClass="entr" presetSubtype="0" fill="hold" nodeType="withEffect">
                                  <p:stCondLst>
                                    <p:cond delay="0"/>
                                  </p:stCondLst>
                                  <p:childTnLst>
                                    <p:set>
                                      <p:cBhvr>
                                        <p:cTn id="141" dur="1" fill="hold">
                                          <p:stCondLst>
                                            <p:cond delay="0"/>
                                          </p:stCondLst>
                                        </p:cTn>
                                        <p:tgtEl>
                                          <p:spTgt spid="3">
                                            <p:txEl>
                                              <p:pRg st="27" end="27"/>
                                            </p:txEl>
                                          </p:spTgt>
                                        </p:tgtEl>
                                        <p:attrNameLst>
                                          <p:attrName>style.visibility</p:attrName>
                                        </p:attrNameLst>
                                      </p:cBhvr>
                                      <p:to>
                                        <p:strVal val="visible"/>
                                      </p:to>
                                    </p:set>
                                    <p:animScale>
                                      <p:cBhvr>
                                        <p:cTn id="142" dur="1000" decel="50000" fill="hold">
                                          <p:stCondLst>
                                            <p:cond delay="0"/>
                                          </p:stCondLst>
                                        </p:cTn>
                                        <p:tgtEl>
                                          <p:spTgt spid="3">
                                            <p:txEl>
                                              <p:pRg st="27" end="2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3" dur="1000" decel="50000" fill="hold">
                                          <p:stCondLst>
                                            <p:cond delay="0"/>
                                          </p:stCondLst>
                                        </p:cTn>
                                        <p:tgtEl>
                                          <p:spTgt spid="3">
                                            <p:txEl>
                                              <p:pRg st="27" end="27"/>
                                            </p:txEl>
                                          </p:spTgt>
                                        </p:tgtEl>
                                        <p:attrNameLst>
                                          <p:attrName>ppt_x</p:attrName>
                                          <p:attrName>ppt_y</p:attrName>
                                        </p:attrNameLst>
                                      </p:cBhvr>
                                    </p:animMotion>
                                    <p:animEffect transition="in" filter="fade">
                                      <p:cBhvr>
                                        <p:cTn id="144" dur="1000"/>
                                        <p:tgtEl>
                                          <p:spTgt spid="3">
                                            <p:txEl>
                                              <p:pRg st="27" end="27"/>
                                            </p:txEl>
                                          </p:spTgt>
                                        </p:tgtEl>
                                      </p:cBhvr>
                                    </p:animEffect>
                                  </p:childTnLst>
                                </p:cTn>
                              </p:par>
                              <p:par>
                                <p:cTn id="145" presetID="52" presetClass="entr" presetSubtype="0" fill="hold" nodeType="withEffect">
                                  <p:stCondLst>
                                    <p:cond delay="0"/>
                                  </p:stCondLst>
                                  <p:childTnLst>
                                    <p:set>
                                      <p:cBhvr>
                                        <p:cTn id="146" dur="1" fill="hold">
                                          <p:stCondLst>
                                            <p:cond delay="0"/>
                                          </p:stCondLst>
                                        </p:cTn>
                                        <p:tgtEl>
                                          <p:spTgt spid="3">
                                            <p:txEl>
                                              <p:pRg st="28" end="28"/>
                                            </p:txEl>
                                          </p:spTgt>
                                        </p:tgtEl>
                                        <p:attrNameLst>
                                          <p:attrName>style.visibility</p:attrName>
                                        </p:attrNameLst>
                                      </p:cBhvr>
                                      <p:to>
                                        <p:strVal val="visible"/>
                                      </p:to>
                                    </p:set>
                                    <p:animScale>
                                      <p:cBhvr>
                                        <p:cTn id="147" dur="1000" decel="50000" fill="hold">
                                          <p:stCondLst>
                                            <p:cond delay="0"/>
                                          </p:stCondLst>
                                        </p:cTn>
                                        <p:tgtEl>
                                          <p:spTgt spid="3">
                                            <p:txEl>
                                              <p:pRg st="28" end="2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8" dur="1000" decel="50000" fill="hold">
                                          <p:stCondLst>
                                            <p:cond delay="0"/>
                                          </p:stCondLst>
                                        </p:cTn>
                                        <p:tgtEl>
                                          <p:spTgt spid="3">
                                            <p:txEl>
                                              <p:pRg st="28" end="28"/>
                                            </p:txEl>
                                          </p:spTgt>
                                        </p:tgtEl>
                                        <p:attrNameLst>
                                          <p:attrName>ppt_x</p:attrName>
                                          <p:attrName>ppt_y</p:attrName>
                                        </p:attrNameLst>
                                      </p:cBhvr>
                                    </p:animMotion>
                                    <p:animEffect transition="in" filter="fade">
                                      <p:cBhvr>
                                        <p:cTn id="149" dur="1000"/>
                                        <p:tgtEl>
                                          <p:spTgt spid="3">
                                            <p:txEl>
                                              <p:pRg st="28" end="28"/>
                                            </p:txEl>
                                          </p:spTgt>
                                        </p:tgtEl>
                                      </p:cBhvr>
                                    </p:animEffect>
                                  </p:childTnLst>
                                </p:cTn>
                              </p:par>
                              <p:par>
                                <p:cTn id="150" presetID="52" presetClass="entr" presetSubtype="0" fill="hold" nodeType="withEffect">
                                  <p:stCondLst>
                                    <p:cond delay="0"/>
                                  </p:stCondLst>
                                  <p:childTnLst>
                                    <p:set>
                                      <p:cBhvr>
                                        <p:cTn id="151" dur="1" fill="hold">
                                          <p:stCondLst>
                                            <p:cond delay="0"/>
                                          </p:stCondLst>
                                        </p:cTn>
                                        <p:tgtEl>
                                          <p:spTgt spid="3">
                                            <p:txEl>
                                              <p:pRg st="29" end="29"/>
                                            </p:txEl>
                                          </p:spTgt>
                                        </p:tgtEl>
                                        <p:attrNameLst>
                                          <p:attrName>style.visibility</p:attrName>
                                        </p:attrNameLst>
                                      </p:cBhvr>
                                      <p:to>
                                        <p:strVal val="visible"/>
                                      </p:to>
                                    </p:set>
                                    <p:animScale>
                                      <p:cBhvr>
                                        <p:cTn id="152" dur="1000" decel="50000" fill="hold">
                                          <p:stCondLst>
                                            <p:cond delay="0"/>
                                          </p:stCondLst>
                                        </p:cTn>
                                        <p:tgtEl>
                                          <p:spTgt spid="3">
                                            <p:txEl>
                                              <p:pRg st="29" end="2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3" dur="1000" decel="50000" fill="hold">
                                          <p:stCondLst>
                                            <p:cond delay="0"/>
                                          </p:stCondLst>
                                        </p:cTn>
                                        <p:tgtEl>
                                          <p:spTgt spid="3">
                                            <p:txEl>
                                              <p:pRg st="29" end="29"/>
                                            </p:txEl>
                                          </p:spTgt>
                                        </p:tgtEl>
                                        <p:attrNameLst>
                                          <p:attrName>ppt_x</p:attrName>
                                          <p:attrName>ppt_y</p:attrName>
                                        </p:attrNameLst>
                                      </p:cBhvr>
                                    </p:animMotion>
                                    <p:animEffect transition="in" filter="fade">
                                      <p:cBhvr>
                                        <p:cTn id="154" dur="1000"/>
                                        <p:tgtEl>
                                          <p:spTgt spid="3">
                                            <p:txEl>
                                              <p:pRg st="29" end="29"/>
                                            </p:txEl>
                                          </p:spTgt>
                                        </p:tgtEl>
                                      </p:cBhvr>
                                    </p:animEffect>
                                  </p:childTnLst>
                                </p:cTn>
                              </p:par>
                              <p:par>
                                <p:cTn id="155" presetID="52" presetClass="entr" presetSubtype="0" fill="hold" nodeType="withEffect">
                                  <p:stCondLst>
                                    <p:cond delay="0"/>
                                  </p:stCondLst>
                                  <p:childTnLst>
                                    <p:set>
                                      <p:cBhvr>
                                        <p:cTn id="156" dur="1" fill="hold">
                                          <p:stCondLst>
                                            <p:cond delay="0"/>
                                          </p:stCondLst>
                                        </p:cTn>
                                        <p:tgtEl>
                                          <p:spTgt spid="3">
                                            <p:txEl>
                                              <p:pRg st="30" end="30"/>
                                            </p:txEl>
                                          </p:spTgt>
                                        </p:tgtEl>
                                        <p:attrNameLst>
                                          <p:attrName>style.visibility</p:attrName>
                                        </p:attrNameLst>
                                      </p:cBhvr>
                                      <p:to>
                                        <p:strVal val="visible"/>
                                      </p:to>
                                    </p:set>
                                    <p:animScale>
                                      <p:cBhvr>
                                        <p:cTn id="157" dur="1000" decel="50000" fill="hold">
                                          <p:stCondLst>
                                            <p:cond delay="0"/>
                                          </p:stCondLst>
                                        </p:cTn>
                                        <p:tgtEl>
                                          <p:spTgt spid="3">
                                            <p:txEl>
                                              <p:pRg st="30" end="3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8" dur="1000" decel="50000" fill="hold">
                                          <p:stCondLst>
                                            <p:cond delay="0"/>
                                          </p:stCondLst>
                                        </p:cTn>
                                        <p:tgtEl>
                                          <p:spTgt spid="3">
                                            <p:txEl>
                                              <p:pRg st="30" end="30"/>
                                            </p:txEl>
                                          </p:spTgt>
                                        </p:tgtEl>
                                        <p:attrNameLst>
                                          <p:attrName>ppt_x</p:attrName>
                                          <p:attrName>ppt_y</p:attrName>
                                        </p:attrNameLst>
                                      </p:cBhvr>
                                    </p:animMotion>
                                    <p:animEffect transition="in" filter="fade">
                                      <p:cBhvr>
                                        <p:cTn id="159" dur="1000"/>
                                        <p:tgtEl>
                                          <p:spTgt spid="3">
                                            <p:txEl>
                                              <p:pRg st="30" end="30"/>
                                            </p:txEl>
                                          </p:spTgt>
                                        </p:tgtEl>
                                      </p:cBhvr>
                                    </p:animEffect>
                                  </p:childTnLst>
                                </p:cTn>
                              </p:par>
                              <p:par>
                                <p:cTn id="160" presetID="52" presetClass="entr" presetSubtype="0" fill="hold" nodeType="withEffect">
                                  <p:stCondLst>
                                    <p:cond delay="0"/>
                                  </p:stCondLst>
                                  <p:childTnLst>
                                    <p:set>
                                      <p:cBhvr>
                                        <p:cTn id="161" dur="1" fill="hold">
                                          <p:stCondLst>
                                            <p:cond delay="0"/>
                                          </p:stCondLst>
                                        </p:cTn>
                                        <p:tgtEl>
                                          <p:spTgt spid="3">
                                            <p:txEl>
                                              <p:pRg st="31" end="31"/>
                                            </p:txEl>
                                          </p:spTgt>
                                        </p:tgtEl>
                                        <p:attrNameLst>
                                          <p:attrName>style.visibility</p:attrName>
                                        </p:attrNameLst>
                                      </p:cBhvr>
                                      <p:to>
                                        <p:strVal val="visible"/>
                                      </p:to>
                                    </p:set>
                                    <p:animScale>
                                      <p:cBhvr>
                                        <p:cTn id="162" dur="1000" decel="50000" fill="hold">
                                          <p:stCondLst>
                                            <p:cond delay="0"/>
                                          </p:stCondLst>
                                        </p:cTn>
                                        <p:tgtEl>
                                          <p:spTgt spid="3">
                                            <p:txEl>
                                              <p:pRg st="31" end="3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3" dur="1000" decel="50000" fill="hold">
                                          <p:stCondLst>
                                            <p:cond delay="0"/>
                                          </p:stCondLst>
                                        </p:cTn>
                                        <p:tgtEl>
                                          <p:spTgt spid="3">
                                            <p:txEl>
                                              <p:pRg st="31" end="31"/>
                                            </p:txEl>
                                          </p:spTgt>
                                        </p:tgtEl>
                                        <p:attrNameLst>
                                          <p:attrName>ppt_x</p:attrName>
                                          <p:attrName>ppt_y</p:attrName>
                                        </p:attrNameLst>
                                      </p:cBhvr>
                                    </p:animMotion>
                                    <p:animEffect transition="in" filter="fade">
                                      <p:cBhvr>
                                        <p:cTn id="164" dur="1000"/>
                                        <p:tgtEl>
                                          <p:spTgt spid="3">
                                            <p:txEl>
                                              <p:pRg st="31" end="31"/>
                                            </p:txEl>
                                          </p:spTgt>
                                        </p:tgtEl>
                                      </p:cBhvr>
                                    </p:animEffect>
                                  </p:childTnLst>
                                </p:cTn>
                              </p:par>
                              <p:par>
                                <p:cTn id="165" presetID="52" presetClass="entr" presetSubtype="0" fill="hold" nodeType="withEffect">
                                  <p:stCondLst>
                                    <p:cond delay="0"/>
                                  </p:stCondLst>
                                  <p:childTnLst>
                                    <p:set>
                                      <p:cBhvr>
                                        <p:cTn id="166" dur="1" fill="hold">
                                          <p:stCondLst>
                                            <p:cond delay="0"/>
                                          </p:stCondLst>
                                        </p:cTn>
                                        <p:tgtEl>
                                          <p:spTgt spid="3">
                                            <p:txEl>
                                              <p:pRg st="32" end="32"/>
                                            </p:txEl>
                                          </p:spTgt>
                                        </p:tgtEl>
                                        <p:attrNameLst>
                                          <p:attrName>style.visibility</p:attrName>
                                        </p:attrNameLst>
                                      </p:cBhvr>
                                      <p:to>
                                        <p:strVal val="visible"/>
                                      </p:to>
                                    </p:set>
                                    <p:animScale>
                                      <p:cBhvr>
                                        <p:cTn id="167" dur="1000" decel="50000" fill="hold">
                                          <p:stCondLst>
                                            <p:cond delay="0"/>
                                          </p:stCondLst>
                                        </p:cTn>
                                        <p:tgtEl>
                                          <p:spTgt spid="3">
                                            <p:txEl>
                                              <p:pRg st="32" end="3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8" dur="1000" decel="50000" fill="hold">
                                          <p:stCondLst>
                                            <p:cond delay="0"/>
                                          </p:stCondLst>
                                        </p:cTn>
                                        <p:tgtEl>
                                          <p:spTgt spid="3">
                                            <p:txEl>
                                              <p:pRg st="32" end="32"/>
                                            </p:txEl>
                                          </p:spTgt>
                                        </p:tgtEl>
                                        <p:attrNameLst>
                                          <p:attrName>ppt_x</p:attrName>
                                          <p:attrName>ppt_y</p:attrName>
                                        </p:attrNameLst>
                                      </p:cBhvr>
                                    </p:animMotion>
                                    <p:animEffect transition="in" filter="fade">
                                      <p:cBhvr>
                                        <p:cTn id="169" dur="1000"/>
                                        <p:tgtEl>
                                          <p:spTgt spid="3">
                                            <p:txEl>
                                              <p:pRg st="32" end="32"/>
                                            </p:txEl>
                                          </p:spTgt>
                                        </p:tgtEl>
                                      </p:cBhvr>
                                    </p:animEffect>
                                  </p:childTnLst>
                                </p:cTn>
                              </p:par>
                              <p:par>
                                <p:cTn id="170" presetID="52" presetClass="entr" presetSubtype="0" fill="hold" nodeType="withEffect">
                                  <p:stCondLst>
                                    <p:cond delay="0"/>
                                  </p:stCondLst>
                                  <p:childTnLst>
                                    <p:set>
                                      <p:cBhvr>
                                        <p:cTn id="171" dur="1" fill="hold">
                                          <p:stCondLst>
                                            <p:cond delay="0"/>
                                          </p:stCondLst>
                                        </p:cTn>
                                        <p:tgtEl>
                                          <p:spTgt spid="3">
                                            <p:txEl>
                                              <p:pRg st="33" end="33"/>
                                            </p:txEl>
                                          </p:spTgt>
                                        </p:tgtEl>
                                        <p:attrNameLst>
                                          <p:attrName>style.visibility</p:attrName>
                                        </p:attrNameLst>
                                      </p:cBhvr>
                                      <p:to>
                                        <p:strVal val="visible"/>
                                      </p:to>
                                    </p:set>
                                    <p:animScale>
                                      <p:cBhvr>
                                        <p:cTn id="172" dur="1000" decel="50000" fill="hold">
                                          <p:stCondLst>
                                            <p:cond delay="0"/>
                                          </p:stCondLst>
                                        </p:cTn>
                                        <p:tgtEl>
                                          <p:spTgt spid="3">
                                            <p:txEl>
                                              <p:pRg st="33" end="3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3" dur="1000" decel="50000" fill="hold">
                                          <p:stCondLst>
                                            <p:cond delay="0"/>
                                          </p:stCondLst>
                                        </p:cTn>
                                        <p:tgtEl>
                                          <p:spTgt spid="3">
                                            <p:txEl>
                                              <p:pRg st="33" end="33"/>
                                            </p:txEl>
                                          </p:spTgt>
                                        </p:tgtEl>
                                        <p:attrNameLst>
                                          <p:attrName>ppt_x</p:attrName>
                                          <p:attrName>ppt_y</p:attrName>
                                        </p:attrNameLst>
                                      </p:cBhvr>
                                    </p:animMotion>
                                    <p:animEffect transition="in" filter="fade">
                                      <p:cBhvr>
                                        <p:cTn id="174" dur="1000"/>
                                        <p:tgtEl>
                                          <p:spTgt spid="3">
                                            <p:txEl>
                                              <p:pRg st="33" end="33"/>
                                            </p:txEl>
                                          </p:spTgt>
                                        </p:tgtEl>
                                      </p:cBhvr>
                                    </p:animEffect>
                                  </p:childTnLst>
                                </p:cTn>
                              </p:par>
                              <p:par>
                                <p:cTn id="175" presetID="52" presetClass="entr" presetSubtype="0" fill="hold" nodeType="withEffect">
                                  <p:stCondLst>
                                    <p:cond delay="0"/>
                                  </p:stCondLst>
                                  <p:childTnLst>
                                    <p:set>
                                      <p:cBhvr>
                                        <p:cTn id="176" dur="1" fill="hold">
                                          <p:stCondLst>
                                            <p:cond delay="0"/>
                                          </p:stCondLst>
                                        </p:cTn>
                                        <p:tgtEl>
                                          <p:spTgt spid="3">
                                            <p:txEl>
                                              <p:pRg st="34" end="34"/>
                                            </p:txEl>
                                          </p:spTgt>
                                        </p:tgtEl>
                                        <p:attrNameLst>
                                          <p:attrName>style.visibility</p:attrName>
                                        </p:attrNameLst>
                                      </p:cBhvr>
                                      <p:to>
                                        <p:strVal val="visible"/>
                                      </p:to>
                                    </p:set>
                                    <p:animScale>
                                      <p:cBhvr>
                                        <p:cTn id="177" dur="1000" decel="50000" fill="hold">
                                          <p:stCondLst>
                                            <p:cond delay="0"/>
                                          </p:stCondLst>
                                        </p:cTn>
                                        <p:tgtEl>
                                          <p:spTgt spid="3">
                                            <p:txEl>
                                              <p:pRg st="34" end="3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8" dur="1000" decel="50000" fill="hold">
                                          <p:stCondLst>
                                            <p:cond delay="0"/>
                                          </p:stCondLst>
                                        </p:cTn>
                                        <p:tgtEl>
                                          <p:spTgt spid="3">
                                            <p:txEl>
                                              <p:pRg st="34" end="34"/>
                                            </p:txEl>
                                          </p:spTgt>
                                        </p:tgtEl>
                                        <p:attrNameLst>
                                          <p:attrName>ppt_x</p:attrName>
                                          <p:attrName>ppt_y</p:attrName>
                                        </p:attrNameLst>
                                      </p:cBhvr>
                                    </p:animMotion>
                                    <p:animEffect transition="in" filter="fade">
                                      <p:cBhvr>
                                        <p:cTn id="179" dur="1000"/>
                                        <p:tgtEl>
                                          <p:spTgt spid="3">
                                            <p:txEl>
                                              <p:pRg st="34" end="34"/>
                                            </p:txEl>
                                          </p:spTgt>
                                        </p:tgtEl>
                                      </p:cBhvr>
                                    </p:animEffect>
                                  </p:childTnLst>
                                </p:cTn>
                              </p:par>
                              <p:par>
                                <p:cTn id="180" presetID="52" presetClass="entr" presetSubtype="0" fill="hold" nodeType="withEffect">
                                  <p:stCondLst>
                                    <p:cond delay="0"/>
                                  </p:stCondLst>
                                  <p:childTnLst>
                                    <p:set>
                                      <p:cBhvr>
                                        <p:cTn id="181" dur="1" fill="hold">
                                          <p:stCondLst>
                                            <p:cond delay="0"/>
                                          </p:stCondLst>
                                        </p:cTn>
                                        <p:tgtEl>
                                          <p:spTgt spid="3">
                                            <p:txEl>
                                              <p:pRg st="35" end="35"/>
                                            </p:txEl>
                                          </p:spTgt>
                                        </p:tgtEl>
                                        <p:attrNameLst>
                                          <p:attrName>style.visibility</p:attrName>
                                        </p:attrNameLst>
                                      </p:cBhvr>
                                      <p:to>
                                        <p:strVal val="visible"/>
                                      </p:to>
                                    </p:set>
                                    <p:animScale>
                                      <p:cBhvr>
                                        <p:cTn id="182" dur="1000" decel="50000" fill="hold">
                                          <p:stCondLst>
                                            <p:cond delay="0"/>
                                          </p:stCondLst>
                                        </p:cTn>
                                        <p:tgtEl>
                                          <p:spTgt spid="3">
                                            <p:txEl>
                                              <p:pRg st="35" end="3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3" dur="1000" decel="50000" fill="hold">
                                          <p:stCondLst>
                                            <p:cond delay="0"/>
                                          </p:stCondLst>
                                        </p:cTn>
                                        <p:tgtEl>
                                          <p:spTgt spid="3">
                                            <p:txEl>
                                              <p:pRg st="35" end="35"/>
                                            </p:txEl>
                                          </p:spTgt>
                                        </p:tgtEl>
                                        <p:attrNameLst>
                                          <p:attrName>ppt_x</p:attrName>
                                          <p:attrName>ppt_y</p:attrName>
                                        </p:attrNameLst>
                                      </p:cBhvr>
                                    </p:animMotion>
                                    <p:animEffect transition="in" filter="fade">
                                      <p:cBhvr>
                                        <p:cTn id="184" dur="1000"/>
                                        <p:tgtEl>
                                          <p:spTgt spid="3">
                                            <p:txEl>
                                              <p:pRg st="35" end="35"/>
                                            </p:txEl>
                                          </p:spTgt>
                                        </p:tgtEl>
                                      </p:cBhvr>
                                    </p:animEffect>
                                  </p:childTnLst>
                                </p:cTn>
                              </p:par>
                            </p:childTnLst>
                          </p:cTn>
                        </p:par>
                      </p:childTnLst>
                    </p:cTn>
                  </p:par>
                  <p:par>
                    <p:cTn id="185" fill="hold">
                      <p:stCondLst>
                        <p:cond delay="indefinite"/>
                      </p:stCondLst>
                      <p:childTnLst>
                        <p:par>
                          <p:cTn id="186" fill="hold">
                            <p:stCondLst>
                              <p:cond delay="0"/>
                            </p:stCondLst>
                            <p:childTnLst>
                              <p:par>
                                <p:cTn id="187" presetID="52" presetClass="exit" presetSubtype="0" fill="hold" nodeType="clickEffect">
                                  <p:stCondLst>
                                    <p:cond delay="0"/>
                                  </p:stCondLst>
                                  <p:childTnLst>
                                    <p:animScale>
                                      <p:cBhvr>
                                        <p:cTn id="188" dur="1000" accel="50000">
                                          <p:stCondLst>
                                            <p:cond delay="0"/>
                                          </p:stCondLst>
                                        </p:cTn>
                                        <p:tgtEl>
                                          <p:spTgt spid="3">
                                            <p:txEl>
                                              <p:pRg st="0" end="0"/>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89" dur="1000" accel="50000">
                                          <p:stCondLst>
                                            <p:cond delay="0"/>
                                          </p:stCondLst>
                                        </p:cTn>
                                        <p:tgtEl>
                                          <p:spTgt spid="3">
                                            <p:txEl>
                                              <p:pRg st="0" end="0"/>
                                            </p:txEl>
                                          </p:spTgt>
                                        </p:tgtEl>
                                        <p:attrNameLst>
                                          <p:attrName>ppt_x</p:attrName>
                                          <p:attrName>ppt_y</p:attrName>
                                        </p:attrNameLst>
                                      </p:cBhvr>
                                    </p:animMotion>
                                    <p:animEffect transition="out" filter="fade">
                                      <p:cBhvr>
                                        <p:cTn id="190" dur="1000"/>
                                        <p:tgtEl>
                                          <p:spTgt spid="3">
                                            <p:txEl>
                                              <p:pRg st="0" end="0"/>
                                            </p:txEl>
                                          </p:spTgt>
                                        </p:tgtEl>
                                      </p:cBhvr>
                                    </p:animEffect>
                                    <p:set>
                                      <p:cBhvr>
                                        <p:cTn id="191" dur="1" fill="hold">
                                          <p:stCondLst>
                                            <p:cond delay="999"/>
                                          </p:stCondLst>
                                        </p:cTn>
                                        <p:tgtEl>
                                          <p:spTgt spid="3">
                                            <p:txEl>
                                              <p:pRg st="0" end="0"/>
                                            </p:txEl>
                                          </p:spTgt>
                                        </p:tgtEl>
                                        <p:attrNameLst>
                                          <p:attrName>style.visibility</p:attrName>
                                        </p:attrNameLst>
                                      </p:cBhvr>
                                      <p:to>
                                        <p:strVal val="hidden"/>
                                      </p:to>
                                    </p:set>
                                  </p:childTnLst>
                                </p:cTn>
                              </p:par>
                              <p:par>
                                <p:cTn id="192" presetID="52" presetClass="exit" presetSubtype="0" fill="hold" nodeType="withEffect">
                                  <p:stCondLst>
                                    <p:cond delay="0"/>
                                  </p:stCondLst>
                                  <p:childTnLst>
                                    <p:animScale>
                                      <p:cBhvr>
                                        <p:cTn id="193" dur="1000" accel="50000">
                                          <p:stCondLst>
                                            <p:cond delay="0"/>
                                          </p:stCondLst>
                                        </p:cTn>
                                        <p:tgtEl>
                                          <p:spTgt spid="3">
                                            <p:txEl>
                                              <p:pRg st="1" end="1"/>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94" dur="1000" accel="50000">
                                          <p:stCondLst>
                                            <p:cond delay="0"/>
                                          </p:stCondLst>
                                        </p:cTn>
                                        <p:tgtEl>
                                          <p:spTgt spid="3">
                                            <p:txEl>
                                              <p:pRg st="1" end="1"/>
                                            </p:txEl>
                                          </p:spTgt>
                                        </p:tgtEl>
                                        <p:attrNameLst>
                                          <p:attrName>ppt_x</p:attrName>
                                          <p:attrName>ppt_y</p:attrName>
                                        </p:attrNameLst>
                                      </p:cBhvr>
                                    </p:animMotion>
                                    <p:animEffect transition="out" filter="fade">
                                      <p:cBhvr>
                                        <p:cTn id="195" dur="1000"/>
                                        <p:tgtEl>
                                          <p:spTgt spid="3">
                                            <p:txEl>
                                              <p:pRg st="1" end="1"/>
                                            </p:txEl>
                                          </p:spTgt>
                                        </p:tgtEl>
                                      </p:cBhvr>
                                    </p:animEffect>
                                    <p:set>
                                      <p:cBhvr>
                                        <p:cTn id="196" dur="1" fill="hold">
                                          <p:stCondLst>
                                            <p:cond delay="999"/>
                                          </p:stCondLst>
                                        </p:cTn>
                                        <p:tgtEl>
                                          <p:spTgt spid="3">
                                            <p:txEl>
                                              <p:pRg st="1" end="1"/>
                                            </p:txEl>
                                          </p:spTgt>
                                        </p:tgtEl>
                                        <p:attrNameLst>
                                          <p:attrName>style.visibility</p:attrName>
                                        </p:attrNameLst>
                                      </p:cBhvr>
                                      <p:to>
                                        <p:strVal val="hidden"/>
                                      </p:to>
                                    </p:set>
                                  </p:childTnLst>
                                </p:cTn>
                              </p:par>
                              <p:par>
                                <p:cTn id="197" presetID="52" presetClass="exit" presetSubtype="0" fill="hold" nodeType="withEffect">
                                  <p:stCondLst>
                                    <p:cond delay="0"/>
                                  </p:stCondLst>
                                  <p:childTnLst>
                                    <p:animScale>
                                      <p:cBhvr>
                                        <p:cTn id="198" dur="1000" accel="50000">
                                          <p:stCondLst>
                                            <p:cond delay="0"/>
                                          </p:stCondLst>
                                        </p:cTn>
                                        <p:tgtEl>
                                          <p:spTgt spid="3">
                                            <p:txEl>
                                              <p:pRg st="2" end="2"/>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99" dur="1000" accel="50000">
                                          <p:stCondLst>
                                            <p:cond delay="0"/>
                                          </p:stCondLst>
                                        </p:cTn>
                                        <p:tgtEl>
                                          <p:spTgt spid="3">
                                            <p:txEl>
                                              <p:pRg st="2" end="2"/>
                                            </p:txEl>
                                          </p:spTgt>
                                        </p:tgtEl>
                                        <p:attrNameLst>
                                          <p:attrName>ppt_x</p:attrName>
                                          <p:attrName>ppt_y</p:attrName>
                                        </p:attrNameLst>
                                      </p:cBhvr>
                                    </p:animMotion>
                                    <p:animEffect transition="out" filter="fade">
                                      <p:cBhvr>
                                        <p:cTn id="200" dur="1000"/>
                                        <p:tgtEl>
                                          <p:spTgt spid="3">
                                            <p:txEl>
                                              <p:pRg st="2" end="2"/>
                                            </p:txEl>
                                          </p:spTgt>
                                        </p:tgtEl>
                                      </p:cBhvr>
                                    </p:animEffect>
                                    <p:set>
                                      <p:cBhvr>
                                        <p:cTn id="201" dur="1" fill="hold">
                                          <p:stCondLst>
                                            <p:cond delay="999"/>
                                          </p:stCondLst>
                                        </p:cTn>
                                        <p:tgtEl>
                                          <p:spTgt spid="3">
                                            <p:txEl>
                                              <p:pRg st="2" end="2"/>
                                            </p:txEl>
                                          </p:spTgt>
                                        </p:tgtEl>
                                        <p:attrNameLst>
                                          <p:attrName>style.visibility</p:attrName>
                                        </p:attrNameLst>
                                      </p:cBhvr>
                                      <p:to>
                                        <p:strVal val="hidden"/>
                                      </p:to>
                                    </p:set>
                                  </p:childTnLst>
                                </p:cTn>
                              </p:par>
                              <p:par>
                                <p:cTn id="202" presetID="52" presetClass="exit" presetSubtype="0" fill="hold" nodeType="withEffect">
                                  <p:stCondLst>
                                    <p:cond delay="0"/>
                                  </p:stCondLst>
                                  <p:childTnLst>
                                    <p:animScale>
                                      <p:cBhvr>
                                        <p:cTn id="203" dur="1000" accel="50000">
                                          <p:stCondLst>
                                            <p:cond delay="0"/>
                                          </p:stCondLst>
                                        </p:cTn>
                                        <p:tgtEl>
                                          <p:spTgt spid="3">
                                            <p:txEl>
                                              <p:pRg st="3" end="3"/>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04" dur="1000" accel="50000">
                                          <p:stCondLst>
                                            <p:cond delay="0"/>
                                          </p:stCondLst>
                                        </p:cTn>
                                        <p:tgtEl>
                                          <p:spTgt spid="3">
                                            <p:txEl>
                                              <p:pRg st="3" end="3"/>
                                            </p:txEl>
                                          </p:spTgt>
                                        </p:tgtEl>
                                        <p:attrNameLst>
                                          <p:attrName>ppt_x</p:attrName>
                                          <p:attrName>ppt_y</p:attrName>
                                        </p:attrNameLst>
                                      </p:cBhvr>
                                    </p:animMotion>
                                    <p:animEffect transition="out" filter="fade">
                                      <p:cBhvr>
                                        <p:cTn id="205" dur="1000"/>
                                        <p:tgtEl>
                                          <p:spTgt spid="3">
                                            <p:txEl>
                                              <p:pRg st="3" end="3"/>
                                            </p:txEl>
                                          </p:spTgt>
                                        </p:tgtEl>
                                      </p:cBhvr>
                                    </p:animEffect>
                                    <p:set>
                                      <p:cBhvr>
                                        <p:cTn id="206" dur="1" fill="hold">
                                          <p:stCondLst>
                                            <p:cond delay="999"/>
                                          </p:stCondLst>
                                        </p:cTn>
                                        <p:tgtEl>
                                          <p:spTgt spid="3">
                                            <p:txEl>
                                              <p:pRg st="3" end="3"/>
                                            </p:txEl>
                                          </p:spTgt>
                                        </p:tgtEl>
                                        <p:attrNameLst>
                                          <p:attrName>style.visibility</p:attrName>
                                        </p:attrNameLst>
                                      </p:cBhvr>
                                      <p:to>
                                        <p:strVal val="hidden"/>
                                      </p:to>
                                    </p:set>
                                  </p:childTnLst>
                                </p:cTn>
                              </p:par>
                              <p:par>
                                <p:cTn id="207" presetID="52" presetClass="exit" presetSubtype="0" fill="hold" nodeType="withEffect">
                                  <p:stCondLst>
                                    <p:cond delay="0"/>
                                  </p:stCondLst>
                                  <p:childTnLst>
                                    <p:animScale>
                                      <p:cBhvr>
                                        <p:cTn id="208" dur="1000" accel="50000">
                                          <p:stCondLst>
                                            <p:cond delay="0"/>
                                          </p:stCondLst>
                                        </p:cTn>
                                        <p:tgtEl>
                                          <p:spTgt spid="3">
                                            <p:txEl>
                                              <p:pRg st="4" end="4"/>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09" dur="1000" accel="50000">
                                          <p:stCondLst>
                                            <p:cond delay="0"/>
                                          </p:stCondLst>
                                        </p:cTn>
                                        <p:tgtEl>
                                          <p:spTgt spid="3">
                                            <p:txEl>
                                              <p:pRg st="4" end="4"/>
                                            </p:txEl>
                                          </p:spTgt>
                                        </p:tgtEl>
                                        <p:attrNameLst>
                                          <p:attrName>ppt_x</p:attrName>
                                          <p:attrName>ppt_y</p:attrName>
                                        </p:attrNameLst>
                                      </p:cBhvr>
                                    </p:animMotion>
                                    <p:animEffect transition="out" filter="fade">
                                      <p:cBhvr>
                                        <p:cTn id="210" dur="1000"/>
                                        <p:tgtEl>
                                          <p:spTgt spid="3">
                                            <p:txEl>
                                              <p:pRg st="4" end="4"/>
                                            </p:txEl>
                                          </p:spTgt>
                                        </p:tgtEl>
                                      </p:cBhvr>
                                    </p:animEffect>
                                    <p:set>
                                      <p:cBhvr>
                                        <p:cTn id="211" dur="1" fill="hold">
                                          <p:stCondLst>
                                            <p:cond delay="999"/>
                                          </p:stCondLst>
                                        </p:cTn>
                                        <p:tgtEl>
                                          <p:spTgt spid="3">
                                            <p:txEl>
                                              <p:pRg st="4" end="4"/>
                                            </p:txEl>
                                          </p:spTgt>
                                        </p:tgtEl>
                                        <p:attrNameLst>
                                          <p:attrName>style.visibility</p:attrName>
                                        </p:attrNameLst>
                                      </p:cBhvr>
                                      <p:to>
                                        <p:strVal val="hidden"/>
                                      </p:to>
                                    </p:set>
                                  </p:childTnLst>
                                </p:cTn>
                              </p:par>
                              <p:par>
                                <p:cTn id="212" presetID="52" presetClass="exit" presetSubtype="0" fill="hold" nodeType="withEffect">
                                  <p:stCondLst>
                                    <p:cond delay="0"/>
                                  </p:stCondLst>
                                  <p:childTnLst>
                                    <p:animScale>
                                      <p:cBhvr>
                                        <p:cTn id="213" dur="1000" accel="50000">
                                          <p:stCondLst>
                                            <p:cond delay="0"/>
                                          </p:stCondLst>
                                        </p:cTn>
                                        <p:tgtEl>
                                          <p:spTgt spid="3">
                                            <p:txEl>
                                              <p:pRg st="5" end="5"/>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14" dur="1000" accel="50000">
                                          <p:stCondLst>
                                            <p:cond delay="0"/>
                                          </p:stCondLst>
                                        </p:cTn>
                                        <p:tgtEl>
                                          <p:spTgt spid="3">
                                            <p:txEl>
                                              <p:pRg st="5" end="5"/>
                                            </p:txEl>
                                          </p:spTgt>
                                        </p:tgtEl>
                                        <p:attrNameLst>
                                          <p:attrName>ppt_x</p:attrName>
                                          <p:attrName>ppt_y</p:attrName>
                                        </p:attrNameLst>
                                      </p:cBhvr>
                                    </p:animMotion>
                                    <p:animEffect transition="out" filter="fade">
                                      <p:cBhvr>
                                        <p:cTn id="215" dur="1000"/>
                                        <p:tgtEl>
                                          <p:spTgt spid="3">
                                            <p:txEl>
                                              <p:pRg st="5" end="5"/>
                                            </p:txEl>
                                          </p:spTgt>
                                        </p:tgtEl>
                                      </p:cBhvr>
                                    </p:animEffect>
                                    <p:set>
                                      <p:cBhvr>
                                        <p:cTn id="216" dur="1" fill="hold">
                                          <p:stCondLst>
                                            <p:cond delay="999"/>
                                          </p:stCondLst>
                                        </p:cTn>
                                        <p:tgtEl>
                                          <p:spTgt spid="3">
                                            <p:txEl>
                                              <p:pRg st="5" end="5"/>
                                            </p:txEl>
                                          </p:spTgt>
                                        </p:tgtEl>
                                        <p:attrNameLst>
                                          <p:attrName>style.visibility</p:attrName>
                                        </p:attrNameLst>
                                      </p:cBhvr>
                                      <p:to>
                                        <p:strVal val="hidden"/>
                                      </p:to>
                                    </p:set>
                                  </p:childTnLst>
                                </p:cTn>
                              </p:par>
                              <p:par>
                                <p:cTn id="217" presetID="52" presetClass="exit" presetSubtype="0" fill="hold" nodeType="withEffect">
                                  <p:stCondLst>
                                    <p:cond delay="0"/>
                                  </p:stCondLst>
                                  <p:childTnLst>
                                    <p:animScale>
                                      <p:cBhvr>
                                        <p:cTn id="218" dur="1000" accel="50000">
                                          <p:stCondLst>
                                            <p:cond delay="0"/>
                                          </p:stCondLst>
                                        </p:cTn>
                                        <p:tgtEl>
                                          <p:spTgt spid="3">
                                            <p:txEl>
                                              <p:pRg st="6" end="6"/>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19" dur="1000" accel="50000">
                                          <p:stCondLst>
                                            <p:cond delay="0"/>
                                          </p:stCondLst>
                                        </p:cTn>
                                        <p:tgtEl>
                                          <p:spTgt spid="3">
                                            <p:txEl>
                                              <p:pRg st="6" end="6"/>
                                            </p:txEl>
                                          </p:spTgt>
                                        </p:tgtEl>
                                        <p:attrNameLst>
                                          <p:attrName>ppt_x</p:attrName>
                                          <p:attrName>ppt_y</p:attrName>
                                        </p:attrNameLst>
                                      </p:cBhvr>
                                    </p:animMotion>
                                    <p:animEffect transition="out" filter="fade">
                                      <p:cBhvr>
                                        <p:cTn id="220" dur="1000"/>
                                        <p:tgtEl>
                                          <p:spTgt spid="3">
                                            <p:txEl>
                                              <p:pRg st="6" end="6"/>
                                            </p:txEl>
                                          </p:spTgt>
                                        </p:tgtEl>
                                      </p:cBhvr>
                                    </p:animEffect>
                                    <p:set>
                                      <p:cBhvr>
                                        <p:cTn id="221" dur="1" fill="hold">
                                          <p:stCondLst>
                                            <p:cond delay="999"/>
                                          </p:stCondLst>
                                        </p:cTn>
                                        <p:tgtEl>
                                          <p:spTgt spid="3">
                                            <p:txEl>
                                              <p:pRg st="6" end="6"/>
                                            </p:txEl>
                                          </p:spTgt>
                                        </p:tgtEl>
                                        <p:attrNameLst>
                                          <p:attrName>style.visibility</p:attrName>
                                        </p:attrNameLst>
                                      </p:cBhvr>
                                      <p:to>
                                        <p:strVal val="hidden"/>
                                      </p:to>
                                    </p:set>
                                  </p:childTnLst>
                                </p:cTn>
                              </p:par>
                              <p:par>
                                <p:cTn id="222" presetID="52" presetClass="exit" presetSubtype="0" fill="hold" nodeType="withEffect">
                                  <p:stCondLst>
                                    <p:cond delay="0"/>
                                  </p:stCondLst>
                                  <p:childTnLst>
                                    <p:animScale>
                                      <p:cBhvr>
                                        <p:cTn id="223" dur="1000" accel="50000">
                                          <p:stCondLst>
                                            <p:cond delay="0"/>
                                          </p:stCondLst>
                                        </p:cTn>
                                        <p:tgtEl>
                                          <p:spTgt spid="3">
                                            <p:txEl>
                                              <p:pRg st="7" end="7"/>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24" dur="1000" accel="50000">
                                          <p:stCondLst>
                                            <p:cond delay="0"/>
                                          </p:stCondLst>
                                        </p:cTn>
                                        <p:tgtEl>
                                          <p:spTgt spid="3">
                                            <p:txEl>
                                              <p:pRg st="7" end="7"/>
                                            </p:txEl>
                                          </p:spTgt>
                                        </p:tgtEl>
                                        <p:attrNameLst>
                                          <p:attrName>ppt_x</p:attrName>
                                          <p:attrName>ppt_y</p:attrName>
                                        </p:attrNameLst>
                                      </p:cBhvr>
                                    </p:animMotion>
                                    <p:animEffect transition="out" filter="fade">
                                      <p:cBhvr>
                                        <p:cTn id="225" dur="1000"/>
                                        <p:tgtEl>
                                          <p:spTgt spid="3">
                                            <p:txEl>
                                              <p:pRg st="7" end="7"/>
                                            </p:txEl>
                                          </p:spTgt>
                                        </p:tgtEl>
                                      </p:cBhvr>
                                    </p:animEffect>
                                    <p:set>
                                      <p:cBhvr>
                                        <p:cTn id="226" dur="1" fill="hold">
                                          <p:stCondLst>
                                            <p:cond delay="999"/>
                                          </p:stCondLst>
                                        </p:cTn>
                                        <p:tgtEl>
                                          <p:spTgt spid="3">
                                            <p:txEl>
                                              <p:pRg st="7" end="7"/>
                                            </p:txEl>
                                          </p:spTgt>
                                        </p:tgtEl>
                                        <p:attrNameLst>
                                          <p:attrName>style.visibility</p:attrName>
                                        </p:attrNameLst>
                                      </p:cBhvr>
                                      <p:to>
                                        <p:strVal val="hidden"/>
                                      </p:to>
                                    </p:set>
                                  </p:childTnLst>
                                </p:cTn>
                              </p:par>
                              <p:par>
                                <p:cTn id="227" presetID="52" presetClass="exit" presetSubtype="0" fill="hold" nodeType="withEffect">
                                  <p:stCondLst>
                                    <p:cond delay="0"/>
                                  </p:stCondLst>
                                  <p:childTnLst>
                                    <p:animScale>
                                      <p:cBhvr>
                                        <p:cTn id="228" dur="1000" accel="50000">
                                          <p:stCondLst>
                                            <p:cond delay="0"/>
                                          </p:stCondLst>
                                        </p:cTn>
                                        <p:tgtEl>
                                          <p:spTgt spid="3">
                                            <p:txEl>
                                              <p:pRg st="8" end="8"/>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29" dur="1000" accel="50000">
                                          <p:stCondLst>
                                            <p:cond delay="0"/>
                                          </p:stCondLst>
                                        </p:cTn>
                                        <p:tgtEl>
                                          <p:spTgt spid="3">
                                            <p:txEl>
                                              <p:pRg st="8" end="8"/>
                                            </p:txEl>
                                          </p:spTgt>
                                        </p:tgtEl>
                                        <p:attrNameLst>
                                          <p:attrName>ppt_x</p:attrName>
                                          <p:attrName>ppt_y</p:attrName>
                                        </p:attrNameLst>
                                      </p:cBhvr>
                                    </p:animMotion>
                                    <p:animEffect transition="out" filter="fade">
                                      <p:cBhvr>
                                        <p:cTn id="230" dur="1000"/>
                                        <p:tgtEl>
                                          <p:spTgt spid="3">
                                            <p:txEl>
                                              <p:pRg st="8" end="8"/>
                                            </p:txEl>
                                          </p:spTgt>
                                        </p:tgtEl>
                                      </p:cBhvr>
                                    </p:animEffect>
                                    <p:set>
                                      <p:cBhvr>
                                        <p:cTn id="231" dur="1" fill="hold">
                                          <p:stCondLst>
                                            <p:cond delay="999"/>
                                          </p:stCondLst>
                                        </p:cTn>
                                        <p:tgtEl>
                                          <p:spTgt spid="3">
                                            <p:txEl>
                                              <p:pRg st="8" end="8"/>
                                            </p:txEl>
                                          </p:spTgt>
                                        </p:tgtEl>
                                        <p:attrNameLst>
                                          <p:attrName>style.visibility</p:attrName>
                                        </p:attrNameLst>
                                      </p:cBhvr>
                                      <p:to>
                                        <p:strVal val="hidden"/>
                                      </p:to>
                                    </p:set>
                                  </p:childTnLst>
                                </p:cTn>
                              </p:par>
                              <p:par>
                                <p:cTn id="232" presetID="52" presetClass="exit" presetSubtype="0" fill="hold" nodeType="withEffect">
                                  <p:stCondLst>
                                    <p:cond delay="0"/>
                                  </p:stCondLst>
                                  <p:childTnLst>
                                    <p:animScale>
                                      <p:cBhvr>
                                        <p:cTn id="233" dur="1000" accel="50000">
                                          <p:stCondLst>
                                            <p:cond delay="0"/>
                                          </p:stCondLst>
                                        </p:cTn>
                                        <p:tgtEl>
                                          <p:spTgt spid="3">
                                            <p:txEl>
                                              <p:pRg st="9" end="9"/>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34" dur="1000" accel="50000">
                                          <p:stCondLst>
                                            <p:cond delay="0"/>
                                          </p:stCondLst>
                                        </p:cTn>
                                        <p:tgtEl>
                                          <p:spTgt spid="3">
                                            <p:txEl>
                                              <p:pRg st="9" end="9"/>
                                            </p:txEl>
                                          </p:spTgt>
                                        </p:tgtEl>
                                        <p:attrNameLst>
                                          <p:attrName>ppt_x</p:attrName>
                                          <p:attrName>ppt_y</p:attrName>
                                        </p:attrNameLst>
                                      </p:cBhvr>
                                    </p:animMotion>
                                    <p:animEffect transition="out" filter="fade">
                                      <p:cBhvr>
                                        <p:cTn id="235" dur="1000"/>
                                        <p:tgtEl>
                                          <p:spTgt spid="3">
                                            <p:txEl>
                                              <p:pRg st="9" end="9"/>
                                            </p:txEl>
                                          </p:spTgt>
                                        </p:tgtEl>
                                      </p:cBhvr>
                                    </p:animEffect>
                                    <p:set>
                                      <p:cBhvr>
                                        <p:cTn id="236" dur="1" fill="hold">
                                          <p:stCondLst>
                                            <p:cond delay="999"/>
                                          </p:stCondLst>
                                        </p:cTn>
                                        <p:tgtEl>
                                          <p:spTgt spid="3">
                                            <p:txEl>
                                              <p:pRg st="9" end="9"/>
                                            </p:txEl>
                                          </p:spTgt>
                                        </p:tgtEl>
                                        <p:attrNameLst>
                                          <p:attrName>style.visibility</p:attrName>
                                        </p:attrNameLst>
                                      </p:cBhvr>
                                      <p:to>
                                        <p:strVal val="hidden"/>
                                      </p:to>
                                    </p:set>
                                  </p:childTnLst>
                                </p:cTn>
                              </p:par>
                              <p:par>
                                <p:cTn id="237" presetID="52" presetClass="exit" presetSubtype="0" fill="hold" nodeType="withEffect">
                                  <p:stCondLst>
                                    <p:cond delay="0"/>
                                  </p:stCondLst>
                                  <p:childTnLst>
                                    <p:animScale>
                                      <p:cBhvr>
                                        <p:cTn id="238" dur="1000" accel="50000">
                                          <p:stCondLst>
                                            <p:cond delay="0"/>
                                          </p:stCondLst>
                                        </p:cTn>
                                        <p:tgtEl>
                                          <p:spTgt spid="3">
                                            <p:txEl>
                                              <p:pRg st="10" end="10"/>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39" dur="1000" accel="50000">
                                          <p:stCondLst>
                                            <p:cond delay="0"/>
                                          </p:stCondLst>
                                        </p:cTn>
                                        <p:tgtEl>
                                          <p:spTgt spid="3">
                                            <p:txEl>
                                              <p:pRg st="10" end="10"/>
                                            </p:txEl>
                                          </p:spTgt>
                                        </p:tgtEl>
                                        <p:attrNameLst>
                                          <p:attrName>ppt_x</p:attrName>
                                          <p:attrName>ppt_y</p:attrName>
                                        </p:attrNameLst>
                                      </p:cBhvr>
                                    </p:animMotion>
                                    <p:animEffect transition="out" filter="fade">
                                      <p:cBhvr>
                                        <p:cTn id="240" dur="1000"/>
                                        <p:tgtEl>
                                          <p:spTgt spid="3">
                                            <p:txEl>
                                              <p:pRg st="10" end="10"/>
                                            </p:txEl>
                                          </p:spTgt>
                                        </p:tgtEl>
                                      </p:cBhvr>
                                    </p:animEffect>
                                    <p:set>
                                      <p:cBhvr>
                                        <p:cTn id="241" dur="1" fill="hold">
                                          <p:stCondLst>
                                            <p:cond delay="999"/>
                                          </p:stCondLst>
                                        </p:cTn>
                                        <p:tgtEl>
                                          <p:spTgt spid="3">
                                            <p:txEl>
                                              <p:pRg st="10" end="10"/>
                                            </p:txEl>
                                          </p:spTgt>
                                        </p:tgtEl>
                                        <p:attrNameLst>
                                          <p:attrName>style.visibility</p:attrName>
                                        </p:attrNameLst>
                                      </p:cBhvr>
                                      <p:to>
                                        <p:strVal val="hidden"/>
                                      </p:to>
                                    </p:set>
                                  </p:childTnLst>
                                </p:cTn>
                              </p:par>
                              <p:par>
                                <p:cTn id="242" presetID="52" presetClass="exit" presetSubtype="0" fill="hold" nodeType="withEffect">
                                  <p:stCondLst>
                                    <p:cond delay="0"/>
                                  </p:stCondLst>
                                  <p:childTnLst>
                                    <p:animScale>
                                      <p:cBhvr>
                                        <p:cTn id="243" dur="1000" accel="50000">
                                          <p:stCondLst>
                                            <p:cond delay="0"/>
                                          </p:stCondLst>
                                        </p:cTn>
                                        <p:tgtEl>
                                          <p:spTgt spid="3">
                                            <p:txEl>
                                              <p:pRg st="11" end="11"/>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44" dur="1000" accel="50000">
                                          <p:stCondLst>
                                            <p:cond delay="0"/>
                                          </p:stCondLst>
                                        </p:cTn>
                                        <p:tgtEl>
                                          <p:spTgt spid="3">
                                            <p:txEl>
                                              <p:pRg st="11" end="11"/>
                                            </p:txEl>
                                          </p:spTgt>
                                        </p:tgtEl>
                                        <p:attrNameLst>
                                          <p:attrName>ppt_x</p:attrName>
                                          <p:attrName>ppt_y</p:attrName>
                                        </p:attrNameLst>
                                      </p:cBhvr>
                                    </p:animMotion>
                                    <p:animEffect transition="out" filter="fade">
                                      <p:cBhvr>
                                        <p:cTn id="245" dur="1000"/>
                                        <p:tgtEl>
                                          <p:spTgt spid="3">
                                            <p:txEl>
                                              <p:pRg st="11" end="11"/>
                                            </p:txEl>
                                          </p:spTgt>
                                        </p:tgtEl>
                                      </p:cBhvr>
                                    </p:animEffect>
                                    <p:set>
                                      <p:cBhvr>
                                        <p:cTn id="246" dur="1" fill="hold">
                                          <p:stCondLst>
                                            <p:cond delay="999"/>
                                          </p:stCondLst>
                                        </p:cTn>
                                        <p:tgtEl>
                                          <p:spTgt spid="3">
                                            <p:txEl>
                                              <p:pRg st="11" end="11"/>
                                            </p:txEl>
                                          </p:spTgt>
                                        </p:tgtEl>
                                        <p:attrNameLst>
                                          <p:attrName>style.visibility</p:attrName>
                                        </p:attrNameLst>
                                      </p:cBhvr>
                                      <p:to>
                                        <p:strVal val="hidden"/>
                                      </p:to>
                                    </p:set>
                                  </p:childTnLst>
                                </p:cTn>
                              </p:par>
                              <p:par>
                                <p:cTn id="247" presetID="52" presetClass="exit" presetSubtype="0" fill="hold" nodeType="withEffect">
                                  <p:stCondLst>
                                    <p:cond delay="0"/>
                                  </p:stCondLst>
                                  <p:childTnLst>
                                    <p:animScale>
                                      <p:cBhvr>
                                        <p:cTn id="248" dur="1000" accel="50000">
                                          <p:stCondLst>
                                            <p:cond delay="0"/>
                                          </p:stCondLst>
                                        </p:cTn>
                                        <p:tgtEl>
                                          <p:spTgt spid="3">
                                            <p:txEl>
                                              <p:pRg st="12" end="12"/>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49" dur="1000" accel="50000">
                                          <p:stCondLst>
                                            <p:cond delay="0"/>
                                          </p:stCondLst>
                                        </p:cTn>
                                        <p:tgtEl>
                                          <p:spTgt spid="3">
                                            <p:txEl>
                                              <p:pRg st="12" end="12"/>
                                            </p:txEl>
                                          </p:spTgt>
                                        </p:tgtEl>
                                        <p:attrNameLst>
                                          <p:attrName>ppt_x</p:attrName>
                                          <p:attrName>ppt_y</p:attrName>
                                        </p:attrNameLst>
                                      </p:cBhvr>
                                    </p:animMotion>
                                    <p:animEffect transition="out" filter="fade">
                                      <p:cBhvr>
                                        <p:cTn id="250" dur="1000"/>
                                        <p:tgtEl>
                                          <p:spTgt spid="3">
                                            <p:txEl>
                                              <p:pRg st="12" end="12"/>
                                            </p:txEl>
                                          </p:spTgt>
                                        </p:tgtEl>
                                      </p:cBhvr>
                                    </p:animEffect>
                                    <p:set>
                                      <p:cBhvr>
                                        <p:cTn id="251" dur="1" fill="hold">
                                          <p:stCondLst>
                                            <p:cond delay="999"/>
                                          </p:stCondLst>
                                        </p:cTn>
                                        <p:tgtEl>
                                          <p:spTgt spid="3">
                                            <p:txEl>
                                              <p:pRg st="12" end="12"/>
                                            </p:txEl>
                                          </p:spTgt>
                                        </p:tgtEl>
                                        <p:attrNameLst>
                                          <p:attrName>style.visibility</p:attrName>
                                        </p:attrNameLst>
                                      </p:cBhvr>
                                      <p:to>
                                        <p:strVal val="hidden"/>
                                      </p:to>
                                    </p:set>
                                  </p:childTnLst>
                                </p:cTn>
                              </p:par>
                              <p:par>
                                <p:cTn id="252" presetID="52" presetClass="exit" presetSubtype="0" fill="hold" nodeType="withEffect">
                                  <p:stCondLst>
                                    <p:cond delay="0"/>
                                  </p:stCondLst>
                                  <p:childTnLst>
                                    <p:animScale>
                                      <p:cBhvr>
                                        <p:cTn id="253" dur="1000" accel="50000">
                                          <p:stCondLst>
                                            <p:cond delay="0"/>
                                          </p:stCondLst>
                                        </p:cTn>
                                        <p:tgtEl>
                                          <p:spTgt spid="3">
                                            <p:txEl>
                                              <p:pRg st="13" end="13"/>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54" dur="1000" accel="50000">
                                          <p:stCondLst>
                                            <p:cond delay="0"/>
                                          </p:stCondLst>
                                        </p:cTn>
                                        <p:tgtEl>
                                          <p:spTgt spid="3">
                                            <p:txEl>
                                              <p:pRg st="13" end="13"/>
                                            </p:txEl>
                                          </p:spTgt>
                                        </p:tgtEl>
                                        <p:attrNameLst>
                                          <p:attrName>ppt_x</p:attrName>
                                          <p:attrName>ppt_y</p:attrName>
                                        </p:attrNameLst>
                                      </p:cBhvr>
                                    </p:animMotion>
                                    <p:animEffect transition="out" filter="fade">
                                      <p:cBhvr>
                                        <p:cTn id="255" dur="1000"/>
                                        <p:tgtEl>
                                          <p:spTgt spid="3">
                                            <p:txEl>
                                              <p:pRg st="13" end="13"/>
                                            </p:txEl>
                                          </p:spTgt>
                                        </p:tgtEl>
                                      </p:cBhvr>
                                    </p:animEffect>
                                    <p:set>
                                      <p:cBhvr>
                                        <p:cTn id="256" dur="1" fill="hold">
                                          <p:stCondLst>
                                            <p:cond delay="999"/>
                                          </p:stCondLst>
                                        </p:cTn>
                                        <p:tgtEl>
                                          <p:spTgt spid="3">
                                            <p:txEl>
                                              <p:pRg st="13" end="13"/>
                                            </p:txEl>
                                          </p:spTgt>
                                        </p:tgtEl>
                                        <p:attrNameLst>
                                          <p:attrName>style.visibility</p:attrName>
                                        </p:attrNameLst>
                                      </p:cBhvr>
                                      <p:to>
                                        <p:strVal val="hidden"/>
                                      </p:to>
                                    </p:set>
                                  </p:childTnLst>
                                </p:cTn>
                              </p:par>
                              <p:par>
                                <p:cTn id="257" presetID="52" presetClass="exit" presetSubtype="0" fill="hold" nodeType="withEffect">
                                  <p:stCondLst>
                                    <p:cond delay="0"/>
                                  </p:stCondLst>
                                  <p:childTnLst>
                                    <p:animScale>
                                      <p:cBhvr>
                                        <p:cTn id="258" dur="1000" accel="50000">
                                          <p:stCondLst>
                                            <p:cond delay="0"/>
                                          </p:stCondLst>
                                        </p:cTn>
                                        <p:tgtEl>
                                          <p:spTgt spid="3">
                                            <p:txEl>
                                              <p:pRg st="14" end="14"/>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59" dur="1000" accel="50000">
                                          <p:stCondLst>
                                            <p:cond delay="0"/>
                                          </p:stCondLst>
                                        </p:cTn>
                                        <p:tgtEl>
                                          <p:spTgt spid="3">
                                            <p:txEl>
                                              <p:pRg st="14" end="14"/>
                                            </p:txEl>
                                          </p:spTgt>
                                        </p:tgtEl>
                                        <p:attrNameLst>
                                          <p:attrName>ppt_x</p:attrName>
                                          <p:attrName>ppt_y</p:attrName>
                                        </p:attrNameLst>
                                      </p:cBhvr>
                                    </p:animMotion>
                                    <p:animEffect transition="out" filter="fade">
                                      <p:cBhvr>
                                        <p:cTn id="260" dur="1000"/>
                                        <p:tgtEl>
                                          <p:spTgt spid="3">
                                            <p:txEl>
                                              <p:pRg st="14" end="14"/>
                                            </p:txEl>
                                          </p:spTgt>
                                        </p:tgtEl>
                                      </p:cBhvr>
                                    </p:animEffect>
                                    <p:set>
                                      <p:cBhvr>
                                        <p:cTn id="261" dur="1" fill="hold">
                                          <p:stCondLst>
                                            <p:cond delay="999"/>
                                          </p:stCondLst>
                                        </p:cTn>
                                        <p:tgtEl>
                                          <p:spTgt spid="3">
                                            <p:txEl>
                                              <p:pRg st="14" end="14"/>
                                            </p:txEl>
                                          </p:spTgt>
                                        </p:tgtEl>
                                        <p:attrNameLst>
                                          <p:attrName>style.visibility</p:attrName>
                                        </p:attrNameLst>
                                      </p:cBhvr>
                                      <p:to>
                                        <p:strVal val="hidden"/>
                                      </p:to>
                                    </p:set>
                                  </p:childTnLst>
                                </p:cTn>
                              </p:par>
                              <p:par>
                                <p:cTn id="262" presetID="52" presetClass="exit" presetSubtype="0" fill="hold" nodeType="withEffect">
                                  <p:stCondLst>
                                    <p:cond delay="0"/>
                                  </p:stCondLst>
                                  <p:childTnLst>
                                    <p:animScale>
                                      <p:cBhvr>
                                        <p:cTn id="263" dur="1000" accel="50000">
                                          <p:stCondLst>
                                            <p:cond delay="0"/>
                                          </p:stCondLst>
                                        </p:cTn>
                                        <p:tgtEl>
                                          <p:spTgt spid="3">
                                            <p:txEl>
                                              <p:pRg st="15" end="15"/>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64" dur="1000" accel="50000">
                                          <p:stCondLst>
                                            <p:cond delay="0"/>
                                          </p:stCondLst>
                                        </p:cTn>
                                        <p:tgtEl>
                                          <p:spTgt spid="3">
                                            <p:txEl>
                                              <p:pRg st="15" end="15"/>
                                            </p:txEl>
                                          </p:spTgt>
                                        </p:tgtEl>
                                        <p:attrNameLst>
                                          <p:attrName>ppt_x</p:attrName>
                                          <p:attrName>ppt_y</p:attrName>
                                        </p:attrNameLst>
                                      </p:cBhvr>
                                    </p:animMotion>
                                    <p:animEffect transition="out" filter="fade">
                                      <p:cBhvr>
                                        <p:cTn id="265" dur="1000"/>
                                        <p:tgtEl>
                                          <p:spTgt spid="3">
                                            <p:txEl>
                                              <p:pRg st="15" end="15"/>
                                            </p:txEl>
                                          </p:spTgt>
                                        </p:tgtEl>
                                      </p:cBhvr>
                                    </p:animEffect>
                                    <p:set>
                                      <p:cBhvr>
                                        <p:cTn id="266" dur="1" fill="hold">
                                          <p:stCondLst>
                                            <p:cond delay="999"/>
                                          </p:stCondLst>
                                        </p:cTn>
                                        <p:tgtEl>
                                          <p:spTgt spid="3">
                                            <p:txEl>
                                              <p:pRg st="15" end="15"/>
                                            </p:txEl>
                                          </p:spTgt>
                                        </p:tgtEl>
                                        <p:attrNameLst>
                                          <p:attrName>style.visibility</p:attrName>
                                        </p:attrNameLst>
                                      </p:cBhvr>
                                      <p:to>
                                        <p:strVal val="hidden"/>
                                      </p:to>
                                    </p:set>
                                  </p:childTnLst>
                                </p:cTn>
                              </p:par>
                              <p:par>
                                <p:cTn id="267" presetID="52" presetClass="exit" presetSubtype="0" fill="hold" nodeType="withEffect">
                                  <p:stCondLst>
                                    <p:cond delay="0"/>
                                  </p:stCondLst>
                                  <p:childTnLst>
                                    <p:animScale>
                                      <p:cBhvr>
                                        <p:cTn id="268" dur="1000" accel="50000">
                                          <p:stCondLst>
                                            <p:cond delay="0"/>
                                          </p:stCondLst>
                                        </p:cTn>
                                        <p:tgtEl>
                                          <p:spTgt spid="3">
                                            <p:txEl>
                                              <p:pRg st="16" end="16"/>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69" dur="1000" accel="50000">
                                          <p:stCondLst>
                                            <p:cond delay="0"/>
                                          </p:stCondLst>
                                        </p:cTn>
                                        <p:tgtEl>
                                          <p:spTgt spid="3">
                                            <p:txEl>
                                              <p:pRg st="16" end="16"/>
                                            </p:txEl>
                                          </p:spTgt>
                                        </p:tgtEl>
                                        <p:attrNameLst>
                                          <p:attrName>ppt_x</p:attrName>
                                          <p:attrName>ppt_y</p:attrName>
                                        </p:attrNameLst>
                                      </p:cBhvr>
                                    </p:animMotion>
                                    <p:animEffect transition="out" filter="fade">
                                      <p:cBhvr>
                                        <p:cTn id="270" dur="1000"/>
                                        <p:tgtEl>
                                          <p:spTgt spid="3">
                                            <p:txEl>
                                              <p:pRg st="16" end="16"/>
                                            </p:txEl>
                                          </p:spTgt>
                                        </p:tgtEl>
                                      </p:cBhvr>
                                    </p:animEffect>
                                    <p:set>
                                      <p:cBhvr>
                                        <p:cTn id="271" dur="1" fill="hold">
                                          <p:stCondLst>
                                            <p:cond delay="999"/>
                                          </p:stCondLst>
                                        </p:cTn>
                                        <p:tgtEl>
                                          <p:spTgt spid="3">
                                            <p:txEl>
                                              <p:pRg st="16" end="16"/>
                                            </p:txEl>
                                          </p:spTgt>
                                        </p:tgtEl>
                                        <p:attrNameLst>
                                          <p:attrName>style.visibility</p:attrName>
                                        </p:attrNameLst>
                                      </p:cBhvr>
                                      <p:to>
                                        <p:strVal val="hidden"/>
                                      </p:to>
                                    </p:set>
                                  </p:childTnLst>
                                </p:cTn>
                              </p:par>
                              <p:par>
                                <p:cTn id="272" presetID="52" presetClass="exit" presetSubtype="0" fill="hold" nodeType="withEffect">
                                  <p:stCondLst>
                                    <p:cond delay="0"/>
                                  </p:stCondLst>
                                  <p:childTnLst>
                                    <p:animScale>
                                      <p:cBhvr>
                                        <p:cTn id="273" dur="1000" accel="50000">
                                          <p:stCondLst>
                                            <p:cond delay="0"/>
                                          </p:stCondLst>
                                        </p:cTn>
                                        <p:tgtEl>
                                          <p:spTgt spid="3">
                                            <p:txEl>
                                              <p:pRg st="17" end="17"/>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74" dur="1000" accel="50000">
                                          <p:stCondLst>
                                            <p:cond delay="0"/>
                                          </p:stCondLst>
                                        </p:cTn>
                                        <p:tgtEl>
                                          <p:spTgt spid="3">
                                            <p:txEl>
                                              <p:pRg st="17" end="17"/>
                                            </p:txEl>
                                          </p:spTgt>
                                        </p:tgtEl>
                                        <p:attrNameLst>
                                          <p:attrName>ppt_x</p:attrName>
                                          <p:attrName>ppt_y</p:attrName>
                                        </p:attrNameLst>
                                      </p:cBhvr>
                                    </p:animMotion>
                                    <p:animEffect transition="out" filter="fade">
                                      <p:cBhvr>
                                        <p:cTn id="275" dur="1000"/>
                                        <p:tgtEl>
                                          <p:spTgt spid="3">
                                            <p:txEl>
                                              <p:pRg st="17" end="17"/>
                                            </p:txEl>
                                          </p:spTgt>
                                        </p:tgtEl>
                                      </p:cBhvr>
                                    </p:animEffect>
                                    <p:set>
                                      <p:cBhvr>
                                        <p:cTn id="276" dur="1" fill="hold">
                                          <p:stCondLst>
                                            <p:cond delay="999"/>
                                          </p:stCondLst>
                                        </p:cTn>
                                        <p:tgtEl>
                                          <p:spTgt spid="3">
                                            <p:txEl>
                                              <p:pRg st="17" end="17"/>
                                            </p:txEl>
                                          </p:spTgt>
                                        </p:tgtEl>
                                        <p:attrNameLst>
                                          <p:attrName>style.visibility</p:attrName>
                                        </p:attrNameLst>
                                      </p:cBhvr>
                                      <p:to>
                                        <p:strVal val="hidden"/>
                                      </p:to>
                                    </p:set>
                                  </p:childTnLst>
                                </p:cTn>
                              </p:par>
                              <p:par>
                                <p:cTn id="277" presetID="52" presetClass="exit" presetSubtype="0" fill="hold" nodeType="withEffect">
                                  <p:stCondLst>
                                    <p:cond delay="0"/>
                                  </p:stCondLst>
                                  <p:childTnLst>
                                    <p:animScale>
                                      <p:cBhvr>
                                        <p:cTn id="278" dur="1000" accel="50000">
                                          <p:stCondLst>
                                            <p:cond delay="0"/>
                                          </p:stCondLst>
                                        </p:cTn>
                                        <p:tgtEl>
                                          <p:spTgt spid="3">
                                            <p:txEl>
                                              <p:pRg st="18" end="18"/>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79" dur="1000" accel="50000">
                                          <p:stCondLst>
                                            <p:cond delay="0"/>
                                          </p:stCondLst>
                                        </p:cTn>
                                        <p:tgtEl>
                                          <p:spTgt spid="3">
                                            <p:txEl>
                                              <p:pRg st="18" end="18"/>
                                            </p:txEl>
                                          </p:spTgt>
                                        </p:tgtEl>
                                        <p:attrNameLst>
                                          <p:attrName>ppt_x</p:attrName>
                                          <p:attrName>ppt_y</p:attrName>
                                        </p:attrNameLst>
                                      </p:cBhvr>
                                    </p:animMotion>
                                    <p:animEffect transition="out" filter="fade">
                                      <p:cBhvr>
                                        <p:cTn id="280" dur="1000"/>
                                        <p:tgtEl>
                                          <p:spTgt spid="3">
                                            <p:txEl>
                                              <p:pRg st="18" end="18"/>
                                            </p:txEl>
                                          </p:spTgt>
                                        </p:tgtEl>
                                      </p:cBhvr>
                                    </p:animEffect>
                                    <p:set>
                                      <p:cBhvr>
                                        <p:cTn id="281" dur="1" fill="hold">
                                          <p:stCondLst>
                                            <p:cond delay="999"/>
                                          </p:stCondLst>
                                        </p:cTn>
                                        <p:tgtEl>
                                          <p:spTgt spid="3">
                                            <p:txEl>
                                              <p:pRg st="18" end="18"/>
                                            </p:txEl>
                                          </p:spTgt>
                                        </p:tgtEl>
                                        <p:attrNameLst>
                                          <p:attrName>style.visibility</p:attrName>
                                        </p:attrNameLst>
                                      </p:cBhvr>
                                      <p:to>
                                        <p:strVal val="hidden"/>
                                      </p:to>
                                    </p:set>
                                  </p:childTnLst>
                                </p:cTn>
                              </p:par>
                              <p:par>
                                <p:cTn id="282" presetID="52" presetClass="exit" presetSubtype="0" fill="hold" nodeType="withEffect">
                                  <p:stCondLst>
                                    <p:cond delay="0"/>
                                  </p:stCondLst>
                                  <p:childTnLst>
                                    <p:animScale>
                                      <p:cBhvr>
                                        <p:cTn id="283" dur="1000" accel="50000">
                                          <p:stCondLst>
                                            <p:cond delay="0"/>
                                          </p:stCondLst>
                                        </p:cTn>
                                        <p:tgtEl>
                                          <p:spTgt spid="3">
                                            <p:txEl>
                                              <p:pRg st="19" end="19"/>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84" dur="1000" accel="50000">
                                          <p:stCondLst>
                                            <p:cond delay="0"/>
                                          </p:stCondLst>
                                        </p:cTn>
                                        <p:tgtEl>
                                          <p:spTgt spid="3">
                                            <p:txEl>
                                              <p:pRg st="19" end="19"/>
                                            </p:txEl>
                                          </p:spTgt>
                                        </p:tgtEl>
                                        <p:attrNameLst>
                                          <p:attrName>ppt_x</p:attrName>
                                          <p:attrName>ppt_y</p:attrName>
                                        </p:attrNameLst>
                                      </p:cBhvr>
                                    </p:animMotion>
                                    <p:animEffect transition="out" filter="fade">
                                      <p:cBhvr>
                                        <p:cTn id="285" dur="1000"/>
                                        <p:tgtEl>
                                          <p:spTgt spid="3">
                                            <p:txEl>
                                              <p:pRg st="19" end="19"/>
                                            </p:txEl>
                                          </p:spTgt>
                                        </p:tgtEl>
                                      </p:cBhvr>
                                    </p:animEffect>
                                    <p:set>
                                      <p:cBhvr>
                                        <p:cTn id="286" dur="1" fill="hold">
                                          <p:stCondLst>
                                            <p:cond delay="999"/>
                                          </p:stCondLst>
                                        </p:cTn>
                                        <p:tgtEl>
                                          <p:spTgt spid="3">
                                            <p:txEl>
                                              <p:pRg st="19" end="19"/>
                                            </p:txEl>
                                          </p:spTgt>
                                        </p:tgtEl>
                                        <p:attrNameLst>
                                          <p:attrName>style.visibility</p:attrName>
                                        </p:attrNameLst>
                                      </p:cBhvr>
                                      <p:to>
                                        <p:strVal val="hidden"/>
                                      </p:to>
                                    </p:set>
                                  </p:childTnLst>
                                </p:cTn>
                              </p:par>
                              <p:par>
                                <p:cTn id="287" presetID="52" presetClass="exit" presetSubtype="0" fill="hold" nodeType="withEffect">
                                  <p:stCondLst>
                                    <p:cond delay="0"/>
                                  </p:stCondLst>
                                  <p:childTnLst>
                                    <p:animScale>
                                      <p:cBhvr>
                                        <p:cTn id="288" dur="1000" accel="50000">
                                          <p:stCondLst>
                                            <p:cond delay="0"/>
                                          </p:stCondLst>
                                        </p:cTn>
                                        <p:tgtEl>
                                          <p:spTgt spid="3">
                                            <p:txEl>
                                              <p:pRg st="20" end="20"/>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89" dur="1000" accel="50000">
                                          <p:stCondLst>
                                            <p:cond delay="0"/>
                                          </p:stCondLst>
                                        </p:cTn>
                                        <p:tgtEl>
                                          <p:spTgt spid="3">
                                            <p:txEl>
                                              <p:pRg st="20" end="20"/>
                                            </p:txEl>
                                          </p:spTgt>
                                        </p:tgtEl>
                                        <p:attrNameLst>
                                          <p:attrName>ppt_x</p:attrName>
                                          <p:attrName>ppt_y</p:attrName>
                                        </p:attrNameLst>
                                      </p:cBhvr>
                                    </p:animMotion>
                                    <p:animEffect transition="out" filter="fade">
                                      <p:cBhvr>
                                        <p:cTn id="290" dur="1000"/>
                                        <p:tgtEl>
                                          <p:spTgt spid="3">
                                            <p:txEl>
                                              <p:pRg st="20" end="20"/>
                                            </p:txEl>
                                          </p:spTgt>
                                        </p:tgtEl>
                                      </p:cBhvr>
                                    </p:animEffect>
                                    <p:set>
                                      <p:cBhvr>
                                        <p:cTn id="291" dur="1" fill="hold">
                                          <p:stCondLst>
                                            <p:cond delay="999"/>
                                          </p:stCondLst>
                                        </p:cTn>
                                        <p:tgtEl>
                                          <p:spTgt spid="3">
                                            <p:txEl>
                                              <p:pRg st="20" end="20"/>
                                            </p:txEl>
                                          </p:spTgt>
                                        </p:tgtEl>
                                        <p:attrNameLst>
                                          <p:attrName>style.visibility</p:attrName>
                                        </p:attrNameLst>
                                      </p:cBhvr>
                                      <p:to>
                                        <p:strVal val="hidden"/>
                                      </p:to>
                                    </p:set>
                                  </p:childTnLst>
                                </p:cTn>
                              </p:par>
                              <p:par>
                                <p:cTn id="292" presetID="52" presetClass="exit" presetSubtype="0" fill="hold" nodeType="withEffect">
                                  <p:stCondLst>
                                    <p:cond delay="0"/>
                                  </p:stCondLst>
                                  <p:childTnLst>
                                    <p:animScale>
                                      <p:cBhvr>
                                        <p:cTn id="293" dur="1000" accel="50000">
                                          <p:stCondLst>
                                            <p:cond delay="0"/>
                                          </p:stCondLst>
                                        </p:cTn>
                                        <p:tgtEl>
                                          <p:spTgt spid="3">
                                            <p:txEl>
                                              <p:pRg st="21" end="21"/>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94" dur="1000" accel="50000">
                                          <p:stCondLst>
                                            <p:cond delay="0"/>
                                          </p:stCondLst>
                                        </p:cTn>
                                        <p:tgtEl>
                                          <p:spTgt spid="3">
                                            <p:txEl>
                                              <p:pRg st="21" end="21"/>
                                            </p:txEl>
                                          </p:spTgt>
                                        </p:tgtEl>
                                        <p:attrNameLst>
                                          <p:attrName>ppt_x</p:attrName>
                                          <p:attrName>ppt_y</p:attrName>
                                        </p:attrNameLst>
                                      </p:cBhvr>
                                    </p:animMotion>
                                    <p:animEffect transition="out" filter="fade">
                                      <p:cBhvr>
                                        <p:cTn id="295" dur="1000"/>
                                        <p:tgtEl>
                                          <p:spTgt spid="3">
                                            <p:txEl>
                                              <p:pRg st="21" end="21"/>
                                            </p:txEl>
                                          </p:spTgt>
                                        </p:tgtEl>
                                      </p:cBhvr>
                                    </p:animEffect>
                                    <p:set>
                                      <p:cBhvr>
                                        <p:cTn id="296" dur="1" fill="hold">
                                          <p:stCondLst>
                                            <p:cond delay="999"/>
                                          </p:stCondLst>
                                        </p:cTn>
                                        <p:tgtEl>
                                          <p:spTgt spid="3">
                                            <p:txEl>
                                              <p:pRg st="21" end="21"/>
                                            </p:txEl>
                                          </p:spTgt>
                                        </p:tgtEl>
                                        <p:attrNameLst>
                                          <p:attrName>style.visibility</p:attrName>
                                        </p:attrNameLst>
                                      </p:cBhvr>
                                      <p:to>
                                        <p:strVal val="hidden"/>
                                      </p:to>
                                    </p:set>
                                  </p:childTnLst>
                                </p:cTn>
                              </p:par>
                              <p:par>
                                <p:cTn id="297" presetID="52" presetClass="exit" presetSubtype="0" fill="hold" nodeType="withEffect">
                                  <p:stCondLst>
                                    <p:cond delay="0"/>
                                  </p:stCondLst>
                                  <p:childTnLst>
                                    <p:animScale>
                                      <p:cBhvr>
                                        <p:cTn id="298" dur="1000" accel="50000">
                                          <p:stCondLst>
                                            <p:cond delay="0"/>
                                          </p:stCondLst>
                                        </p:cTn>
                                        <p:tgtEl>
                                          <p:spTgt spid="3">
                                            <p:txEl>
                                              <p:pRg st="22" end="22"/>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99" dur="1000" accel="50000">
                                          <p:stCondLst>
                                            <p:cond delay="0"/>
                                          </p:stCondLst>
                                        </p:cTn>
                                        <p:tgtEl>
                                          <p:spTgt spid="3">
                                            <p:txEl>
                                              <p:pRg st="22" end="22"/>
                                            </p:txEl>
                                          </p:spTgt>
                                        </p:tgtEl>
                                        <p:attrNameLst>
                                          <p:attrName>ppt_x</p:attrName>
                                          <p:attrName>ppt_y</p:attrName>
                                        </p:attrNameLst>
                                      </p:cBhvr>
                                    </p:animMotion>
                                    <p:animEffect transition="out" filter="fade">
                                      <p:cBhvr>
                                        <p:cTn id="300" dur="1000"/>
                                        <p:tgtEl>
                                          <p:spTgt spid="3">
                                            <p:txEl>
                                              <p:pRg st="22" end="22"/>
                                            </p:txEl>
                                          </p:spTgt>
                                        </p:tgtEl>
                                      </p:cBhvr>
                                    </p:animEffect>
                                    <p:set>
                                      <p:cBhvr>
                                        <p:cTn id="301" dur="1" fill="hold">
                                          <p:stCondLst>
                                            <p:cond delay="999"/>
                                          </p:stCondLst>
                                        </p:cTn>
                                        <p:tgtEl>
                                          <p:spTgt spid="3">
                                            <p:txEl>
                                              <p:pRg st="22" end="22"/>
                                            </p:txEl>
                                          </p:spTgt>
                                        </p:tgtEl>
                                        <p:attrNameLst>
                                          <p:attrName>style.visibility</p:attrName>
                                        </p:attrNameLst>
                                      </p:cBhvr>
                                      <p:to>
                                        <p:strVal val="hidden"/>
                                      </p:to>
                                    </p:set>
                                  </p:childTnLst>
                                </p:cTn>
                              </p:par>
                              <p:par>
                                <p:cTn id="302" presetID="52" presetClass="exit" presetSubtype="0" fill="hold" nodeType="withEffect">
                                  <p:stCondLst>
                                    <p:cond delay="0"/>
                                  </p:stCondLst>
                                  <p:childTnLst>
                                    <p:animScale>
                                      <p:cBhvr>
                                        <p:cTn id="303" dur="1000" accel="50000">
                                          <p:stCondLst>
                                            <p:cond delay="0"/>
                                          </p:stCondLst>
                                        </p:cTn>
                                        <p:tgtEl>
                                          <p:spTgt spid="3">
                                            <p:txEl>
                                              <p:pRg st="23" end="23"/>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04" dur="1000" accel="50000">
                                          <p:stCondLst>
                                            <p:cond delay="0"/>
                                          </p:stCondLst>
                                        </p:cTn>
                                        <p:tgtEl>
                                          <p:spTgt spid="3">
                                            <p:txEl>
                                              <p:pRg st="23" end="23"/>
                                            </p:txEl>
                                          </p:spTgt>
                                        </p:tgtEl>
                                        <p:attrNameLst>
                                          <p:attrName>ppt_x</p:attrName>
                                          <p:attrName>ppt_y</p:attrName>
                                        </p:attrNameLst>
                                      </p:cBhvr>
                                    </p:animMotion>
                                    <p:animEffect transition="out" filter="fade">
                                      <p:cBhvr>
                                        <p:cTn id="305" dur="1000"/>
                                        <p:tgtEl>
                                          <p:spTgt spid="3">
                                            <p:txEl>
                                              <p:pRg st="23" end="23"/>
                                            </p:txEl>
                                          </p:spTgt>
                                        </p:tgtEl>
                                      </p:cBhvr>
                                    </p:animEffect>
                                    <p:set>
                                      <p:cBhvr>
                                        <p:cTn id="306" dur="1" fill="hold">
                                          <p:stCondLst>
                                            <p:cond delay="999"/>
                                          </p:stCondLst>
                                        </p:cTn>
                                        <p:tgtEl>
                                          <p:spTgt spid="3">
                                            <p:txEl>
                                              <p:pRg st="23" end="23"/>
                                            </p:txEl>
                                          </p:spTgt>
                                        </p:tgtEl>
                                        <p:attrNameLst>
                                          <p:attrName>style.visibility</p:attrName>
                                        </p:attrNameLst>
                                      </p:cBhvr>
                                      <p:to>
                                        <p:strVal val="hidden"/>
                                      </p:to>
                                    </p:set>
                                  </p:childTnLst>
                                </p:cTn>
                              </p:par>
                              <p:par>
                                <p:cTn id="307" presetID="52" presetClass="exit" presetSubtype="0" fill="hold" nodeType="withEffect">
                                  <p:stCondLst>
                                    <p:cond delay="0"/>
                                  </p:stCondLst>
                                  <p:childTnLst>
                                    <p:animScale>
                                      <p:cBhvr>
                                        <p:cTn id="308" dur="1000" accel="50000">
                                          <p:stCondLst>
                                            <p:cond delay="0"/>
                                          </p:stCondLst>
                                        </p:cTn>
                                        <p:tgtEl>
                                          <p:spTgt spid="3">
                                            <p:txEl>
                                              <p:pRg st="24" end="24"/>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09" dur="1000" accel="50000">
                                          <p:stCondLst>
                                            <p:cond delay="0"/>
                                          </p:stCondLst>
                                        </p:cTn>
                                        <p:tgtEl>
                                          <p:spTgt spid="3">
                                            <p:txEl>
                                              <p:pRg st="24" end="24"/>
                                            </p:txEl>
                                          </p:spTgt>
                                        </p:tgtEl>
                                        <p:attrNameLst>
                                          <p:attrName>ppt_x</p:attrName>
                                          <p:attrName>ppt_y</p:attrName>
                                        </p:attrNameLst>
                                      </p:cBhvr>
                                    </p:animMotion>
                                    <p:animEffect transition="out" filter="fade">
                                      <p:cBhvr>
                                        <p:cTn id="310" dur="1000"/>
                                        <p:tgtEl>
                                          <p:spTgt spid="3">
                                            <p:txEl>
                                              <p:pRg st="24" end="24"/>
                                            </p:txEl>
                                          </p:spTgt>
                                        </p:tgtEl>
                                      </p:cBhvr>
                                    </p:animEffect>
                                    <p:set>
                                      <p:cBhvr>
                                        <p:cTn id="311" dur="1" fill="hold">
                                          <p:stCondLst>
                                            <p:cond delay="999"/>
                                          </p:stCondLst>
                                        </p:cTn>
                                        <p:tgtEl>
                                          <p:spTgt spid="3">
                                            <p:txEl>
                                              <p:pRg st="24" end="24"/>
                                            </p:txEl>
                                          </p:spTgt>
                                        </p:tgtEl>
                                        <p:attrNameLst>
                                          <p:attrName>style.visibility</p:attrName>
                                        </p:attrNameLst>
                                      </p:cBhvr>
                                      <p:to>
                                        <p:strVal val="hidden"/>
                                      </p:to>
                                    </p:set>
                                  </p:childTnLst>
                                </p:cTn>
                              </p:par>
                              <p:par>
                                <p:cTn id="312" presetID="52" presetClass="exit" presetSubtype="0" fill="hold" nodeType="withEffect">
                                  <p:stCondLst>
                                    <p:cond delay="0"/>
                                  </p:stCondLst>
                                  <p:childTnLst>
                                    <p:animScale>
                                      <p:cBhvr>
                                        <p:cTn id="313" dur="1000" accel="50000">
                                          <p:stCondLst>
                                            <p:cond delay="0"/>
                                          </p:stCondLst>
                                        </p:cTn>
                                        <p:tgtEl>
                                          <p:spTgt spid="3">
                                            <p:txEl>
                                              <p:pRg st="25" end="25"/>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14" dur="1000" accel="50000">
                                          <p:stCondLst>
                                            <p:cond delay="0"/>
                                          </p:stCondLst>
                                        </p:cTn>
                                        <p:tgtEl>
                                          <p:spTgt spid="3">
                                            <p:txEl>
                                              <p:pRg st="25" end="25"/>
                                            </p:txEl>
                                          </p:spTgt>
                                        </p:tgtEl>
                                        <p:attrNameLst>
                                          <p:attrName>ppt_x</p:attrName>
                                          <p:attrName>ppt_y</p:attrName>
                                        </p:attrNameLst>
                                      </p:cBhvr>
                                    </p:animMotion>
                                    <p:animEffect transition="out" filter="fade">
                                      <p:cBhvr>
                                        <p:cTn id="315" dur="1000"/>
                                        <p:tgtEl>
                                          <p:spTgt spid="3">
                                            <p:txEl>
                                              <p:pRg st="25" end="25"/>
                                            </p:txEl>
                                          </p:spTgt>
                                        </p:tgtEl>
                                      </p:cBhvr>
                                    </p:animEffect>
                                    <p:set>
                                      <p:cBhvr>
                                        <p:cTn id="316" dur="1" fill="hold">
                                          <p:stCondLst>
                                            <p:cond delay="999"/>
                                          </p:stCondLst>
                                        </p:cTn>
                                        <p:tgtEl>
                                          <p:spTgt spid="3">
                                            <p:txEl>
                                              <p:pRg st="25" end="25"/>
                                            </p:txEl>
                                          </p:spTgt>
                                        </p:tgtEl>
                                        <p:attrNameLst>
                                          <p:attrName>style.visibility</p:attrName>
                                        </p:attrNameLst>
                                      </p:cBhvr>
                                      <p:to>
                                        <p:strVal val="hidden"/>
                                      </p:to>
                                    </p:set>
                                  </p:childTnLst>
                                </p:cTn>
                              </p:par>
                              <p:par>
                                <p:cTn id="317" presetID="52" presetClass="exit" presetSubtype="0" fill="hold" nodeType="withEffect">
                                  <p:stCondLst>
                                    <p:cond delay="0"/>
                                  </p:stCondLst>
                                  <p:childTnLst>
                                    <p:animScale>
                                      <p:cBhvr>
                                        <p:cTn id="318" dur="1000" accel="50000">
                                          <p:stCondLst>
                                            <p:cond delay="0"/>
                                          </p:stCondLst>
                                        </p:cTn>
                                        <p:tgtEl>
                                          <p:spTgt spid="3">
                                            <p:txEl>
                                              <p:pRg st="26" end="26"/>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19" dur="1000" accel="50000">
                                          <p:stCondLst>
                                            <p:cond delay="0"/>
                                          </p:stCondLst>
                                        </p:cTn>
                                        <p:tgtEl>
                                          <p:spTgt spid="3">
                                            <p:txEl>
                                              <p:pRg st="26" end="26"/>
                                            </p:txEl>
                                          </p:spTgt>
                                        </p:tgtEl>
                                        <p:attrNameLst>
                                          <p:attrName>ppt_x</p:attrName>
                                          <p:attrName>ppt_y</p:attrName>
                                        </p:attrNameLst>
                                      </p:cBhvr>
                                    </p:animMotion>
                                    <p:animEffect transition="out" filter="fade">
                                      <p:cBhvr>
                                        <p:cTn id="320" dur="1000"/>
                                        <p:tgtEl>
                                          <p:spTgt spid="3">
                                            <p:txEl>
                                              <p:pRg st="26" end="26"/>
                                            </p:txEl>
                                          </p:spTgt>
                                        </p:tgtEl>
                                      </p:cBhvr>
                                    </p:animEffect>
                                    <p:set>
                                      <p:cBhvr>
                                        <p:cTn id="321" dur="1" fill="hold">
                                          <p:stCondLst>
                                            <p:cond delay="999"/>
                                          </p:stCondLst>
                                        </p:cTn>
                                        <p:tgtEl>
                                          <p:spTgt spid="3">
                                            <p:txEl>
                                              <p:pRg st="26" end="26"/>
                                            </p:txEl>
                                          </p:spTgt>
                                        </p:tgtEl>
                                        <p:attrNameLst>
                                          <p:attrName>style.visibility</p:attrName>
                                        </p:attrNameLst>
                                      </p:cBhvr>
                                      <p:to>
                                        <p:strVal val="hidden"/>
                                      </p:to>
                                    </p:set>
                                  </p:childTnLst>
                                </p:cTn>
                              </p:par>
                              <p:par>
                                <p:cTn id="322" presetID="52" presetClass="exit" presetSubtype="0" fill="hold" nodeType="withEffect">
                                  <p:stCondLst>
                                    <p:cond delay="0"/>
                                  </p:stCondLst>
                                  <p:childTnLst>
                                    <p:animScale>
                                      <p:cBhvr>
                                        <p:cTn id="323" dur="1000" accel="50000">
                                          <p:stCondLst>
                                            <p:cond delay="0"/>
                                          </p:stCondLst>
                                        </p:cTn>
                                        <p:tgtEl>
                                          <p:spTgt spid="3">
                                            <p:txEl>
                                              <p:pRg st="27" end="27"/>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24" dur="1000" accel="50000">
                                          <p:stCondLst>
                                            <p:cond delay="0"/>
                                          </p:stCondLst>
                                        </p:cTn>
                                        <p:tgtEl>
                                          <p:spTgt spid="3">
                                            <p:txEl>
                                              <p:pRg st="27" end="27"/>
                                            </p:txEl>
                                          </p:spTgt>
                                        </p:tgtEl>
                                        <p:attrNameLst>
                                          <p:attrName>ppt_x</p:attrName>
                                          <p:attrName>ppt_y</p:attrName>
                                        </p:attrNameLst>
                                      </p:cBhvr>
                                    </p:animMotion>
                                    <p:animEffect transition="out" filter="fade">
                                      <p:cBhvr>
                                        <p:cTn id="325" dur="1000"/>
                                        <p:tgtEl>
                                          <p:spTgt spid="3">
                                            <p:txEl>
                                              <p:pRg st="27" end="27"/>
                                            </p:txEl>
                                          </p:spTgt>
                                        </p:tgtEl>
                                      </p:cBhvr>
                                    </p:animEffect>
                                    <p:set>
                                      <p:cBhvr>
                                        <p:cTn id="326" dur="1" fill="hold">
                                          <p:stCondLst>
                                            <p:cond delay="999"/>
                                          </p:stCondLst>
                                        </p:cTn>
                                        <p:tgtEl>
                                          <p:spTgt spid="3">
                                            <p:txEl>
                                              <p:pRg st="27" end="27"/>
                                            </p:txEl>
                                          </p:spTgt>
                                        </p:tgtEl>
                                        <p:attrNameLst>
                                          <p:attrName>style.visibility</p:attrName>
                                        </p:attrNameLst>
                                      </p:cBhvr>
                                      <p:to>
                                        <p:strVal val="hidden"/>
                                      </p:to>
                                    </p:set>
                                  </p:childTnLst>
                                </p:cTn>
                              </p:par>
                              <p:par>
                                <p:cTn id="327" presetID="52" presetClass="exit" presetSubtype="0" fill="hold" nodeType="withEffect">
                                  <p:stCondLst>
                                    <p:cond delay="0"/>
                                  </p:stCondLst>
                                  <p:childTnLst>
                                    <p:animScale>
                                      <p:cBhvr>
                                        <p:cTn id="328" dur="1000" accel="50000">
                                          <p:stCondLst>
                                            <p:cond delay="0"/>
                                          </p:stCondLst>
                                        </p:cTn>
                                        <p:tgtEl>
                                          <p:spTgt spid="3">
                                            <p:txEl>
                                              <p:pRg st="28" end="28"/>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29" dur="1000" accel="50000">
                                          <p:stCondLst>
                                            <p:cond delay="0"/>
                                          </p:stCondLst>
                                        </p:cTn>
                                        <p:tgtEl>
                                          <p:spTgt spid="3">
                                            <p:txEl>
                                              <p:pRg st="28" end="28"/>
                                            </p:txEl>
                                          </p:spTgt>
                                        </p:tgtEl>
                                        <p:attrNameLst>
                                          <p:attrName>ppt_x</p:attrName>
                                          <p:attrName>ppt_y</p:attrName>
                                        </p:attrNameLst>
                                      </p:cBhvr>
                                    </p:animMotion>
                                    <p:animEffect transition="out" filter="fade">
                                      <p:cBhvr>
                                        <p:cTn id="330" dur="1000"/>
                                        <p:tgtEl>
                                          <p:spTgt spid="3">
                                            <p:txEl>
                                              <p:pRg st="28" end="28"/>
                                            </p:txEl>
                                          </p:spTgt>
                                        </p:tgtEl>
                                      </p:cBhvr>
                                    </p:animEffect>
                                    <p:set>
                                      <p:cBhvr>
                                        <p:cTn id="331" dur="1" fill="hold">
                                          <p:stCondLst>
                                            <p:cond delay="999"/>
                                          </p:stCondLst>
                                        </p:cTn>
                                        <p:tgtEl>
                                          <p:spTgt spid="3">
                                            <p:txEl>
                                              <p:pRg st="28" end="28"/>
                                            </p:txEl>
                                          </p:spTgt>
                                        </p:tgtEl>
                                        <p:attrNameLst>
                                          <p:attrName>style.visibility</p:attrName>
                                        </p:attrNameLst>
                                      </p:cBhvr>
                                      <p:to>
                                        <p:strVal val="hidden"/>
                                      </p:to>
                                    </p:set>
                                  </p:childTnLst>
                                </p:cTn>
                              </p:par>
                              <p:par>
                                <p:cTn id="332" presetID="52" presetClass="exit" presetSubtype="0" fill="hold" nodeType="withEffect">
                                  <p:stCondLst>
                                    <p:cond delay="0"/>
                                  </p:stCondLst>
                                  <p:childTnLst>
                                    <p:animScale>
                                      <p:cBhvr>
                                        <p:cTn id="333" dur="1000" accel="50000">
                                          <p:stCondLst>
                                            <p:cond delay="0"/>
                                          </p:stCondLst>
                                        </p:cTn>
                                        <p:tgtEl>
                                          <p:spTgt spid="3">
                                            <p:txEl>
                                              <p:pRg st="29" end="29"/>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34" dur="1000" accel="50000">
                                          <p:stCondLst>
                                            <p:cond delay="0"/>
                                          </p:stCondLst>
                                        </p:cTn>
                                        <p:tgtEl>
                                          <p:spTgt spid="3">
                                            <p:txEl>
                                              <p:pRg st="29" end="29"/>
                                            </p:txEl>
                                          </p:spTgt>
                                        </p:tgtEl>
                                        <p:attrNameLst>
                                          <p:attrName>ppt_x</p:attrName>
                                          <p:attrName>ppt_y</p:attrName>
                                        </p:attrNameLst>
                                      </p:cBhvr>
                                    </p:animMotion>
                                    <p:animEffect transition="out" filter="fade">
                                      <p:cBhvr>
                                        <p:cTn id="335" dur="1000"/>
                                        <p:tgtEl>
                                          <p:spTgt spid="3">
                                            <p:txEl>
                                              <p:pRg st="29" end="29"/>
                                            </p:txEl>
                                          </p:spTgt>
                                        </p:tgtEl>
                                      </p:cBhvr>
                                    </p:animEffect>
                                    <p:set>
                                      <p:cBhvr>
                                        <p:cTn id="336" dur="1" fill="hold">
                                          <p:stCondLst>
                                            <p:cond delay="999"/>
                                          </p:stCondLst>
                                        </p:cTn>
                                        <p:tgtEl>
                                          <p:spTgt spid="3">
                                            <p:txEl>
                                              <p:pRg st="29" end="29"/>
                                            </p:txEl>
                                          </p:spTgt>
                                        </p:tgtEl>
                                        <p:attrNameLst>
                                          <p:attrName>style.visibility</p:attrName>
                                        </p:attrNameLst>
                                      </p:cBhvr>
                                      <p:to>
                                        <p:strVal val="hidden"/>
                                      </p:to>
                                    </p:set>
                                  </p:childTnLst>
                                </p:cTn>
                              </p:par>
                              <p:par>
                                <p:cTn id="337" presetID="52" presetClass="exit" presetSubtype="0" fill="hold" nodeType="withEffect">
                                  <p:stCondLst>
                                    <p:cond delay="0"/>
                                  </p:stCondLst>
                                  <p:childTnLst>
                                    <p:animScale>
                                      <p:cBhvr>
                                        <p:cTn id="338" dur="1000" accel="50000">
                                          <p:stCondLst>
                                            <p:cond delay="0"/>
                                          </p:stCondLst>
                                        </p:cTn>
                                        <p:tgtEl>
                                          <p:spTgt spid="3">
                                            <p:txEl>
                                              <p:pRg st="30" end="30"/>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39" dur="1000" accel="50000">
                                          <p:stCondLst>
                                            <p:cond delay="0"/>
                                          </p:stCondLst>
                                        </p:cTn>
                                        <p:tgtEl>
                                          <p:spTgt spid="3">
                                            <p:txEl>
                                              <p:pRg st="30" end="30"/>
                                            </p:txEl>
                                          </p:spTgt>
                                        </p:tgtEl>
                                        <p:attrNameLst>
                                          <p:attrName>ppt_x</p:attrName>
                                          <p:attrName>ppt_y</p:attrName>
                                        </p:attrNameLst>
                                      </p:cBhvr>
                                    </p:animMotion>
                                    <p:animEffect transition="out" filter="fade">
                                      <p:cBhvr>
                                        <p:cTn id="340" dur="1000"/>
                                        <p:tgtEl>
                                          <p:spTgt spid="3">
                                            <p:txEl>
                                              <p:pRg st="30" end="30"/>
                                            </p:txEl>
                                          </p:spTgt>
                                        </p:tgtEl>
                                      </p:cBhvr>
                                    </p:animEffect>
                                    <p:set>
                                      <p:cBhvr>
                                        <p:cTn id="341" dur="1" fill="hold">
                                          <p:stCondLst>
                                            <p:cond delay="999"/>
                                          </p:stCondLst>
                                        </p:cTn>
                                        <p:tgtEl>
                                          <p:spTgt spid="3">
                                            <p:txEl>
                                              <p:pRg st="30" end="30"/>
                                            </p:txEl>
                                          </p:spTgt>
                                        </p:tgtEl>
                                        <p:attrNameLst>
                                          <p:attrName>style.visibility</p:attrName>
                                        </p:attrNameLst>
                                      </p:cBhvr>
                                      <p:to>
                                        <p:strVal val="hidden"/>
                                      </p:to>
                                    </p:set>
                                  </p:childTnLst>
                                </p:cTn>
                              </p:par>
                              <p:par>
                                <p:cTn id="342" presetID="52" presetClass="exit" presetSubtype="0" fill="hold" nodeType="withEffect">
                                  <p:stCondLst>
                                    <p:cond delay="0"/>
                                  </p:stCondLst>
                                  <p:childTnLst>
                                    <p:animScale>
                                      <p:cBhvr>
                                        <p:cTn id="343" dur="1000" accel="50000">
                                          <p:stCondLst>
                                            <p:cond delay="0"/>
                                          </p:stCondLst>
                                        </p:cTn>
                                        <p:tgtEl>
                                          <p:spTgt spid="3">
                                            <p:txEl>
                                              <p:pRg st="31" end="31"/>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44" dur="1000" accel="50000">
                                          <p:stCondLst>
                                            <p:cond delay="0"/>
                                          </p:stCondLst>
                                        </p:cTn>
                                        <p:tgtEl>
                                          <p:spTgt spid="3">
                                            <p:txEl>
                                              <p:pRg st="31" end="31"/>
                                            </p:txEl>
                                          </p:spTgt>
                                        </p:tgtEl>
                                        <p:attrNameLst>
                                          <p:attrName>ppt_x</p:attrName>
                                          <p:attrName>ppt_y</p:attrName>
                                        </p:attrNameLst>
                                      </p:cBhvr>
                                    </p:animMotion>
                                    <p:animEffect transition="out" filter="fade">
                                      <p:cBhvr>
                                        <p:cTn id="345" dur="1000"/>
                                        <p:tgtEl>
                                          <p:spTgt spid="3">
                                            <p:txEl>
                                              <p:pRg st="31" end="31"/>
                                            </p:txEl>
                                          </p:spTgt>
                                        </p:tgtEl>
                                      </p:cBhvr>
                                    </p:animEffect>
                                    <p:set>
                                      <p:cBhvr>
                                        <p:cTn id="346" dur="1" fill="hold">
                                          <p:stCondLst>
                                            <p:cond delay="999"/>
                                          </p:stCondLst>
                                        </p:cTn>
                                        <p:tgtEl>
                                          <p:spTgt spid="3">
                                            <p:txEl>
                                              <p:pRg st="31" end="31"/>
                                            </p:txEl>
                                          </p:spTgt>
                                        </p:tgtEl>
                                        <p:attrNameLst>
                                          <p:attrName>style.visibility</p:attrName>
                                        </p:attrNameLst>
                                      </p:cBhvr>
                                      <p:to>
                                        <p:strVal val="hidden"/>
                                      </p:to>
                                    </p:set>
                                  </p:childTnLst>
                                </p:cTn>
                              </p:par>
                              <p:par>
                                <p:cTn id="347" presetID="52" presetClass="exit" presetSubtype="0" fill="hold" nodeType="withEffect">
                                  <p:stCondLst>
                                    <p:cond delay="0"/>
                                  </p:stCondLst>
                                  <p:childTnLst>
                                    <p:animScale>
                                      <p:cBhvr>
                                        <p:cTn id="348" dur="1000" accel="50000">
                                          <p:stCondLst>
                                            <p:cond delay="0"/>
                                          </p:stCondLst>
                                        </p:cTn>
                                        <p:tgtEl>
                                          <p:spTgt spid="3">
                                            <p:txEl>
                                              <p:pRg st="32" end="32"/>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49" dur="1000" accel="50000">
                                          <p:stCondLst>
                                            <p:cond delay="0"/>
                                          </p:stCondLst>
                                        </p:cTn>
                                        <p:tgtEl>
                                          <p:spTgt spid="3">
                                            <p:txEl>
                                              <p:pRg st="32" end="32"/>
                                            </p:txEl>
                                          </p:spTgt>
                                        </p:tgtEl>
                                        <p:attrNameLst>
                                          <p:attrName>ppt_x</p:attrName>
                                          <p:attrName>ppt_y</p:attrName>
                                        </p:attrNameLst>
                                      </p:cBhvr>
                                    </p:animMotion>
                                    <p:animEffect transition="out" filter="fade">
                                      <p:cBhvr>
                                        <p:cTn id="350" dur="1000"/>
                                        <p:tgtEl>
                                          <p:spTgt spid="3">
                                            <p:txEl>
                                              <p:pRg st="32" end="32"/>
                                            </p:txEl>
                                          </p:spTgt>
                                        </p:tgtEl>
                                      </p:cBhvr>
                                    </p:animEffect>
                                    <p:set>
                                      <p:cBhvr>
                                        <p:cTn id="351" dur="1" fill="hold">
                                          <p:stCondLst>
                                            <p:cond delay="999"/>
                                          </p:stCondLst>
                                        </p:cTn>
                                        <p:tgtEl>
                                          <p:spTgt spid="3">
                                            <p:txEl>
                                              <p:pRg st="32" end="32"/>
                                            </p:txEl>
                                          </p:spTgt>
                                        </p:tgtEl>
                                        <p:attrNameLst>
                                          <p:attrName>style.visibility</p:attrName>
                                        </p:attrNameLst>
                                      </p:cBhvr>
                                      <p:to>
                                        <p:strVal val="hidden"/>
                                      </p:to>
                                    </p:set>
                                  </p:childTnLst>
                                </p:cTn>
                              </p:par>
                              <p:par>
                                <p:cTn id="352" presetID="52" presetClass="exit" presetSubtype="0" fill="hold" nodeType="withEffect">
                                  <p:stCondLst>
                                    <p:cond delay="0"/>
                                  </p:stCondLst>
                                  <p:childTnLst>
                                    <p:animScale>
                                      <p:cBhvr>
                                        <p:cTn id="353" dur="1000" accel="50000">
                                          <p:stCondLst>
                                            <p:cond delay="0"/>
                                          </p:stCondLst>
                                        </p:cTn>
                                        <p:tgtEl>
                                          <p:spTgt spid="3">
                                            <p:txEl>
                                              <p:pRg st="33" end="33"/>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54" dur="1000" accel="50000">
                                          <p:stCondLst>
                                            <p:cond delay="0"/>
                                          </p:stCondLst>
                                        </p:cTn>
                                        <p:tgtEl>
                                          <p:spTgt spid="3">
                                            <p:txEl>
                                              <p:pRg st="33" end="33"/>
                                            </p:txEl>
                                          </p:spTgt>
                                        </p:tgtEl>
                                        <p:attrNameLst>
                                          <p:attrName>ppt_x</p:attrName>
                                          <p:attrName>ppt_y</p:attrName>
                                        </p:attrNameLst>
                                      </p:cBhvr>
                                    </p:animMotion>
                                    <p:animEffect transition="out" filter="fade">
                                      <p:cBhvr>
                                        <p:cTn id="355" dur="1000"/>
                                        <p:tgtEl>
                                          <p:spTgt spid="3">
                                            <p:txEl>
                                              <p:pRg st="33" end="33"/>
                                            </p:txEl>
                                          </p:spTgt>
                                        </p:tgtEl>
                                      </p:cBhvr>
                                    </p:animEffect>
                                    <p:set>
                                      <p:cBhvr>
                                        <p:cTn id="356" dur="1" fill="hold">
                                          <p:stCondLst>
                                            <p:cond delay="999"/>
                                          </p:stCondLst>
                                        </p:cTn>
                                        <p:tgtEl>
                                          <p:spTgt spid="3">
                                            <p:txEl>
                                              <p:pRg st="33" end="33"/>
                                            </p:txEl>
                                          </p:spTgt>
                                        </p:tgtEl>
                                        <p:attrNameLst>
                                          <p:attrName>style.visibility</p:attrName>
                                        </p:attrNameLst>
                                      </p:cBhvr>
                                      <p:to>
                                        <p:strVal val="hidden"/>
                                      </p:to>
                                    </p:set>
                                  </p:childTnLst>
                                </p:cTn>
                              </p:par>
                              <p:par>
                                <p:cTn id="357" presetID="52" presetClass="exit" presetSubtype="0" fill="hold" nodeType="withEffect">
                                  <p:stCondLst>
                                    <p:cond delay="0"/>
                                  </p:stCondLst>
                                  <p:childTnLst>
                                    <p:animScale>
                                      <p:cBhvr>
                                        <p:cTn id="358" dur="1000" accel="50000">
                                          <p:stCondLst>
                                            <p:cond delay="0"/>
                                          </p:stCondLst>
                                        </p:cTn>
                                        <p:tgtEl>
                                          <p:spTgt spid="3">
                                            <p:txEl>
                                              <p:pRg st="34" end="34"/>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59" dur="1000" accel="50000">
                                          <p:stCondLst>
                                            <p:cond delay="0"/>
                                          </p:stCondLst>
                                        </p:cTn>
                                        <p:tgtEl>
                                          <p:spTgt spid="3">
                                            <p:txEl>
                                              <p:pRg st="34" end="34"/>
                                            </p:txEl>
                                          </p:spTgt>
                                        </p:tgtEl>
                                        <p:attrNameLst>
                                          <p:attrName>ppt_x</p:attrName>
                                          <p:attrName>ppt_y</p:attrName>
                                        </p:attrNameLst>
                                      </p:cBhvr>
                                    </p:animMotion>
                                    <p:animEffect transition="out" filter="fade">
                                      <p:cBhvr>
                                        <p:cTn id="360" dur="1000"/>
                                        <p:tgtEl>
                                          <p:spTgt spid="3">
                                            <p:txEl>
                                              <p:pRg st="34" end="34"/>
                                            </p:txEl>
                                          </p:spTgt>
                                        </p:tgtEl>
                                      </p:cBhvr>
                                    </p:animEffect>
                                    <p:set>
                                      <p:cBhvr>
                                        <p:cTn id="361" dur="1" fill="hold">
                                          <p:stCondLst>
                                            <p:cond delay="999"/>
                                          </p:stCondLst>
                                        </p:cTn>
                                        <p:tgtEl>
                                          <p:spTgt spid="3">
                                            <p:txEl>
                                              <p:pRg st="34" end="34"/>
                                            </p:txEl>
                                          </p:spTgt>
                                        </p:tgtEl>
                                        <p:attrNameLst>
                                          <p:attrName>style.visibility</p:attrName>
                                        </p:attrNameLst>
                                      </p:cBhvr>
                                      <p:to>
                                        <p:strVal val="hidden"/>
                                      </p:to>
                                    </p:set>
                                  </p:childTnLst>
                                </p:cTn>
                              </p:par>
                              <p:par>
                                <p:cTn id="362" presetID="52" presetClass="exit" presetSubtype="0" fill="hold" nodeType="withEffect">
                                  <p:stCondLst>
                                    <p:cond delay="0"/>
                                  </p:stCondLst>
                                  <p:childTnLst>
                                    <p:animScale>
                                      <p:cBhvr>
                                        <p:cTn id="363" dur="1000" accel="50000">
                                          <p:stCondLst>
                                            <p:cond delay="0"/>
                                          </p:stCondLst>
                                        </p:cTn>
                                        <p:tgtEl>
                                          <p:spTgt spid="3">
                                            <p:txEl>
                                              <p:pRg st="35" end="35"/>
                                            </p:txEl>
                                          </p:spTgt>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64" dur="1000" accel="50000">
                                          <p:stCondLst>
                                            <p:cond delay="0"/>
                                          </p:stCondLst>
                                        </p:cTn>
                                        <p:tgtEl>
                                          <p:spTgt spid="3">
                                            <p:txEl>
                                              <p:pRg st="35" end="35"/>
                                            </p:txEl>
                                          </p:spTgt>
                                        </p:tgtEl>
                                        <p:attrNameLst>
                                          <p:attrName>ppt_x</p:attrName>
                                          <p:attrName>ppt_y</p:attrName>
                                        </p:attrNameLst>
                                      </p:cBhvr>
                                    </p:animMotion>
                                    <p:animEffect transition="out" filter="fade">
                                      <p:cBhvr>
                                        <p:cTn id="365" dur="1000"/>
                                        <p:tgtEl>
                                          <p:spTgt spid="3">
                                            <p:txEl>
                                              <p:pRg st="35" end="35"/>
                                            </p:txEl>
                                          </p:spTgt>
                                        </p:tgtEl>
                                      </p:cBhvr>
                                    </p:animEffect>
                                    <p:set>
                                      <p:cBhvr>
                                        <p:cTn id="366" dur="1" fill="hold">
                                          <p:stCondLst>
                                            <p:cond delay="999"/>
                                          </p:stCondLst>
                                        </p:cTn>
                                        <p:tgtEl>
                                          <p:spTgt spid="3">
                                            <p:txEl>
                                              <p:pRg st="35" end="35"/>
                                            </p:txEl>
                                          </p:spTgt>
                                        </p:tgtEl>
                                        <p:attrNameLst>
                                          <p:attrName>style.visibility</p:attrName>
                                        </p:attrNameLst>
                                      </p:cBhvr>
                                      <p:to>
                                        <p:strVal val="hidden"/>
                                      </p:to>
                                    </p:set>
                                  </p:childTnLst>
                                </p:cTn>
                              </p:par>
                            </p:childTnLst>
                          </p:cTn>
                        </p:par>
                      </p:childTnLst>
                    </p:cTn>
                  </p:par>
                  <p:par>
                    <p:cTn id="367" fill="hold">
                      <p:stCondLst>
                        <p:cond delay="indefinite"/>
                      </p:stCondLst>
                      <p:childTnLst>
                        <p:par>
                          <p:cTn id="368" fill="hold">
                            <p:stCondLst>
                              <p:cond delay="0"/>
                            </p:stCondLst>
                            <p:childTnLst>
                              <p:par>
                                <p:cTn id="369" presetID="10" presetClass="entr" presetSubtype="0" fill="hold" grpId="0" nodeType="clickEffect">
                                  <p:stCondLst>
                                    <p:cond delay="0"/>
                                  </p:stCondLst>
                                  <p:childTnLst>
                                    <p:set>
                                      <p:cBhvr>
                                        <p:cTn id="370" dur="1" fill="hold">
                                          <p:stCondLst>
                                            <p:cond delay="0"/>
                                          </p:stCondLst>
                                        </p:cTn>
                                        <p:tgtEl>
                                          <p:spTgt spid="7"/>
                                        </p:tgtEl>
                                        <p:attrNameLst>
                                          <p:attrName>style.visibility</p:attrName>
                                        </p:attrNameLst>
                                      </p:cBhvr>
                                      <p:to>
                                        <p:strVal val="visible"/>
                                      </p:to>
                                    </p:set>
                                    <p:animEffect transition="in" filter="fade">
                                      <p:cBhvr>
                                        <p:cTn id="37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1864</Words>
  <Application>Microsoft Office PowerPoint</Application>
  <PresentationFormat>宽屏</PresentationFormat>
  <Paragraphs>513</Paragraphs>
  <Slides>22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等线</vt:lpstr>
      <vt:lpstr>等线 Light</vt:lpstr>
      <vt:lpstr>Arial</vt:lpstr>
      <vt:lpstr>Office 主题​​</vt:lpstr>
      <vt:lpstr>长文汇报</vt:lpstr>
      <vt:lpstr>无人驾驶交通事故的分责机制探究</vt:lpstr>
      <vt:lpstr>PowerPoint 演示文稿</vt:lpstr>
      <vt:lpstr>1.引言</vt:lpstr>
      <vt:lpstr>PowerPoint 演示文稿</vt:lpstr>
      <vt:lpstr>我们不禁产生疑问:</vt:lpstr>
      <vt:lpstr>从现行的法律中寻找答案!</vt:lpstr>
      <vt:lpstr>2.现行机动车事故的归责</vt:lpstr>
      <vt:lpstr>PowerPoint 演示文稿</vt:lpstr>
      <vt:lpstr>3.无人驾驶事故中涉及主体</vt:lpstr>
      <vt:lpstr>PowerPoint 演示文稿</vt:lpstr>
      <vt:lpstr>PowerPoint 演示文稿</vt:lpstr>
      <vt:lpstr>4.具体分责机制</vt:lpstr>
      <vt:lpstr>PowerPoint 演示文稿</vt:lpstr>
      <vt:lpstr>PowerPoint 演示文稿</vt:lpstr>
      <vt:lpstr>PowerPoint 演示文稿</vt:lpstr>
      <vt:lpstr>PowerPoint 演示文稿</vt:lpstr>
      <vt:lpstr>PowerPoint 演示文稿</vt:lpstr>
      <vt:lpstr>5.总结</vt:lpstr>
      <vt:lpstr>PowerPoint 演示文稿</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方 行健</dc:creator>
  <cp:lastModifiedBy>方 行健</cp:lastModifiedBy>
  <cp:revision>13</cp:revision>
  <dcterms:created xsi:type="dcterms:W3CDTF">2021-12-15T08:53:50Z</dcterms:created>
  <dcterms:modified xsi:type="dcterms:W3CDTF">2021-12-16T00:05:19Z</dcterms:modified>
</cp:coreProperties>
</file>