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B4F60-43C0-0F94-52FA-3354EAE6192D}" v="638" dt="2025-08-04T10:32:36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Felipe Ruiz Roberto" userId="S::eruizr@student.universidadviu.com::842b7b23-42c7-4020-a62d-a453c3c7c9f0" providerId="AD" clId="Web-{9F6B4F60-43C0-0F94-52FA-3354EAE6192D}"/>
    <pc:docChg chg="addSld delSld modSld addMainMaster delMainMaster">
      <pc:chgData name="Edgar Felipe Ruiz Roberto" userId="S::eruizr@student.universidadviu.com::842b7b23-42c7-4020-a62d-a453c3c7c9f0" providerId="AD" clId="Web-{9F6B4F60-43C0-0F94-52FA-3354EAE6192D}" dt="2025-08-04T10:32:36.888" v="512" actId="1076"/>
      <pc:docMkLst>
        <pc:docMk/>
      </pc:docMkLst>
      <pc:sldChg chg="addSp modSp mod setBg modClrScheme chgLayout">
        <pc:chgData name="Edgar Felipe Ruiz Roberto" userId="S::eruizr@student.universidadviu.com::842b7b23-42c7-4020-a62d-a453c3c7c9f0" providerId="AD" clId="Web-{9F6B4F60-43C0-0F94-52FA-3354EAE6192D}" dt="2025-08-04T09:11:37.246" v="54" actId="20577"/>
        <pc:sldMkLst>
          <pc:docMk/>
          <pc:sldMk cId="2406273178" sldId="256"/>
        </pc:sldMkLst>
        <pc:spChg chg="mod">
          <ac:chgData name="Edgar Felipe Ruiz Roberto" userId="S::eruizr@student.universidadviu.com::842b7b23-42c7-4020-a62d-a453c3c7c9f0" providerId="AD" clId="Web-{9F6B4F60-43C0-0F94-52FA-3354EAE6192D}" dt="2025-08-04T09:11:37.246" v="54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09:11:05.449" v="45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Edgar Felipe Ruiz Roberto" userId="S::eruizr@student.universidadviu.com::842b7b23-42c7-4020-a62d-a453c3c7c9f0" providerId="AD" clId="Web-{9F6B4F60-43C0-0F94-52FA-3354EAE6192D}" dt="2025-08-04T09:11:05.449" v="45"/>
          <ac:spMkLst>
            <pc:docMk/>
            <pc:sldMk cId="2406273178" sldId="256"/>
            <ac:spMk id="9" creationId="{CFD1D2CD-954D-4C4D-B505-05EAD159B230}"/>
          </ac:spMkLst>
        </pc:spChg>
        <pc:picChg chg="add">
          <ac:chgData name="Edgar Felipe Ruiz Roberto" userId="S::eruizr@student.universidadviu.com::842b7b23-42c7-4020-a62d-a453c3c7c9f0" providerId="AD" clId="Web-{9F6B4F60-43C0-0F94-52FA-3354EAE6192D}" dt="2025-08-04T09:11:05.449" v="45"/>
          <ac:picMkLst>
            <pc:docMk/>
            <pc:sldMk cId="2406273178" sldId="256"/>
            <ac:picMk id="4" creationId="{BBD73D7E-B93F-FA5D-440A-AE50AED965E7}"/>
          </ac:picMkLst>
        </pc:picChg>
        <pc:cxnChg chg="add">
          <ac:chgData name="Edgar Felipe Ruiz Roberto" userId="S::eruizr@student.universidadviu.com::842b7b23-42c7-4020-a62d-a453c3c7c9f0" providerId="AD" clId="Web-{9F6B4F60-43C0-0F94-52FA-3354EAE6192D}" dt="2025-08-04T09:11:05.449" v="45"/>
          <ac:cxnSpMkLst>
            <pc:docMk/>
            <pc:sldMk cId="2406273178" sldId="256"/>
            <ac:cxnSpMk id="11" creationId="{A2D508B3-A66C-833E-D929-8DC211635676}"/>
          </ac:cxnSpMkLst>
        </pc:cxnChg>
      </pc:sldChg>
      <pc:sldChg chg="modSp new">
        <pc:chgData name="Edgar Felipe Ruiz Roberto" userId="S::eruizr@student.universidadviu.com::842b7b23-42c7-4020-a62d-a453c3c7c9f0" providerId="AD" clId="Web-{9F6B4F60-43C0-0F94-52FA-3354EAE6192D}" dt="2025-08-04T10:20:16.887" v="410"/>
        <pc:sldMkLst>
          <pc:docMk/>
          <pc:sldMk cId="3531638044" sldId="257"/>
        </pc:sldMkLst>
        <pc:spChg chg="mod">
          <ac:chgData name="Edgar Felipe Ruiz Roberto" userId="S::eruizr@student.universidadviu.com::842b7b23-42c7-4020-a62d-a453c3c7c9f0" providerId="AD" clId="Web-{9F6B4F60-43C0-0F94-52FA-3354EAE6192D}" dt="2025-08-04T09:11:46.966" v="62" actId="20577"/>
          <ac:spMkLst>
            <pc:docMk/>
            <pc:sldMk cId="3531638044" sldId="257"/>
            <ac:spMk id="2" creationId="{6D1644D1-0F94-8F61-11BF-221EAAAC0371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20:16.887" v="410"/>
          <ac:spMkLst>
            <pc:docMk/>
            <pc:sldMk cId="3531638044" sldId="257"/>
            <ac:spMk id="3" creationId="{B6D8BB0F-01AE-E031-A065-4D971AB97B0E}"/>
          </ac:spMkLst>
        </pc:spChg>
      </pc:sldChg>
      <pc:sldChg chg="addSp delSp modSp new">
        <pc:chgData name="Edgar Felipe Ruiz Roberto" userId="S::eruizr@student.universidadviu.com::842b7b23-42c7-4020-a62d-a453c3c7c9f0" providerId="AD" clId="Web-{9F6B4F60-43C0-0F94-52FA-3354EAE6192D}" dt="2025-08-04T10:19:27.120" v="374" actId="20577"/>
        <pc:sldMkLst>
          <pc:docMk/>
          <pc:sldMk cId="3825733648" sldId="258"/>
        </pc:sldMkLst>
        <pc:spChg chg="mod">
          <ac:chgData name="Edgar Felipe Ruiz Roberto" userId="S::eruizr@student.universidadviu.com::842b7b23-42c7-4020-a62d-a453c3c7c9f0" providerId="AD" clId="Web-{9F6B4F60-43C0-0F94-52FA-3354EAE6192D}" dt="2025-08-04T10:19:27.120" v="374" actId="20577"/>
          <ac:spMkLst>
            <pc:docMk/>
            <pc:sldMk cId="3825733648" sldId="258"/>
            <ac:spMk id="2" creationId="{F27FE9D4-6D83-2FE7-80BD-C4B79C33B4F5}"/>
          </ac:spMkLst>
        </pc:spChg>
        <pc:spChg chg="del">
          <ac:chgData name="Edgar Felipe Ruiz Roberto" userId="S::eruizr@student.universidadviu.com::842b7b23-42c7-4020-a62d-a453c3c7c9f0" providerId="AD" clId="Web-{9F6B4F60-43C0-0F94-52FA-3354EAE6192D}" dt="2025-08-04T09:43:01.742" v="123"/>
          <ac:spMkLst>
            <pc:docMk/>
            <pc:sldMk cId="3825733648" sldId="258"/>
            <ac:spMk id="3" creationId="{7482AD5C-C53A-C0F0-3295-E4DE6BB0D927}"/>
          </ac:spMkLst>
        </pc:spChg>
        <pc:spChg chg="add mod">
          <ac:chgData name="Edgar Felipe Ruiz Roberto" userId="S::eruizr@student.universidadviu.com::842b7b23-42c7-4020-a62d-a453c3c7c9f0" providerId="AD" clId="Web-{9F6B4F60-43C0-0F94-52FA-3354EAE6192D}" dt="2025-08-04T10:14:02.065" v="298" actId="20577"/>
          <ac:spMkLst>
            <pc:docMk/>
            <pc:sldMk cId="3825733648" sldId="258"/>
            <ac:spMk id="5" creationId="{4BC04290-DE94-6FF9-BA6F-8EA7C157199F}"/>
          </ac:spMkLst>
        </pc:spChg>
        <pc:picChg chg="add mod ord">
          <ac:chgData name="Edgar Felipe Ruiz Roberto" userId="S::eruizr@student.universidadviu.com::842b7b23-42c7-4020-a62d-a453c3c7c9f0" providerId="AD" clId="Web-{9F6B4F60-43C0-0F94-52FA-3354EAE6192D}" dt="2025-08-04T10:13:49.550" v="296" actId="14100"/>
          <ac:picMkLst>
            <pc:docMk/>
            <pc:sldMk cId="3825733648" sldId="258"/>
            <ac:picMk id="4" creationId="{5CD28526-6F60-F066-A511-930E7F08D513}"/>
          </ac:picMkLst>
        </pc:picChg>
      </pc:sldChg>
      <pc:sldChg chg="addSp delSp modSp new">
        <pc:chgData name="Edgar Felipe Ruiz Roberto" userId="S::eruizr@student.universidadviu.com::842b7b23-42c7-4020-a62d-a453c3c7c9f0" providerId="AD" clId="Web-{9F6B4F60-43C0-0F94-52FA-3354EAE6192D}" dt="2025-08-04T10:14:13.019" v="299" actId="1076"/>
        <pc:sldMkLst>
          <pc:docMk/>
          <pc:sldMk cId="604423144" sldId="259"/>
        </pc:sldMkLst>
        <pc:spChg chg="mod">
          <ac:chgData name="Edgar Felipe Ruiz Roberto" userId="S::eruizr@student.universidadviu.com::842b7b23-42c7-4020-a62d-a453c3c7c9f0" providerId="AD" clId="Web-{9F6B4F60-43C0-0F94-52FA-3354EAE6192D}" dt="2025-08-04T09:59:12.763" v="209" actId="1076"/>
          <ac:spMkLst>
            <pc:docMk/>
            <pc:sldMk cId="604423144" sldId="259"/>
            <ac:spMk id="2" creationId="{E8479873-BA3B-8A2A-FA33-C6D5EEBBB6C2}"/>
          </ac:spMkLst>
        </pc:spChg>
        <pc:spChg chg="del">
          <ac:chgData name="Edgar Felipe Ruiz Roberto" userId="S::eruizr@student.universidadviu.com::842b7b23-42c7-4020-a62d-a453c3c7c9f0" providerId="AD" clId="Web-{9F6B4F60-43C0-0F94-52FA-3354EAE6192D}" dt="2025-08-04T09:55:08.677" v="148"/>
          <ac:spMkLst>
            <pc:docMk/>
            <pc:sldMk cId="604423144" sldId="259"/>
            <ac:spMk id="3" creationId="{7121C1BD-798C-232C-562D-8B4AC2CD7A7A}"/>
          </ac:spMkLst>
        </pc:spChg>
        <pc:spChg chg="add mod">
          <ac:chgData name="Edgar Felipe Ruiz Roberto" userId="S::eruizr@student.universidadviu.com::842b7b23-42c7-4020-a62d-a453c3c7c9f0" providerId="AD" clId="Web-{9F6B4F60-43C0-0F94-52FA-3354EAE6192D}" dt="2025-08-04T09:58:39.870" v="206" actId="14100"/>
          <ac:spMkLst>
            <pc:docMk/>
            <pc:sldMk cId="604423144" sldId="259"/>
            <ac:spMk id="7" creationId="{9BDB17B1-20BB-4689-0A54-C501B338CAFE}"/>
          </ac:spMkLst>
        </pc:spChg>
        <pc:spChg chg="add mod">
          <ac:chgData name="Edgar Felipe Ruiz Roberto" userId="S::eruizr@student.universidadviu.com::842b7b23-42c7-4020-a62d-a453c3c7c9f0" providerId="AD" clId="Web-{9F6B4F60-43C0-0F94-52FA-3354EAE6192D}" dt="2025-08-04T09:58:48.590" v="208" actId="1076"/>
          <ac:spMkLst>
            <pc:docMk/>
            <pc:sldMk cId="604423144" sldId="259"/>
            <ac:spMk id="8" creationId="{FE566634-C77E-1DD9-2A54-440CE32D5365}"/>
          </ac:spMkLst>
        </pc:spChg>
        <pc:picChg chg="add mod ord">
          <ac:chgData name="Edgar Felipe Ruiz Roberto" userId="S::eruizr@student.universidadviu.com::842b7b23-42c7-4020-a62d-a453c3c7c9f0" providerId="AD" clId="Web-{9F6B4F60-43C0-0F94-52FA-3354EAE6192D}" dt="2025-08-04T10:14:13.019" v="299" actId="1076"/>
          <ac:picMkLst>
            <pc:docMk/>
            <pc:sldMk cId="604423144" sldId="259"/>
            <ac:picMk id="4" creationId="{138ADECE-F3AF-11E0-2AB3-772AFE91B351}"/>
          </ac:picMkLst>
        </pc:picChg>
        <pc:picChg chg="add del mod">
          <ac:chgData name="Edgar Felipe Ruiz Roberto" userId="S::eruizr@student.universidadviu.com::842b7b23-42c7-4020-a62d-a453c3c7c9f0" providerId="AD" clId="Web-{9F6B4F60-43C0-0F94-52FA-3354EAE6192D}" dt="2025-08-04T09:55:37.458" v="154"/>
          <ac:picMkLst>
            <pc:docMk/>
            <pc:sldMk cId="604423144" sldId="259"/>
            <ac:picMk id="5" creationId="{3468BAE3-5719-DF27-7891-7187AB084404}"/>
          </ac:picMkLst>
        </pc:picChg>
      </pc:sldChg>
      <pc:sldChg chg="addSp delSp modSp add replId">
        <pc:chgData name="Edgar Felipe Ruiz Roberto" userId="S::eruizr@student.universidadviu.com::842b7b23-42c7-4020-a62d-a453c3c7c9f0" providerId="AD" clId="Web-{9F6B4F60-43C0-0F94-52FA-3354EAE6192D}" dt="2025-08-04T10:13:15.190" v="291" actId="20577"/>
        <pc:sldMkLst>
          <pc:docMk/>
          <pc:sldMk cId="2318344831" sldId="260"/>
        </pc:sldMkLst>
        <pc:spChg chg="add del mod">
          <ac:chgData name="Edgar Felipe Ruiz Roberto" userId="S::eruizr@student.universidadviu.com::842b7b23-42c7-4020-a62d-a453c3c7c9f0" providerId="AD" clId="Web-{9F6B4F60-43C0-0F94-52FA-3354EAE6192D}" dt="2025-08-04T10:00:56.095" v="217"/>
          <ac:spMkLst>
            <pc:docMk/>
            <pc:sldMk cId="2318344831" sldId="260"/>
            <ac:spMk id="5" creationId="{FFD97DA6-78B9-EA21-C0C7-CD7CB9FE46B2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13:07.002" v="289" actId="1076"/>
          <ac:spMkLst>
            <pc:docMk/>
            <pc:sldMk cId="2318344831" sldId="260"/>
            <ac:spMk id="7" creationId="{E4FCEF0C-EE36-9FCE-B4E2-5CF4CE7E7864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13:15.190" v="291" actId="20577"/>
          <ac:spMkLst>
            <pc:docMk/>
            <pc:sldMk cId="2318344831" sldId="260"/>
            <ac:spMk id="8" creationId="{14106946-4838-074F-0D8D-052DDA4C13CC}"/>
          </ac:spMkLst>
        </pc:spChg>
        <pc:picChg chg="del">
          <ac:chgData name="Edgar Felipe Ruiz Roberto" userId="S::eruizr@student.universidadviu.com::842b7b23-42c7-4020-a62d-a453c3c7c9f0" providerId="AD" clId="Web-{9F6B4F60-43C0-0F94-52FA-3354EAE6192D}" dt="2025-08-04T10:00:07.202" v="216"/>
          <ac:picMkLst>
            <pc:docMk/>
            <pc:sldMk cId="2318344831" sldId="260"/>
            <ac:picMk id="4" creationId="{7AB25248-BA16-605C-61AD-84E932644714}"/>
          </ac:picMkLst>
        </pc:picChg>
        <pc:picChg chg="add mod ord modCrop">
          <ac:chgData name="Edgar Felipe Ruiz Roberto" userId="S::eruizr@student.universidadviu.com::842b7b23-42c7-4020-a62d-a453c3c7c9f0" providerId="AD" clId="Web-{9F6B4F60-43C0-0F94-52FA-3354EAE6192D}" dt="2025-08-04T10:08:59.451" v="251" actId="1076"/>
          <ac:picMkLst>
            <pc:docMk/>
            <pc:sldMk cId="2318344831" sldId="260"/>
            <ac:picMk id="6" creationId="{D2ED1467-01D9-8EEA-4059-AC7219FBA74D}"/>
          </ac:picMkLst>
        </pc:picChg>
      </pc:sldChg>
      <pc:sldChg chg="addSp delSp modSp add replId">
        <pc:chgData name="Edgar Felipe Ruiz Roberto" userId="S::eruizr@student.universidadviu.com::842b7b23-42c7-4020-a62d-a453c3c7c9f0" providerId="AD" clId="Web-{9F6B4F60-43C0-0F94-52FA-3354EAE6192D}" dt="2025-08-04T10:18:46.995" v="338" actId="1076"/>
        <pc:sldMkLst>
          <pc:docMk/>
          <pc:sldMk cId="1592919054" sldId="261"/>
        </pc:sldMkLst>
        <pc:spChg chg="add del mod">
          <ac:chgData name="Edgar Felipe Ruiz Roberto" userId="S::eruizr@student.universidadviu.com::842b7b23-42c7-4020-a62d-a453c3c7c9f0" providerId="AD" clId="Web-{9F6B4F60-43C0-0F94-52FA-3354EAE6192D}" dt="2025-08-04T10:15:32.678" v="301"/>
          <ac:spMkLst>
            <pc:docMk/>
            <pc:sldMk cId="1592919054" sldId="261"/>
            <ac:spMk id="4" creationId="{A1D55370-BD7F-EA02-8E1F-4989B036F765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17:07.258" v="320" actId="20577"/>
          <ac:spMkLst>
            <pc:docMk/>
            <pc:sldMk cId="1592919054" sldId="261"/>
            <ac:spMk id="7" creationId="{8D7D5776-2721-C34E-1C2B-7E6EBF6F151D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18:06.916" v="334" actId="20577"/>
          <ac:spMkLst>
            <pc:docMk/>
            <pc:sldMk cId="1592919054" sldId="261"/>
            <ac:spMk id="8" creationId="{5998B91C-AD9D-4710-C2DC-F491D51E5E95}"/>
          </ac:spMkLst>
        </pc:spChg>
        <pc:picChg chg="add mod ord modCrop">
          <ac:chgData name="Edgar Felipe Ruiz Roberto" userId="S::eruizr@student.universidadviu.com::842b7b23-42c7-4020-a62d-a453c3c7c9f0" providerId="AD" clId="Web-{9F6B4F60-43C0-0F94-52FA-3354EAE6192D}" dt="2025-08-04T10:18:46.995" v="338" actId="1076"/>
          <ac:picMkLst>
            <pc:docMk/>
            <pc:sldMk cId="1592919054" sldId="261"/>
            <ac:picMk id="5" creationId="{6FDF788F-3B04-051B-3C59-71E0A0DD5430}"/>
          </ac:picMkLst>
        </pc:picChg>
        <pc:picChg chg="del">
          <ac:chgData name="Edgar Felipe Ruiz Roberto" userId="S::eruizr@student.universidadviu.com::842b7b23-42c7-4020-a62d-a453c3c7c9f0" providerId="AD" clId="Web-{9F6B4F60-43C0-0F94-52FA-3354EAE6192D}" dt="2025-08-04T10:14:46.239" v="300"/>
          <ac:picMkLst>
            <pc:docMk/>
            <pc:sldMk cId="1592919054" sldId="261"/>
            <ac:picMk id="6" creationId="{6068FC7A-9CC1-F370-189E-C59E5CF6F592}"/>
          </ac:picMkLst>
        </pc:picChg>
      </pc:sldChg>
      <pc:sldChg chg="addSp delSp modSp add replId">
        <pc:chgData name="Edgar Felipe Ruiz Roberto" userId="S::eruizr@student.universidadviu.com::842b7b23-42c7-4020-a62d-a453c3c7c9f0" providerId="AD" clId="Web-{9F6B4F60-43C0-0F94-52FA-3354EAE6192D}" dt="2025-08-04T10:32:36.888" v="512" actId="1076"/>
        <pc:sldMkLst>
          <pc:docMk/>
          <pc:sldMk cId="3085592352" sldId="262"/>
        </pc:sldMkLst>
        <pc:spChg chg="mod">
          <ac:chgData name="Edgar Felipe Ruiz Roberto" userId="S::eruizr@student.universidadviu.com::842b7b23-42c7-4020-a62d-a453c3c7c9f0" providerId="AD" clId="Web-{9F6B4F60-43C0-0F94-52FA-3354EAE6192D}" dt="2025-08-04T10:21:57.029" v="422" actId="20577"/>
          <ac:spMkLst>
            <pc:docMk/>
            <pc:sldMk cId="3085592352" sldId="262"/>
            <ac:spMk id="2" creationId="{FC927179-BAC9-2666-BB06-A081D40B4D43}"/>
          </ac:spMkLst>
        </pc:spChg>
        <pc:spChg chg="add del mod">
          <ac:chgData name="Edgar Felipe Ruiz Roberto" userId="S::eruizr@student.universidadviu.com::842b7b23-42c7-4020-a62d-a453c3c7c9f0" providerId="AD" clId="Web-{9F6B4F60-43C0-0F94-52FA-3354EAE6192D}" dt="2025-08-04T10:22:05.935" v="424"/>
          <ac:spMkLst>
            <pc:docMk/>
            <pc:sldMk cId="3085592352" sldId="262"/>
            <ac:spMk id="4" creationId="{86569403-98D3-F7F7-BF27-8810D04B02D5}"/>
          </ac:spMkLst>
        </pc:spChg>
        <pc:spChg chg="mod">
          <ac:chgData name="Edgar Felipe Ruiz Roberto" userId="S::eruizr@student.universidadviu.com::842b7b23-42c7-4020-a62d-a453c3c7c9f0" providerId="AD" clId="Web-{9F6B4F60-43C0-0F94-52FA-3354EAE6192D}" dt="2025-08-04T10:32:36.888" v="512" actId="1076"/>
          <ac:spMkLst>
            <pc:docMk/>
            <pc:sldMk cId="3085592352" sldId="262"/>
            <ac:spMk id="7" creationId="{070F0CE3-8340-B162-481B-CCE2C0F3DE39}"/>
          </ac:spMkLst>
        </pc:spChg>
        <pc:spChg chg="del mod">
          <ac:chgData name="Edgar Felipe Ruiz Roberto" userId="S::eruizr@student.universidadviu.com::842b7b23-42c7-4020-a62d-a453c3c7c9f0" providerId="AD" clId="Web-{9F6B4F60-43C0-0F94-52FA-3354EAE6192D}" dt="2025-08-04T10:31:12.872" v="495"/>
          <ac:spMkLst>
            <pc:docMk/>
            <pc:sldMk cId="3085592352" sldId="262"/>
            <ac:spMk id="8" creationId="{55E2E6A6-9905-2B98-6B9B-E44231592626}"/>
          </ac:spMkLst>
        </pc:spChg>
        <pc:picChg chg="del">
          <ac:chgData name="Edgar Felipe Ruiz Roberto" userId="S::eruizr@student.universidadviu.com::842b7b23-42c7-4020-a62d-a453c3c7c9f0" providerId="AD" clId="Web-{9F6B4F60-43C0-0F94-52FA-3354EAE6192D}" dt="2025-08-04T10:21:59.700" v="423"/>
          <ac:picMkLst>
            <pc:docMk/>
            <pc:sldMk cId="3085592352" sldId="262"/>
            <ac:picMk id="5" creationId="{948FA702-260B-8AB8-CE2D-50A4905434CA}"/>
          </ac:picMkLst>
        </pc:picChg>
        <pc:picChg chg="add mod modCrop">
          <ac:chgData name="Edgar Felipe Ruiz Roberto" userId="S::eruizr@student.universidadviu.com::842b7b23-42c7-4020-a62d-a453c3c7c9f0" providerId="AD" clId="Web-{9F6B4F60-43C0-0F94-52FA-3354EAE6192D}" dt="2025-08-04T10:31:30.747" v="499" actId="14100"/>
          <ac:picMkLst>
            <pc:docMk/>
            <pc:sldMk cId="3085592352" sldId="262"/>
            <ac:picMk id="6" creationId="{29D7ABF9-6BF9-2A8A-BC7B-6927A88AC53C}"/>
          </ac:picMkLst>
        </pc:picChg>
      </pc:sldChg>
      <pc:sldChg chg="add del replId">
        <pc:chgData name="Edgar Felipe Ruiz Roberto" userId="S::eruizr@student.universidadviu.com::842b7b23-42c7-4020-a62d-a453c3c7c9f0" providerId="AD" clId="Web-{9F6B4F60-43C0-0F94-52FA-3354EAE6192D}" dt="2025-08-04T10:29:45.822" v="476"/>
        <pc:sldMkLst>
          <pc:docMk/>
          <pc:sldMk cId="1015956353" sldId="263"/>
        </pc:sldMkLst>
      </pc:sldChg>
      <pc:sldMasterChg chg="del delSldLayout">
        <pc:chgData name="Edgar Felipe Ruiz Roberto" userId="S::eruizr@student.universidadviu.com::842b7b23-42c7-4020-a62d-a453c3c7c9f0" providerId="AD" clId="Web-{9F6B4F60-43C0-0F94-52FA-3354EAE6192D}" dt="2025-08-04T09:11:05.449" v="45"/>
        <pc:sldMasterMkLst>
          <pc:docMk/>
          <pc:sldMasterMk cId="2933118997" sldId="2147483648"/>
        </pc:sldMasterMkLst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">
        <pc:chgData name="Edgar Felipe Ruiz Roberto" userId="S::eruizr@student.universidadviu.com::842b7b23-42c7-4020-a62d-a453c3c7c9f0" providerId="AD" clId="Web-{9F6B4F60-43C0-0F94-52FA-3354EAE6192D}" dt="2025-08-04T09:11:05.449" v="45"/>
        <pc:sldMasterMkLst>
          <pc:docMk/>
          <pc:sldMasterMk cId="3202444692" sldId="2147483660"/>
        </pc:sldMasterMkLst>
        <pc:sldLayoutChg chg="ad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3894641089" sldId="2147483661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409862577" sldId="2147483662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3162882350" sldId="2147483663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2864965038" sldId="2147483664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635821309" sldId="2147483665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837669968" sldId="2147483666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3082955030" sldId="2147483667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451752461" sldId="2147483668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3229988325" sldId="2147483669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1849916129" sldId="2147483670"/>
          </pc:sldLayoutMkLst>
        </pc:sldLayoutChg>
        <pc:sldLayoutChg chg="add replId">
          <pc:chgData name="Edgar Felipe Ruiz Roberto" userId="S::eruizr@student.universidadviu.com::842b7b23-42c7-4020-a62d-a453c3c7c9f0" providerId="AD" clId="Web-{9F6B4F60-43C0-0F94-52FA-3354EAE6192D}" dt="2025-08-04T09:11:05.449" v="45"/>
          <pc:sldLayoutMkLst>
            <pc:docMk/>
            <pc:sldMasterMk cId="3202444692" sldId="2147483660"/>
            <pc:sldLayoutMk cId="5359314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4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8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900" dirty="0"/>
              <a:t>Modelo de Fraude Transaccional</a:t>
            </a:r>
            <a:br>
              <a:rPr lang="es-ES" sz="4900" dirty="0"/>
            </a:br>
            <a:r>
              <a:rPr lang="es-ES" sz="4900" dirty="0" err="1"/>
              <a:t>Credibanco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Presentado por Felipe Ruiz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BD73D7E-B93F-FA5D-440A-AE50AED9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22" r="16898" b="8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44D1-0F94-8F61-11BF-221EAAAC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8BB0F-01AE-E031-A065-4D971AB9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/>
              <a:t>Consideraciones generales</a:t>
            </a:r>
          </a:p>
          <a:p>
            <a:r>
              <a:rPr lang="es-ES" sz="2800" dirty="0"/>
              <a:t>Resultados</a:t>
            </a:r>
          </a:p>
          <a:p>
            <a:r>
              <a:rPr lang="es-ES" sz="28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5316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FE9D4-6D83-2FE7-80BD-C4B79C33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90" y="375720"/>
            <a:ext cx="10890929" cy="1097280"/>
          </a:xfrm>
        </p:spPr>
        <p:txBody>
          <a:bodyPr/>
          <a:lstStyle/>
          <a:p>
            <a:r>
              <a:rPr lang="es-ES" dirty="0"/>
              <a:t>Consideraciones generales</a:t>
            </a:r>
          </a:p>
        </p:txBody>
      </p:sp>
      <p:pic>
        <p:nvPicPr>
          <p:cNvPr id="4" name="Marcador de contenido 3" descr="Gráfico&#10;&#10;El contenido generado por IA puede ser incorrecto.">
            <a:extLst>
              <a:ext uri="{FF2B5EF4-FFF2-40B4-BE49-F238E27FC236}">
                <a16:creationId xmlns:a16="http://schemas.microsoft.com/office/drawing/2014/main" id="{5CD28526-6F60-F066-A511-930E7F08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60" y="1089479"/>
            <a:ext cx="9199728" cy="45394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C04290-DE94-6FF9-BA6F-8EA7C157199F}"/>
              </a:ext>
            </a:extLst>
          </p:cNvPr>
          <p:cNvSpPr txBox="1"/>
          <p:nvPr/>
        </p:nvSpPr>
        <p:spPr>
          <a:xfrm>
            <a:off x="1490490" y="5798790"/>
            <a:ext cx="945622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• Tasa de fraude: 7.11% (8,491 de 119,471 transacciones) 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• Desafío: </a:t>
            </a:r>
            <a:r>
              <a:rPr lang="es-ES" err="1">
                <a:ea typeface="+mn-lt"/>
                <a:cs typeface="+mn-lt"/>
              </a:rPr>
              <a:t>Dataset</a:t>
            </a:r>
            <a:r>
              <a:rPr lang="es-ES" dirty="0">
                <a:ea typeface="+mn-lt"/>
                <a:cs typeface="+mn-lt"/>
              </a:rPr>
              <a:t> altamente desbalanceado </a:t>
            </a:r>
          </a:p>
          <a:p>
            <a:r>
              <a:rPr lang="es-ES" dirty="0">
                <a:ea typeface="+mn-lt"/>
                <a:cs typeface="+mn-lt"/>
              </a:rPr>
              <a:t>• Oportunidad: Gran volumen de datos para entrenamiento robusto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73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9873-BA3B-8A2A-FA33-C6D5EEBB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33" y="360631"/>
            <a:ext cx="10890929" cy="109728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4" name="Marcador de contenido 3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138ADECE-F3AF-11E0-2AB3-772AFE91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34" y="1275905"/>
            <a:ext cx="10528289" cy="44817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DB17B1-20BB-4689-0A54-C501B338CAFE}"/>
              </a:ext>
            </a:extLst>
          </p:cNvPr>
          <p:cNvSpPr txBox="1"/>
          <p:nvPr/>
        </p:nvSpPr>
        <p:spPr>
          <a:xfrm>
            <a:off x="336174" y="5859146"/>
            <a:ext cx="515582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• Horario nocturno (18-24h): 7.22% de fraude </a:t>
            </a:r>
          </a:p>
          <a:p>
            <a:r>
              <a:rPr lang="es-ES" dirty="0">
                <a:ea typeface="+mn-lt"/>
                <a:cs typeface="+mn-lt"/>
              </a:rPr>
              <a:t>• Hora más riesgosa: 21.0:00 con 8.01% de fraude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566634-C77E-1DD9-2A54-440CE32D5365}"/>
              </a:ext>
            </a:extLst>
          </p:cNvPr>
          <p:cNvSpPr txBox="1"/>
          <p:nvPr/>
        </p:nvSpPr>
        <p:spPr>
          <a:xfrm>
            <a:off x="5624905" y="5859146"/>
            <a:ext cx="62346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• Madrugada relativamente segura: 7.09% de fraude 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• Oportunidad: Implementar controles dinámicos por horario </a:t>
            </a:r>
          </a:p>
        </p:txBody>
      </p:sp>
    </p:spTree>
    <p:extLst>
      <p:ext uri="{BB962C8B-B14F-4D97-AF65-F5344CB8AC3E}">
        <p14:creationId xmlns:p14="http://schemas.microsoft.com/office/powerpoint/2010/main" val="6044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8A25F-6C94-ADE6-D1D6-042CCBCC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F5ED3-AFEB-7355-8828-F220FA6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33" y="360631"/>
            <a:ext cx="10890929" cy="109728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FCEF0C-EE36-9FCE-B4E2-5CF4CE7E7864}"/>
              </a:ext>
            </a:extLst>
          </p:cNvPr>
          <p:cNvSpPr txBox="1"/>
          <p:nvPr/>
        </p:nvSpPr>
        <p:spPr>
          <a:xfrm>
            <a:off x="509699" y="5512097"/>
            <a:ext cx="515582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randview Display"/>
              </a:rPr>
              <a:t>• Factor más crítico: TRANS_TYPE  784, seguido de MCC 6513 (Inmobiliarias)</a:t>
            </a:r>
          </a:p>
          <a:p>
            <a:r>
              <a:rPr lang="es-ES" dirty="0">
                <a:solidFill>
                  <a:srgbClr val="000000"/>
                </a:solidFill>
                <a:latin typeface="Grandview Display"/>
              </a:rPr>
              <a:t>• </a:t>
            </a:r>
            <a:r>
              <a:rPr lang="es-ES" dirty="0" err="1">
                <a:solidFill>
                  <a:srgbClr val="000000"/>
                </a:solidFill>
                <a:latin typeface="Grandview Display"/>
              </a:rPr>
              <a:t>Odds</a:t>
            </a:r>
            <a:r>
              <a:rPr lang="es-ES" dirty="0">
                <a:solidFill>
                  <a:srgbClr val="000000"/>
                </a:solidFill>
                <a:latin typeface="Grandview Display"/>
              </a:rPr>
              <a:t> Ratio: 1.99 (riesgo 99% mayor)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106946-4838-074F-0D8D-052DDA4C13CC}"/>
              </a:ext>
            </a:extLst>
          </p:cNvPr>
          <p:cNvSpPr txBox="1"/>
          <p:nvPr/>
        </p:nvSpPr>
        <p:spPr>
          <a:xfrm>
            <a:off x="6153024" y="5512097"/>
            <a:ext cx="523881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• Tasa de fraude: 13.2% vs 7.11% general </a:t>
            </a:r>
          </a:p>
          <a:p>
            <a:r>
              <a:rPr lang="es-ES" dirty="0">
                <a:ea typeface="+mn-lt"/>
                <a:cs typeface="+mn-lt"/>
              </a:rPr>
              <a:t>• 2 factores críticos identificados</a:t>
            </a:r>
            <a:endParaRPr lang="es-ES" dirty="0"/>
          </a:p>
        </p:txBody>
      </p:sp>
      <p:pic>
        <p:nvPicPr>
          <p:cNvPr id="6" name="Marcador de contenido 5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D2ED1467-01D9-8EEA-4059-AC7219FBA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68" r="-92" b="52387"/>
          <a:stretch>
            <a:fillRect/>
          </a:stretch>
        </p:blipFill>
        <p:spPr>
          <a:xfrm>
            <a:off x="697652" y="1370734"/>
            <a:ext cx="10330658" cy="36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D15AE-8FAA-64BF-CCAF-D983D9AF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AA2E1-D4F8-5C8C-407F-29B1F945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33" y="360631"/>
            <a:ext cx="10890929" cy="1097280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7D5776-2721-C34E-1C2B-7E6EBF6F151D}"/>
              </a:ext>
            </a:extLst>
          </p:cNvPr>
          <p:cNvSpPr txBox="1"/>
          <p:nvPr/>
        </p:nvSpPr>
        <p:spPr>
          <a:xfrm>
            <a:off x="509699" y="5512097"/>
            <a:ext cx="515582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• Mejor modelo: 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XGBoost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 + </a:t>
            </a:r>
            <a:r>
              <a:rPr lang="es-ES" dirty="0" err="1">
                <a:solidFill>
                  <a:srgbClr val="000000"/>
                </a:solidFill>
                <a:ea typeface="+mn-lt"/>
                <a:cs typeface="+mn-lt"/>
              </a:rPr>
              <a:t>Undersampling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s-ES"/>
          </a:p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• Detecta 96.17% de fraudes (vs 38.57% modelo básico) </a:t>
            </a:r>
          </a:p>
          <a:p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• Mejora de +149% en detección de fraudes 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98B91C-AD9D-4710-C2DC-F491D51E5E95}"/>
              </a:ext>
            </a:extLst>
          </p:cNvPr>
          <p:cNvSpPr txBox="1"/>
          <p:nvPr/>
        </p:nvSpPr>
        <p:spPr>
          <a:xfrm>
            <a:off x="6153024" y="5512097"/>
            <a:ext cx="52388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• 7.18% de precisión (1 fraude real por cada 14 alertas) </a:t>
            </a:r>
            <a:endParaRPr lang="es-ES"/>
          </a:p>
          <a:p>
            <a:r>
              <a:rPr lang="es-ES" dirty="0"/>
              <a:t>• Ideal para maximizar detección con recursos de investigación adecuados</a:t>
            </a:r>
            <a:endParaRPr lang="es-ES"/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6FDF788F-3B04-051B-3C59-71E0A0DD5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95" b="48821"/>
          <a:stretch>
            <a:fillRect/>
          </a:stretch>
        </p:blipFill>
        <p:spPr>
          <a:xfrm>
            <a:off x="78543" y="1456522"/>
            <a:ext cx="12028402" cy="3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EB30-9796-5FEC-A06E-7ADB266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7179-BAC9-2666-BB06-A081D40B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33" y="360631"/>
            <a:ext cx="10890929" cy="109728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0F0CE3-8340-B162-481B-CCE2C0F3DE39}"/>
              </a:ext>
            </a:extLst>
          </p:cNvPr>
          <p:cNvSpPr txBox="1"/>
          <p:nvPr/>
        </p:nvSpPr>
        <p:spPr>
          <a:xfrm>
            <a:off x="6092669" y="2554632"/>
            <a:ext cx="515582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ESTRATEGIA RECOMENDADA: 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1. EMPEZAR con controles horarios (menor riesgo) </a:t>
            </a:r>
          </a:p>
          <a:p>
            <a:r>
              <a:rPr lang="es-ES" dirty="0">
                <a:ea typeface="+mn-lt"/>
                <a:cs typeface="+mn-lt"/>
              </a:rPr>
              <a:t>2. CONTINUAR con monitoreo por zonas (balance riesgo-beneficio) </a:t>
            </a:r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3. FINALIZAR con autenticación mejorada (preparar infraestructura)</a:t>
            </a:r>
            <a:endParaRPr lang="es-ES" dirty="0"/>
          </a:p>
        </p:txBody>
      </p:sp>
      <p:pic>
        <p:nvPicPr>
          <p:cNvPr id="6" name="Imagen 5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29D7ABF9-6BF9-2A8A-BC7B-6927A88A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5" r="50739" b="-121"/>
          <a:stretch>
            <a:fillRect/>
          </a:stretch>
        </p:blipFill>
        <p:spPr>
          <a:xfrm>
            <a:off x="716732" y="1287666"/>
            <a:ext cx="5017528" cy="52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23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DashVTI</vt:lpstr>
      <vt:lpstr>Modelo de Fraude Transaccional Credibanco</vt:lpstr>
      <vt:lpstr>Contenido</vt:lpstr>
      <vt:lpstr>Consideraciones generales</vt:lpstr>
      <vt:lpstr>Resultados</vt:lpstr>
      <vt:lpstr>Resultados</vt:lpstr>
      <vt:lpstr>Resultados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2025-08-04T09:09:24Z</dcterms:created>
  <dcterms:modified xsi:type="dcterms:W3CDTF">2025-08-04T10:32:37Z</dcterms:modified>
</cp:coreProperties>
</file>